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  <p:sldMasterId id="2147483756" r:id="rId2"/>
  </p:sldMasterIdLst>
  <p:notesMasterIdLst>
    <p:notesMasterId r:id="rId40"/>
  </p:notesMasterIdLst>
  <p:handoutMasterIdLst>
    <p:handoutMasterId r:id="rId41"/>
  </p:handoutMasterIdLst>
  <p:sldIdLst>
    <p:sldId id="256" r:id="rId3"/>
    <p:sldId id="718" r:id="rId4"/>
    <p:sldId id="765" r:id="rId5"/>
    <p:sldId id="766" r:id="rId6"/>
    <p:sldId id="767" r:id="rId7"/>
    <p:sldId id="794" r:id="rId8"/>
    <p:sldId id="768" r:id="rId9"/>
    <p:sldId id="769" r:id="rId10"/>
    <p:sldId id="770" r:id="rId11"/>
    <p:sldId id="795" r:id="rId12"/>
    <p:sldId id="771" r:id="rId13"/>
    <p:sldId id="773" r:id="rId14"/>
    <p:sldId id="804" r:id="rId15"/>
    <p:sldId id="779" r:id="rId16"/>
    <p:sldId id="780" r:id="rId17"/>
    <p:sldId id="793" r:id="rId18"/>
    <p:sldId id="792" r:id="rId19"/>
    <p:sldId id="775" r:id="rId20"/>
    <p:sldId id="801" r:id="rId21"/>
    <p:sldId id="774" r:id="rId22"/>
    <p:sldId id="776" r:id="rId23"/>
    <p:sldId id="778" r:id="rId24"/>
    <p:sldId id="782" r:id="rId25"/>
    <p:sldId id="783" r:id="rId26"/>
    <p:sldId id="797" r:id="rId27"/>
    <p:sldId id="798" r:id="rId28"/>
    <p:sldId id="784" r:id="rId29"/>
    <p:sldId id="796" r:id="rId30"/>
    <p:sldId id="785" r:id="rId31"/>
    <p:sldId id="786" r:id="rId32"/>
    <p:sldId id="799" r:id="rId33"/>
    <p:sldId id="800" r:id="rId34"/>
    <p:sldId id="790" r:id="rId35"/>
    <p:sldId id="803" r:id="rId36"/>
    <p:sldId id="791" r:id="rId37"/>
    <p:sldId id="789" r:id="rId38"/>
    <p:sldId id="710" r:id="rId3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fonso" initials="A" lastIdx="3" clrIdx="0"/>
  <p:cmAuthor id="1" name="Romina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C57"/>
    <a:srgbClr val="E7D33D"/>
    <a:srgbClr val="EBEB39"/>
    <a:srgbClr val="F7F79F"/>
    <a:srgbClr val="82AC36"/>
    <a:srgbClr val="F1C9B9"/>
    <a:srgbClr val="DF845F"/>
    <a:srgbClr val="C1DC90"/>
    <a:srgbClr val="CC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2105" autoAdjust="0"/>
  </p:normalViewPr>
  <p:slideViewPr>
    <p:cSldViewPr>
      <p:cViewPr>
        <p:scale>
          <a:sx n="70" d="100"/>
          <a:sy n="70" d="100"/>
        </p:scale>
        <p:origin x="-2958" y="-90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076"/>
        <p:guide pos="20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03" cy="4967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734" y="0"/>
            <a:ext cx="2945402" cy="4967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62EE4DA-6E11-49BF-A256-4EE20A5CB99A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88"/>
            <a:ext cx="2945403" cy="4967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734" y="9428188"/>
            <a:ext cx="2945402" cy="4967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8D28508-844F-4D95-99B7-5599CB0E79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280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52475" y="328613"/>
            <a:ext cx="5291138" cy="3970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98857" y="4684425"/>
            <a:ext cx="5806123" cy="44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6763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4550" y="744538"/>
            <a:ext cx="4962525" cy="3722687"/>
          </a:xfrm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34744" y="5432100"/>
            <a:ext cx="5065538" cy="4387726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2000" y="63000"/>
            <a:ext cx="9000000" cy="6732000"/>
          </a:xfrm>
          <a:prstGeom prst="roundRect">
            <a:avLst>
              <a:gd name="adj" fmla="val 23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u="none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72000" y="63000"/>
            <a:ext cx="9000000" cy="4714884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4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u="none" dirty="0">
              <a:solidFill>
                <a:srgbClr val="336699"/>
              </a:solidFill>
            </a:endParaRPr>
          </a:p>
        </p:txBody>
      </p:sp>
      <p:sp>
        <p:nvSpPr>
          <p:cNvPr id="41" name="Rectangle 10"/>
          <p:cNvSpPr/>
          <p:nvPr/>
        </p:nvSpPr>
        <p:spPr>
          <a:xfrm>
            <a:off x="72000" y="68240"/>
            <a:ext cx="9000000" cy="4714884"/>
          </a:xfrm>
          <a:prstGeom prst="round2SameRect">
            <a:avLst>
              <a:gd name="adj1" fmla="val 3062"/>
              <a:gd name="adj2" fmla="val 0"/>
            </a:avLst>
          </a:prstGeom>
          <a:blipFill dpi="0" rotWithShape="1">
            <a:blip r:embed="rId2" cstate="print">
              <a:alphaModFix amt="30000"/>
            </a:blip>
            <a:srcRect/>
            <a:tile tx="-25400" ty="635000" sx="80000" sy="80000" flip="none" algn="l"/>
          </a:blip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u="none" dirty="0">
              <a:solidFill>
                <a:srgbClr val="336699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72000" y="3571876"/>
            <a:ext cx="9000000" cy="1147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1" u="none" dirty="0">
              <a:ln w="12700">
                <a:solidFill>
                  <a:srgbClr val="0F1F2F">
                    <a:satMod val="155000"/>
                  </a:srgbClr>
                </a:solidFill>
                <a:prstDash val="solid"/>
              </a:ln>
              <a:solidFill>
                <a:srgbClr val="F8F8F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72"/>
          <p:cNvGrpSpPr/>
          <p:nvPr/>
        </p:nvGrpSpPr>
        <p:grpSpPr bwMode="gray">
          <a:xfrm>
            <a:off x="428625" y="487346"/>
            <a:ext cx="3088103" cy="512762"/>
            <a:chOff x="428625" y="357188"/>
            <a:chExt cx="3088103" cy="512762"/>
          </a:xfrm>
          <a:effectLst/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1428728" y="700804"/>
              <a:ext cx="2088000" cy="15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000" u="none" dirty="0" smtClean="0">
                  <a:solidFill>
                    <a:prstClr val="white"/>
                  </a:solidFill>
                  <a:latin typeface="Trebuchet MS" pitchFamily="34" charset="0"/>
                  <a:cs typeface="+mn-cs"/>
                </a:rPr>
                <a:t>Università degli Studi dell’Aquila</a:t>
              </a:r>
              <a:endParaRPr lang="it-IT" sz="1000" u="none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 userDrawn="1"/>
          </p:nvSpPr>
          <p:spPr bwMode="gray">
            <a:xfrm>
              <a:off x="428625" y="357188"/>
              <a:ext cx="161925" cy="5127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608013" y="357188"/>
              <a:ext cx="84138" cy="5127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 userDrawn="1"/>
          </p:nvSpPr>
          <p:spPr bwMode="gray">
            <a:xfrm>
              <a:off x="717550" y="498475"/>
              <a:ext cx="119063" cy="192087"/>
            </a:xfrm>
            <a:custGeom>
              <a:avLst/>
              <a:gdLst/>
              <a:ahLst/>
              <a:cxnLst>
                <a:cxn ang="0">
                  <a:pos x="243" y="120"/>
                </a:cxn>
                <a:cxn ang="0">
                  <a:pos x="268" y="115"/>
                </a:cxn>
                <a:cxn ang="0">
                  <a:pos x="308" y="116"/>
                </a:cxn>
                <a:cxn ang="0">
                  <a:pos x="352" y="121"/>
                </a:cxn>
                <a:cxn ang="0">
                  <a:pos x="391" y="131"/>
                </a:cxn>
                <a:cxn ang="0">
                  <a:pos x="425" y="146"/>
                </a:cxn>
                <a:cxn ang="0">
                  <a:pos x="454" y="166"/>
                </a:cxn>
                <a:cxn ang="0">
                  <a:pos x="478" y="192"/>
                </a:cxn>
                <a:cxn ang="0">
                  <a:pos x="497" y="221"/>
                </a:cxn>
                <a:cxn ang="0">
                  <a:pos x="511" y="257"/>
                </a:cxn>
                <a:cxn ang="0">
                  <a:pos x="523" y="299"/>
                </a:cxn>
                <a:cxn ang="0">
                  <a:pos x="530" y="362"/>
                </a:cxn>
                <a:cxn ang="0">
                  <a:pos x="530" y="433"/>
                </a:cxn>
                <a:cxn ang="0">
                  <a:pos x="525" y="482"/>
                </a:cxn>
                <a:cxn ang="0">
                  <a:pos x="516" y="525"/>
                </a:cxn>
                <a:cxn ang="0">
                  <a:pos x="501" y="563"/>
                </a:cxn>
                <a:cxn ang="0">
                  <a:pos x="482" y="597"/>
                </a:cxn>
                <a:cxn ang="0">
                  <a:pos x="459" y="624"/>
                </a:cxn>
                <a:cxn ang="0">
                  <a:pos x="431" y="647"/>
                </a:cxn>
                <a:cxn ang="0">
                  <a:pos x="399" y="665"/>
                </a:cxn>
                <a:cxn ang="0">
                  <a:pos x="362" y="678"/>
                </a:cxn>
                <a:cxn ang="0">
                  <a:pos x="320" y="685"/>
                </a:cxn>
                <a:cxn ang="0">
                  <a:pos x="275" y="688"/>
                </a:cxn>
                <a:cxn ang="0">
                  <a:pos x="244" y="685"/>
                </a:cxn>
                <a:cxn ang="0">
                  <a:pos x="193" y="670"/>
                </a:cxn>
                <a:cxn ang="0">
                  <a:pos x="152" y="647"/>
                </a:cxn>
                <a:cxn ang="0">
                  <a:pos x="138" y="633"/>
                </a:cxn>
                <a:cxn ang="0">
                  <a:pos x="166" y="157"/>
                </a:cxn>
                <a:cxn ang="0">
                  <a:pos x="210" y="785"/>
                </a:cxn>
                <a:cxn ang="0">
                  <a:pos x="277" y="800"/>
                </a:cxn>
                <a:cxn ang="0">
                  <a:pos x="315" y="803"/>
                </a:cxn>
                <a:cxn ang="0">
                  <a:pos x="377" y="799"/>
                </a:cxn>
                <a:cxn ang="0">
                  <a:pos x="434" y="788"/>
                </a:cxn>
                <a:cxn ang="0">
                  <a:pos x="486" y="768"/>
                </a:cxn>
                <a:cxn ang="0">
                  <a:pos x="531" y="740"/>
                </a:cxn>
                <a:cxn ang="0">
                  <a:pos x="571" y="705"/>
                </a:cxn>
                <a:cxn ang="0">
                  <a:pos x="604" y="662"/>
                </a:cxn>
                <a:cxn ang="0">
                  <a:pos x="632" y="616"/>
                </a:cxn>
                <a:cxn ang="0">
                  <a:pos x="652" y="563"/>
                </a:cxn>
                <a:cxn ang="0">
                  <a:pos x="666" y="507"/>
                </a:cxn>
                <a:cxn ang="0">
                  <a:pos x="674" y="446"/>
                </a:cxn>
                <a:cxn ang="0">
                  <a:pos x="675" y="378"/>
                </a:cxn>
                <a:cxn ang="0">
                  <a:pos x="670" y="310"/>
                </a:cxn>
                <a:cxn ang="0">
                  <a:pos x="657" y="248"/>
                </a:cxn>
                <a:cxn ang="0">
                  <a:pos x="639" y="193"/>
                </a:cxn>
                <a:cxn ang="0">
                  <a:pos x="615" y="144"/>
                </a:cxn>
                <a:cxn ang="0">
                  <a:pos x="583" y="102"/>
                </a:cxn>
                <a:cxn ang="0">
                  <a:pos x="546" y="67"/>
                </a:cxn>
                <a:cxn ang="0">
                  <a:pos x="504" y="40"/>
                </a:cxn>
                <a:cxn ang="0">
                  <a:pos x="457" y="19"/>
                </a:cxn>
                <a:cxn ang="0">
                  <a:pos x="405" y="6"/>
                </a:cxn>
                <a:cxn ang="0">
                  <a:pos x="347" y="0"/>
                </a:cxn>
                <a:cxn ang="0">
                  <a:pos x="299" y="1"/>
                </a:cxn>
                <a:cxn ang="0">
                  <a:pos x="260" y="7"/>
                </a:cxn>
                <a:cxn ang="0">
                  <a:pos x="224" y="19"/>
                </a:cxn>
                <a:cxn ang="0">
                  <a:pos x="190" y="37"/>
                </a:cxn>
                <a:cxn ang="0">
                  <a:pos x="158" y="60"/>
                </a:cxn>
                <a:cxn ang="0">
                  <a:pos x="138" y="14"/>
                </a:cxn>
                <a:cxn ang="0">
                  <a:pos x="138" y="1090"/>
                </a:cxn>
                <a:cxn ang="0">
                  <a:pos x="148" y="757"/>
                </a:cxn>
                <a:cxn ang="0">
                  <a:pos x="174" y="772"/>
                </a:cxn>
                <a:cxn ang="0">
                  <a:pos x="210" y="785"/>
                </a:cxn>
              </a:cxnLst>
              <a:rect l="0" t="0" r="r" b="b"/>
              <a:pathLst>
                <a:path w="675" h="1090">
                  <a:moveTo>
                    <a:pt x="204" y="135"/>
                  </a:moveTo>
                  <a:lnTo>
                    <a:pt x="224" y="126"/>
                  </a:lnTo>
                  <a:lnTo>
                    <a:pt x="243" y="120"/>
                  </a:lnTo>
                  <a:lnTo>
                    <a:pt x="252" y="118"/>
                  </a:lnTo>
                  <a:lnTo>
                    <a:pt x="260" y="116"/>
                  </a:lnTo>
                  <a:lnTo>
                    <a:pt x="268" y="115"/>
                  </a:lnTo>
                  <a:lnTo>
                    <a:pt x="275" y="115"/>
                  </a:lnTo>
                  <a:lnTo>
                    <a:pt x="292" y="115"/>
                  </a:lnTo>
                  <a:lnTo>
                    <a:pt x="308" y="116"/>
                  </a:lnTo>
                  <a:lnTo>
                    <a:pt x="324" y="117"/>
                  </a:lnTo>
                  <a:lnTo>
                    <a:pt x="338" y="119"/>
                  </a:lnTo>
                  <a:lnTo>
                    <a:pt x="352" y="121"/>
                  </a:lnTo>
                  <a:lnTo>
                    <a:pt x="366" y="124"/>
                  </a:lnTo>
                  <a:lnTo>
                    <a:pt x="378" y="127"/>
                  </a:lnTo>
                  <a:lnTo>
                    <a:pt x="391" y="131"/>
                  </a:lnTo>
                  <a:lnTo>
                    <a:pt x="403" y="136"/>
                  </a:lnTo>
                  <a:lnTo>
                    <a:pt x="414" y="141"/>
                  </a:lnTo>
                  <a:lnTo>
                    <a:pt x="425" y="146"/>
                  </a:lnTo>
                  <a:lnTo>
                    <a:pt x="435" y="153"/>
                  </a:lnTo>
                  <a:lnTo>
                    <a:pt x="445" y="160"/>
                  </a:lnTo>
                  <a:lnTo>
                    <a:pt x="454" y="166"/>
                  </a:lnTo>
                  <a:lnTo>
                    <a:pt x="463" y="175"/>
                  </a:lnTo>
                  <a:lnTo>
                    <a:pt x="470" y="182"/>
                  </a:lnTo>
                  <a:lnTo>
                    <a:pt x="478" y="192"/>
                  </a:lnTo>
                  <a:lnTo>
                    <a:pt x="484" y="201"/>
                  </a:lnTo>
                  <a:lnTo>
                    <a:pt x="491" y="211"/>
                  </a:lnTo>
                  <a:lnTo>
                    <a:pt x="497" y="221"/>
                  </a:lnTo>
                  <a:lnTo>
                    <a:pt x="502" y="233"/>
                  </a:lnTo>
                  <a:lnTo>
                    <a:pt x="507" y="244"/>
                  </a:lnTo>
                  <a:lnTo>
                    <a:pt x="511" y="257"/>
                  </a:lnTo>
                  <a:lnTo>
                    <a:pt x="516" y="271"/>
                  </a:lnTo>
                  <a:lnTo>
                    <a:pt x="520" y="284"/>
                  </a:lnTo>
                  <a:lnTo>
                    <a:pt x="523" y="299"/>
                  </a:lnTo>
                  <a:lnTo>
                    <a:pt x="525" y="314"/>
                  </a:lnTo>
                  <a:lnTo>
                    <a:pt x="527" y="330"/>
                  </a:lnTo>
                  <a:lnTo>
                    <a:pt x="530" y="362"/>
                  </a:lnTo>
                  <a:lnTo>
                    <a:pt x="531" y="398"/>
                  </a:lnTo>
                  <a:lnTo>
                    <a:pt x="530" y="416"/>
                  </a:lnTo>
                  <a:lnTo>
                    <a:pt x="530" y="433"/>
                  </a:lnTo>
                  <a:lnTo>
                    <a:pt x="529" y="450"/>
                  </a:lnTo>
                  <a:lnTo>
                    <a:pt x="527" y="466"/>
                  </a:lnTo>
                  <a:lnTo>
                    <a:pt x="525" y="482"/>
                  </a:lnTo>
                  <a:lnTo>
                    <a:pt x="522" y="496"/>
                  </a:lnTo>
                  <a:lnTo>
                    <a:pt x="519" y="511"/>
                  </a:lnTo>
                  <a:lnTo>
                    <a:pt x="516" y="525"/>
                  </a:lnTo>
                  <a:lnTo>
                    <a:pt x="510" y="539"/>
                  </a:lnTo>
                  <a:lnTo>
                    <a:pt x="506" y="551"/>
                  </a:lnTo>
                  <a:lnTo>
                    <a:pt x="501" y="563"/>
                  </a:lnTo>
                  <a:lnTo>
                    <a:pt x="496" y="575"/>
                  </a:lnTo>
                  <a:lnTo>
                    <a:pt x="489" y="586"/>
                  </a:lnTo>
                  <a:lnTo>
                    <a:pt x="482" y="597"/>
                  </a:lnTo>
                  <a:lnTo>
                    <a:pt x="475" y="606"/>
                  </a:lnTo>
                  <a:lnTo>
                    <a:pt x="467" y="616"/>
                  </a:lnTo>
                  <a:lnTo>
                    <a:pt x="459" y="624"/>
                  </a:lnTo>
                  <a:lnTo>
                    <a:pt x="450" y="633"/>
                  </a:lnTo>
                  <a:lnTo>
                    <a:pt x="441" y="640"/>
                  </a:lnTo>
                  <a:lnTo>
                    <a:pt x="431" y="647"/>
                  </a:lnTo>
                  <a:lnTo>
                    <a:pt x="421" y="654"/>
                  </a:lnTo>
                  <a:lnTo>
                    <a:pt x="410" y="660"/>
                  </a:lnTo>
                  <a:lnTo>
                    <a:pt x="399" y="665"/>
                  </a:lnTo>
                  <a:lnTo>
                    <a:pt x="387" y="669"/>
                  </a:lnTo>
                  <a:lnTo>
                    <a:pt x="374" y="675"/>
                  </a:lnTo>
                  <a:lnTo>
                    <a:pt x="362" y="678"/>
                  </a:lnTo>
                  <a:lnTo>
                    <a:pt x="349" y="681"/>
                  </a:lnTo>
                  <a:lnTo>
                    <a:pt x="335" y="683"/>
                  </a:lnTo>
                  <a:lnTo>
                    <a:pt x="320" y="685"/>
                  </a:lnTo>
                  <a:lnTo>
                    <a:pt x="306" y="687"/>
                  </a:lnTo>
                  <a:lnTo>
                    <a:pt x="291" y="687"/>
                  </a:lnTo>
                  <a:lnTo>
                    <a:pt x="275" y="688"/>
                  </a:lnTo>
                  <a:lnTo>
                    <a:pt x="265" y="687"/>
                  </a:lnTo>
                  <a:lnTo>
                    <a:pt x="255" y="687"/>
                  </a:lnTo>
                  <a:lnTo>
                    <a:pt x="244" y="685"/>
                  </a:lnTo>
                  <a:lnTo>
                    <a:pt x="234" y="683"/>
                  </a:lnTo>
                  <a:lnTo>
                    <a:pt x="214" y="678"/>
                  </a:lnTo>
                  <a:lnTo>
                    <a:pt x="193" y="670"/>
                  </a:lnTo>
                  <a:lnTo>
                    <a:pt x="174" y="661"/>
                  </a:lnTo>
                  <a:lnTo>
                    <a:pt x="158" y="652"/>
                  </a:lnTo>
                  <a:lnTo>
                    <a:pt x="152" y="647"/>
                  </a:lnTo>
                  <a:lnTo>
                    <a:pt x="146" y="643"/>
                  </a:lnTo>
                  <a:lnTo>
                    <a:pt x="141" y="638"/>
                  </a:lnTo>
                  <a:lnTo>
                    <a:pt x="138" y="633"/>
                  </a:lnTo>
                  <a:lnTo>
                    <a:pt x="138" y="180"/>
                  </a:lnTo>
                  <a:lnTo>
                    <a:pt x="152" y="168"/>
                  </a:lnTo>
                  <a:lnTo>
                    <a:pt x="166" y="157"/>
                  </a:lnTo>
                  <a:lnTo>
                    <a:pt x="184" y="145"/>
                  </a:lnTo>
                  <a:lnTo>
                    <a:pt x="204" y="135"/>
                  </a:lnTo>
                  <a:close/>
                  <a:moveTo>
                    <a:pt x="210" y="785"/>
                  </a:moveTo>
                  <a:lnTo>
                    <a:pt x="237" y="794"/>
                  </a:lnTo>
                  <a:lnTo>
                    <a:pt x="265" y="799"/>
                  </a:lnTo>
                  <a:lnTo>
                    <a:pt x="277" y="800"/>
                  </a:lnTo>
                  <a:lnTo>
                    <a:pt x="290" y="802"/>
                  </a:lnTo>
                  <a:lnTo>
                    <a:pt x="302" y="803"/>
                  </a:lnTo>
                  <a:lnTo>
                    <a:pt x="315" y="803"/>
                  </a:lnTo>
                  <a:lnTo>
                    <a:pt x="336" y="802"/>
                  </a:lnTo>
                  <a:lnTo>
                    <a:pt x="357" y="801"/>
                  </a:lnTo>
                  <a:lnTo>
                    <a:pt x="377" y="799"/>
                  </a:lnTo>
                  <a:lnTo>
                    <a:pt x="397" y="796"/>
                  </a:lnTo>
                  <a:lnTo>
                    <a:pt x="416" y="792"/>
                  </a:lnTo>
                  <a:lnTo>
                    <a:pt x="434" y="788"/>
                  </a:lnTo>
                  <a:lnTo>
                    <a:pt x="452" y="781"/>
                  </a:lnTo>
                  <a:lnTo>
                    <a:pt x="469" y="775"/>
                  </a:lnTo>
                  <a:lnTo>
                    <a:pt x="486" y="768"/>
                  </a:lnTo>
                  <a:lnTo>
                    <a:pt x="502" y="759"/>
                  </a:lnTo>
                  <a:lnTo>
                    <a:pt x="517" y="751"/>
                  </a:lnTo>
                  <a:lnTo>
                    <a:pt x="531" y="740"/>
                  </a:lnTo>
                  <a:lnTo>
                    <a:pt x="545" y="730"/>
                  </a:lnTo>
                  <a:lnTo>
                    <a:pt x="558" y="718"/>
                  </a:lnTo>
                  <a:lnTo>
                    <a:pt x="571" y="705"/>
                  </a:lnTo>
                  <a:lnTo>
                    <a:pt x="582" y="692"/>
                  </a:lnTo>
                  <a:lnTo>
                    <a:pt x="594" y="677"/>
                  </a:lnTo>
                  <a:lnTo>
                    <a:pt x="604" y="662"/>
                  </a:lnTo>
                  <a:lnTo>
                    <a:pt x="614" y="647"/>
                  </a:lnTo>
                  <a:lnTo>
                    <a:pt x="623" y="631"/>
                  </a:lnTo>
                  <a:lnTo>
                    <a:pt x="632" y="616"/>
                  </a:lnTo>
                  <a:lnTo>
                    <a:pt x="639" y="599"/>
                  </a:lnTo>
                  <a:lnTo>
                    <a:pt x="645" y="581"/>
                  </a:lnTo>
                  <a:lnTo>
                    <a:pt x="652" y="563"/>
                  </a:lnTo>
                  <a:lnTo>
                    <a:pt x="657" y="545"/>
                  </a:lnTo>
                  <a:lnTo>
                    <a:pt x="662" y="526"/>
                  </a:lnTo>
                  <a:lnTo>
                    <a:pt x="666" y="507"/>
                  </a:lnTo>
                  <a:lnTo>
                    <a:pt x="670" y="487"/>
                  </a:lnTo>
                  <a:lnTo>
                    <a:pt x="672" y="467"/>
                  </a:lnTo>
                  <a:lnTo>
                    <a:pt x="674" y="446"/>
                  </a:lnTo>
                  <a:lnTo>
                    <a:pt x="675" y="425"/>
                  </a:lnTo>
                  <a:lnTo>
                    <a:pt x="675" y="403"/>
                  </a:lnTo>
                  <a:lnTo>
                    <a:pt x="675" y="378"/>
                  </a:lnTo>
                  <a:lnTo>
                    <a:pt x="674" y="355"/>
                  </a:lnTo>
                  <a:lnTo>
                    <a:pt x="672" y="332"/>
                  </a:lnTo>
                  <a:lnTo>
                    <a:pt x="670" y="310"/>
                  </a:lnTo>
                  <a:lnTo>
                    <a:pt x="667" y="289"/>
                  </a:lnTo>
                  <a:lnTo>
                    <a:pt x="662" y="268"/>
                  </a:lnTo>
                  <a:lnTo>
                    <a:pt x="657" y="248"/>
                  </a:lnTo>
                  <a:lnTo>
                    <a:pt x="652" y="229"/>
                  </a:lnTo>
                  <a:lnTo>
                    <a:pt x="647" y="211"/>
                  </a:lnTo>
                  <a:lnTo>
                    <a:pt x="639" y="193"/>
                  </a:lnTo>
                  <a:lnTo>
                    <a:pt x="632" y="176"/>
                  </a:lnTo>
                  <a:lnTo>
                    <a:pt x="623" y="159"/>
                  </a:lnTo>
                  <a:lnTo>
                    <a:pt x="615" y="144"/>
                  </a:lnTo>
                  <a:lnTo>
                    <a:pt x="604" y="129"/>
                  </a:lnTo>
                  <a:lnTo>
                    <a:pt x="595" y="116"/>
                  </a:lnTo>
                  <a:lnTo>
                    <a:pt x="583" y="102"/>
                  </a:lnTo>
                  <a:lnTo>
                    <a:pt x="572" y="89"/>
                  </a:lnTo>
                  <a:lnTo>
                    <a:pt x="559" y="78"/>
                  </a:lnTo>
                  <a:lnTo>
                    <a:pt x="546" y="67"/>
                  </a:lnTo>
                  <a:lnTo>
                    <a:pt x="533" y="58"/>
                  </a:lnTo>
                  <a:lnTo>
                    <a:pt x="519" y="48"/>
                  </a:lnTo>
                  <a:lnTo>
                    <a:pt x="504" y="40"/>
                  </a:lnTo>
                  <a:lnTo>
                    <a:pt x="489" y="32"/>
                  </a:lnTo>
                  <a:lnTo>
                    <a:pt x="473" y="25"/>
                  </a:lnTo>
                  <a:lnTo>
                    <a:pt x="457" y="19"/>
                  </a:lnTo>
                  <a:lnTo>
                    <a:pt x="440" y="13"/>
                  </a:lnTo>
                  <a:lnTo>
                    <a:pt x="423" y="9"/>
                  </a:lnTo>
                  <a:lnTo>
                    <a:pt x="405" y="6"/>
                  </a:lnTo>
                  <a:lnTo>
                    <a:pt x="386" y="3"/>
                  </a:lnTo>
                  <a:lnTo>
                    <a:pt x="367" y="1"/>
                  </a:lnTo>
                  <a:lnTo>
                    <a:pt x="347" y="0"/>
                  </a:lnTo>
                  <a:lnTo>
                    <a:pt x="327" y="0"/>
                  </a:lnTo>
                  <a:lnTo>
                    <a:pt x="313" y="0"/>
                  </a:lnTo>
                  <a:lnTo>
                    <a:pt x="299" y="1"/>
                  </a:lnTo>
                  <a:lnTo>
                    <a:pt x="286" y="2"/>
                  </a:lnTo>
                  <a:lnTo>
                    <a:pt x="273" y="4"/>
                  </a:lnTo>
                  <a:lnTo>
                    <a:pt x="260" y="7"/>
                  </a:lnTo>
                  <a:lnTo>
                    <a:pt x="248" y="10"/>
                  </a:lnTo>
                  <a:lnTo>
                    <a:pt x="236" y="14"/>
                  </a:lnTo>
                  <a:lnTo>
                    <a:pt x="224" y="19"/>
                  </a:lnTo>
                  <a:lnTo>
                    <a:pt x="212" y="24"/>
                  </a:lnTo>
                  <a:lnTo>
                    <a:pt x="201" y="30"/>
                  </a:lnTo>
                  <a:lnTo>
                    <a:pt x="190" y="37"/>
                  </a:lnTo>
                  <a:lnTo>
                    <a:pt x="179" y="44"/>
                  </a:lnTo>
                  <a:lnTo>
                    <a:pt x="168" y="51"/>
                  </a:lnTo>
                  <a:lnTo>
                    <a:pt x="158" y="60"/>
                  </a:lnTo>
                  <a:lnTo>
                    <a:pt x="147" y="68"/>
                  </a:lnTo>
                  <a:lnTo>
                    <a:pt x="138" y="78"/>
                  </a:lnTo>
                  <a:lnTo>
                    <a:pt x="138" y="14"/>
                  </a:lnTo>
                  <a:lnTo>
                    <a:pt x="0" y="14"/>
                  </a:lnTo>
                  <a:lnTo>
                    <a:pt x="0" y="1090"/>
                  </a:lnTo>
                  <a:lnTo>
                    <a:pt x="138" y="1090"/>
                  </a:lnTo>
                  <a:lnTo>
                    <a:pt x="138" y="746"/>
                  </a:lnTo>
                  <a:lnTo>
                    <a:pt x="142" y="752"/>
                  </a:lnTo>
                  <a:lnTo>
                    <a:pt x="148" y="757"/>
                  </a:lnTo>
                  <a:lnTo>
                    <a:pt x="156" y="762"/>
                  </a:lnTo>
                  <a:lnTo>
                    <a:pt x="163" y="768"/>
                  </a:lnTo>
                  <a:lnTo>
                    <a:pt x="174" y="772"/>
                  </a:lnTo>
                  <a:lnTo>
                    <a:pt x="184" y="777"/>
                  </a:lnTo>
                  <a:lnTo>
                    <a:pt x="196" y="781"/>
                  </a:lnTo>
                  <a:lnTo>
                    <a:pt x="210" y="7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grpSp>
          <p:nvGrpSpPr>
            <p:cNvPr id="3" name="Group 67"/>
            <p:cNvGrpSpPr/>
            <p:nvPr userDrawn="1"/>
          </p:nvGrpSpPr>
          <p:grpSpPr bwMode="gray">
            <a:xfrm>
              <a:off x="444500" y="444500"/>
              <a:ext cx="2962276" cy="198437"/>
              <a:chOff x="444500" y="444500"/>
              <a:chExt cx="2962276" cy="198437"/>
            </a:xfrm>
          </p:grpSpPr>
          <p:sp>
            <p:nvSpPr>
              <p:cNvPr id="1030" name="Freeform 6"/>
              <p:cNvSpPr>
                <a:spLocks noEditPoints="1"/>
              </p:cNvSpPr>
              <p:nvPr userDrawn="1"/>
            </p:nvSpPr>
            <p:spPr bwMode="gray">
              <a:xfrm>
                <a:off x="444500" y="444500"/>
                <a:ext cx="125413" cy="198437"/>
              </a:xfrm>
              <a:custGeom>
                <a:avLst/>
                <a:gdLst/>
                <a:ahLst/>
                <a:cxnLst>
                  <a:cxn ang="0">
                    <a:pos x="525" y="928"/>
                  </a:cxn>
                  <a:cxn ang="0">
                    <a:pos x="501" y="944"/>
                  </a:cxn>
                  <a:cxn ang="0">
                    <a:pos x="448" y="963"/>
                  </a:cxn>
                  <a:cxn ang="0">
                    <a:pos x="391" y="966"/>
                  </a:cxn>
                  <a:cxn ang="0">
                    <a:pos x="341" y="959"/>
                  </a:cxn>
                  <a:cxn ang="0">
                    <a:pos x="307" y="948"/>
                  </a:cxn>
                  <a:cxn ang="0">
                    <a:pos x="278" y="933"/>
                  </a:cxn>
                  <a:cxn ang="0">
                    <a:pos x="253" y="914"/>
                  </a:cxn>
                  <a:cxn ang="0">
                    <a:pos x="232" y="891"/>
                  </a:cxn>
                  <a:cxn ang="0">
                    <a:pos x="215" y="864"/>
                  </a:cxn>
                  <a:cxn ang="0">
                    <a:pos x="202" y="832"/>
                  </a:cxn>
                  <a:cxn ang="0">
                    <a:pos x="193" y="796"/>
                  </a:cxn>
                  <a:cxn ang="0">
                    <a:pos x="188" y="727"/>
                  </a:cxn>
                  <a:cxn ang="0">
                    <a:pos x="193" y="655"/>
                  </a:cxn>
                  <a:cxn ang="0">
                    <a:pos x="202" y="618"/>
                  </a:cxn>
                  <a:cxn ang="0">
                    <a:pos x="215" y="584"/>
                  </a:cxn>
                  <a:cxn ang="0">
                    <a:pos x="232" y="555"/>
                  </a:cxn>
                  <a:cxn ang="0">
                    <a:pos x="253" y="529"/>
                  </a:cxn>
                  <a:cxn ang="0">
                    <a:pos x="278" y="509"/>
                  </a:cxn>
                  <a:cxn ang="0">
                    <a:pos x="307" y="493"/>
                  </a:cxn>
                  <a:cxn ang="0">
                    <a:pos x="339" y="481"/>
                  </a:cxn>
                  <a:cxn ang="0">
                    <a:pos x="373" y="475"/>
                  </a:cxn>
                  <a:cxn ang="0">
                    <a:pos x="412" y="472"/>
                  </a:cxn>
                  <a:cxn ang="0">
                    <a:pos x="459" y="479"/>
                  </a:cxn>
                  <a:cxn ang="0">
                    <a:pos x="504" y="498"/>
                  </a:cxn>
                  <a:cxn ang="0">
                    <a:pos x="533" y="920"/>
                  </a:cxn>
                  <a:cxn ang="0">
                    <a:pos x="533" y="43"/>
                  </a:cxn>
                  <a:cxn ang="0">
                    <a:pos x="496" y="339"/>
                  </a:cxn>
                  <a:cxn ang="0">
                    <a:pos x="437" y="324"/>
                  </a:cxn>
                  <a:cxn ang="0">
                    <a:pos x="372" y="318"/>
                  </a:cxn>
                  <a:cxn ang="0">
                    <a:pos x="314" y="323"/>
                  </a:cxn>
                  <a:cxn ang="0">
                    <a:pos x="260" y="334"/>
                  </a:cxn>
                  <a:cxn ang="0">
                    <a:pos x="210" y="355"/>
                  </a:cxn>
                  <a:cxn ang="0">
                    <a:pos x="162" y="383"/>
                  </a:cxn>
                  <a:cxn ang="0">
                    <a:pos x="119" y="420"/>
                  </a:cxn>
                  <a:cxn ang="0">
                    <a:pos x="81" y="463"/>
                  </a:cxn>
                  <a:cxn ang="0">
                    <a:pos x="49" y="511"/>
                  </a:cxn>
                  <a:cxn ang="0">
                    <a:pos x="26" y="565"/>
                  </a:cxn>
                  <a:cxn ang="0">
                    <a:pos x="9" y="623"/>
                  </a:cxn>
                  <a:cxn ang="0">
                    <a:pos x="1" y="687"/>
                  </a:cxn>
                  <a:cxn ang="0">
                    <a:pos x="0" y="753"/>
                  </a:cxn>
                  <a:cxn ang="0">
                    <a:pos x="5" y="817"/>
                  </a:cxn>
                  <a:cxn ang="0">
                    <a:pos x="17" y="875"/>
                  </a:cxn>
                  <a:cxn ang="0">
                    <a:pos x="36" y="928"/>
                  </a:cxn>
                  <a:cxn ang="0">
                    <a:pos x="61" y="975"/>
                  </a:cxn>
                  <a:cxn ang="0">
                    <a:pos x="93" y="1016"/>
                  </a:cxn>
                  <a:cxn ang="0">
                    <a:pos x="130" y="1050"/>
                  </a:cxn>
                  <a:cxn ang="0">
                    <a:pos x="172" y="1079"/>
                  </a:cxn>
                  <a:cxn ang="0">
                    <a:pos x="218" y="1099"/>
                  </a:cxn>
                  <a:cxn ang="0">
                    <a:pos x="270" y="1112"/>
                  </a:cxn>
                  <a:cxn ang="0">
                    <a:pos x="327" y="1118"/>
                  </a:cxn>
                  <a:cxn ang="0">
                    <a:pos x="374" y="1117"/>
                  </a:cxn>
                  <a:cxn ang="0">
                    <a:pos x="417" y="1112"/>
                  </a:cxn>
                  <a:cxn ang="0">
                    <a:pos x="457" y="1100"/>
                  </a:cxn>
                  <a:cxn ang="0">
                    <a:pos x="493" y="1086"/>
                  </a:cxn>
                  <a:cxn ang="0">
                    <a:pos x="520" y="1069"/>
                  </a:cxn>
                  <a:cxn ang="0">
                    <a:pos x="533" y="1105"/>
                  </a:cxn>
                </a:cxnLst>
                <a:rect l="0" t="0" r="r" b="b"/>
                <a:pathLst>
                  <a:path w="713" h="1118">
                    <a:moveTo>
                      <a:pt x="533" y="920"/>
                    </a:moveTo>
                    <a:lnTo>
                      <a:pt x="530" y="924"/>
                    </a:lnTo>
                    <a:lnTo>
                      <a:pt x="525" y="928"/>
                    </a:lnTo>
                    <a:lnTo>
                      <a:pt x="520" y="932"/>
                    </a:lnTo>
                    <a:lnTo>
                      <a:pt x="515" y="936"/>
                    </a:lnTo>
                    <a:lnTo>
                      <a:pt x="501" y="944"/>
                    </a:lnTo>
                    <a:lnTo>
                      <a:pt x="483" y="951"/>
                    </a:lnTo>
                    <a:lnTo>
                      <a:pt x="465" y="958"/>
                    </a:lnTo>
                    <a:lnTo>
                      <a:pt x="448" y="963"/>
                    </a:lnTo>
                    <a:lnTo>
                      <a:pt x="434" y="966"/>
                    </a:lnTo>
                    <a:lnTo>
                      <a:pt x="420" y="967"/>
                    </a:lnTo>
                    <a:lnTo>
                      <a:pt x="391" y="966"/>
                    </a:lnTo>
                    <a:lnTo>
                      <a:pt x="365" y="963"/>
                    </a:lnTo>
                    <a:lnTo>
                      <a:pt x="352" y="961"/>
                    </a:lnTo>
                    <a:lnTo>
                      <a:pt x="341" y="959"/>
                    </a:lnTo>
                    <a:lnTo>
                      <a:pt x="329" y="956"/>
                    </a:lnTo>
                    <a:lnTo>
                      <a:pt x="318" y="952"/>
                    </a:lnTo>
                    <a:lnTo>
                      <a:pt x="307" y="948"/>
                    </a:lnTo>
                    <a:lnTo>
                      <a:pt x="297" y="944"/>
                    </a:lnTo>
                    <a:lnTo>
                      <a:pt x="288" y="939"/>
                    </a:lnTo>
                    <a:lnTo>
                      <a:pt x="278" y="933"/>
                    </a:lnTo>
                    <a:lnTo>
                      <a:pt x="269" y="927"/>
                    </a:lnTo>
                    <a:lnTo>
                      <a:pt x="260" y="921"/>
                    </a:lnTo>
                    <a:lnTo>
                      <a:pt x="253" y="914"/>
                    </a:lnTo>
                    <a:lnTo>
                      <a:pt x="246" y="907"/>
                    </a:lnTo>
                    <a:lnTo>
                      <a:pt x="238" y="900"/>
                    </a:lnTo>
                    <a:lnTo>
                      <a:pt x="232" y="891"/>
                    </a:lnTo>
                    <a:lnTo>
                      <a:pt x="226" y="882"/>
                    </a:lnTo>
                    <a:lnTo>
                      <a:pt x="220" y="873"/>
                    </a:lnTo>
                    <a:lnTo>
                      <a:pt x="215" y="864"/>
                    </a:lnTo>
                    <a:lnTo>
                      <a:pt x="210" y="853"/>
                    </a:lnTo>
                    <a:lnTo>
                      <a:pt x="206" y="843"/>
                    </a:lnTo>
                    <a:lnTo>
                      <a:pt x="202" y="832"/>
                    </a:lnTo>
                    <a:lnTo>
                      <a:pt x="198" y="821"/>
                    </a:lnTo>
                    <a:lnTo>
                      <a:pt x="196" y="808"/>
                    </a:lnTo>
                    <a:lnTo>
                      <a:pt x="193" y="796"/>
                    </a:lnTo>
                    <a:lnTo>
                      <a:pt x="191" y="783"/>
                    </a:lnTo>
                    <a:lnTo>
                      <a:pt x="189" y="756"/>
                    </a:lnTo>
                    <a:lnTo>
                      <a:pt x="188" y="727"/>
                    </a:lnTo>
                    <a:lnTo>
                      <a:pt x="189" y="697"/>
                    </a:lnTo>
                    <a:lnTo>
                      <a:pt x="191" y="669"/>
                    </a:lnTo>
                    <a:lnTo>
                      <a:pt x="193" y="655"/>
                    </a:lnTo>
                    <a:lnTo>
                      <a:pt x="196" y="642"/>
                    </a:lnTo>
                    <a:lnTo>
                      <a:pt x="198" y="630"/>
                    </a:lnTo>
                    <a:lnTo>
                      <a:pt x="202" y="618"/>
                    </a:lnTo>
                    <a:lnTo>
                      <a:pt x="206" y="606"/>
                    </a:lnTo>
                    <a:lnTo>
                      <a:pt x="210" y="595"/>
                    </a:lnTo>
                    <a:lnTo>
                      <a:pt x="215" y="584"/>
                    </a:lnTo>
                    <a:lnTo>
                      <a:pt x="220" y="574"/>
                    </a:lnTo>
                    <a:lnTo>
                      <a:pt x="226" y="564"/>
                    </a:lnTo>
                    <a:lnTo>
                      <a:pt x="232" y="555"/>
                    </a:lnTo>
                    <a:lnTo>
                      <a:pt x="238" y="546"/>
                    </a:lnTo>
                    <a:lnTo>
                      <a:pt x="246" y="538"/>
                    </a:lnTo>
                    <a:lnTo>
                      <a:pt x="253" y="529"/>
                    </a:lnTo>
                    <a:lnTo>
                      <a:pt x="262" y="522"/>
                    </a:lnTo>
                    <a:lnTo>
                      <a:pt x="270" y="516"/>
                    </a:lnTo>
                    <a:lnTo>
                      <a:pt x="278" y="509"/>
                    </a:lnTo>
                    <a:lnTo>
                      <a:pt x="287" y="503"/>
                    </a:lnTo>
                    <a:lnTo>
                      <a:pt x="296" y="498"/>
                    </a:lnTo>
                    <a:lnTo>
                      <a:pt x="307" y="493"/>
                    </a:lnTo>
                    <a:lnTo>
                      <a:pt x="316" y="488"/>
                    </a:lnTo>
                    <a:lnTo>
                      <a:pt x="327" y="485"/>
                    </a:lnTo>
                    <a:lnTo>
                      <a:pt x="339" y="481"/>
                    </a:lnTo>
                    <a:lnTo>
                      <a:pt x="349" y="479"/>
                    </a:lnTo>
                    <a:lnTo>
                      <a:pt x="362" y="476"/>
                    </a:lnTo>
                    <a:lnTo>
                      <a:pt x="373" y="475"/>
                    </a:lnTo>
                    <a:lnTo>
                      <a:pt x="386" y="474"/>
                    </a:lnTo>
                    <a:lnTo>
                      <a:pt x="399" y="472"/>
                    </a:lnTo>
                    <a:lnTo>
                      <a:pt x="412" y="472"/>
                    </a:lnTo>
                    <a:lnTo>
                      <a:pt x="428" y="472"/>
                    </a:lnTo>
                    <a:lnTo>
                      <a:pt x="443" y="475"/>
                    </a:lnTo>
                    <a:lnTo>
                      <a:pt x="459" y="479"/>
                    </a:lnTo>
                    <a:lnTo>
                      <a:pt x="474" y="483"/>
                    </a:lnTo>
                    <a:lnTo>
                      <a:pt x="488" y="490"/>
                    </a:lnTo>
                    <a:lnTo>
                      <a:pt x="504" y="498"/>
                    </a:lnTo>
                    <a:lnTo>
                      <a:pt x="518" y="507"/>
                    </a:lnTo>
                    <a:lnTo>
                      <a:pt x="533" y="518"/>
                    </a:lnTo>
                    <a:lnTo>
                      <a:pt x="533" y="920"/>
                    </a:lnTo>
                    <a:close/>
                    <a:moveTo>
                      <a:pt x="713" y="1105"/>
                    </a:moveTo>
                    <a:lnTo>
                      <a:pt x="713" y="0"/>
                    </a:lnTo>
                    <a:lnTo>
                      <a:pt x="533" y="43"/>
                    </a:lnTo>
                    <a:lnTo>
                      <a:pt x="533" y="354"/>
                    </a:lnTo>
                    <a:lnTo>
                      <a:pt x="515" y="346"/>
                    </a:lnTo>
                    <a:lnTo>
                      <a:pt x="496" y="339"/>
                    </a:lnTo>
                    <a:lnTo>
                      <a:pt x="477" y="332"/>
                    </a:lnTo>
                    <a:lnTo>
                      <a:pt x="457" y="328"/>
                    </a:lnTo>
                    <a:lnTo>
                      <a:pt x="437" y="324"/>
                    </a:lnTo>
                    <a:lnTo>
                      <a:pt x="416" y="321"/>
                    </a:lnTo>
                    <a:lnTo>
                      <a:pt x="394" y="320"/>
                    </a:lnTo>
                    <a:lnTo>
                      <a:pt x="372" y="318"/>
                    </a:lnTo>
                    <a:lnTo>
                      <a:pt x="353" y="318"/>
                    </a:lnTo>
                    <a:lnTo>
                      <a:pt x="333" y="321"/>
                    </a:lnTo>
                    <a:lnTo>
                      <a:pt x="314" y="323"/>
                    </a:lnTo>
                    <a:lnTo>
                      <a:pt x="296" y="326"/>
                    </a:lnTo>
                    <a:lnTo>
                      <a:pt x="277" y="330"/>
                    </a:lnTo>
                    <a:lnTo>
                      <a:pt x="260" y="334"/>
                    </a:lnTo>
                    <a:lnTo>
                      <a:pt x="243" y="341"/>
                    </a:lnTo>
                    <a:lnTo>
                      <a:pt x="226" y="347"/>
                    </a:lnTo>
                    <a:lnTo>
                      <a:pt x="210" y="355"/>
                    </a:lnTo>
                    <a:lnTo>
                      <a:pt x="193" y="364"/>
                    </a:lnTo>
                    <a:lnTo>
                      <a:pt x="178" y="373"/>
                    </a:lnTo>
                    <a:lnTo>
                      <a:pt x="162" y="383"/>
                    </a:lnTo>
                    <a:lnTo>
                      <a:pt x="148" y="394"/>
                    </a:lnTo>
                    <a:lnTo>
                      <a:pt x="134" y="406"/>
                    </a:lnTo>
                    <a:lnTo>
                      <a:pt x="119" y="420"/>
                    </a:lnTo>
                    <a:lnTo>
                      <a:pt x="106" y="433"/>
                    </a:lnTo>
                    <a:lnTo>
                      <a:pt x="93" y="448"/>
                    </a:lnTo>
                    <a:lnTo>
                      <a:pt x="81" y="463"/>
                    </a:lnTo>
                    <a:lnTo>
                      <a:pt x="69" y="479"/>
                    </a:lnTo>
                    <a:lnTo>
                      <a:pt x="59" y="495"/>
                    </a:lnTo>
                    <a:lnTo>
                      <a:pt x="49" y="511"/>
                    </a:lnTo>
                    <a:lnTo>
                      <a:pt x="41" y="529"/>
                    </a:lnTo>
                    <a:lnTo>
                      <a:pt x="34" y="547"/>
                    </a:lnTo>
                    <a:lnTo>
                      <a:pt x="26" y="565"/>
                    </a:lnTo>
                    <a:lnTo>
                      <a:pt x="20" y="584"/>
                    </a:lnTo>
                    <a:lnTo>
                      <a:pt x="15" y="603"/>
                    </a:lnTo>
                    <a:lnTo>
                      <a:pt x="9" y="623"/>
                    </a:lnTo>
                    <a:lnTo>
                      <a:pt x="6" y="643"/>
                    </a:lnTo>
                    <a:lnTo>
                      <a:pt x="3" y="664"/>
                    </a:lnTo>
                    <a:lnTo>
                      <a:pt x="1" y="687"/>
                    </a:lnTo>
                    <a:lnTo>
                      <a:pt x="0" y="709"/>
                    </a:lnTo>
                    <a:lnTo>
                      <a:pt x="0" y="731"/>
                    </a:lnTo>
                    <a:lnTo>
                      <a:pt x="0" y="753"/>
                    </a:lnTo>
                    <a:lnTo>
                      <a:pt x="1" y="775"/>
                    </a:lnTo>
                    <a:lnTo>
                      <a:pt x="3" y="796"/>
                    </a:lnTo>
                    <a:lnTo>
                      <a:pt x="5" y="817"/>
                    </a:lnTo>
                    <a:lnTo>
                      <a:pt x="8" y="837"/>
                    </a:lnTo>
                    <a:lnTo>
                      <a:pt x="12" y="856"/>
                    </a:lnTo>
                    <a:lnTo>
                      <a:pt x="17" y="875"/>
                    </a:lnTo>
                    <a:lnTo>
                      <a:pt x="23" y="893"/>
                    </a:lnTo>
                    <a:lnTo>
                      <a:pt x="28" y="911"/>
                    </a:lnTo>
                    <a:lnTo>
                      <a:pt x="36" y="928"/>
                    </a:lnTo>
                    <a:lnTo>
                      <a:pt x="43" y="944"/>
                    </a:lnTo>
                    <a:lnTo>
                      <a:pt x="52" y="960"/>
                    </a:lnTo>
                    <a:lnTo>
                      <a:pt x="61" y="975"/>
                    </a:lnTo>
                    <a:lnTo>
                      <a:pt x="71" y="989"/>
                    </a:lnTo>
                    <a:lnTo>
                      <a:pt x="81" y="1003"/>
                    </a:lnTo>
                    <a:lnTo>
                      <a:pt x="93" y="1016"/>
                    </a:lnTo>
                    <a:lnTo>
                      <a:pt x="104" y="1028"/>
                    </a:lnTo>
                    <a:lnTo>
                      <a:pt x="117" y="1040"/>
                    </a:lnTo>
                    <a:lnTo>
                      <a:pt x="130" y="1050"/>
                    </a:lnTo>
                    <a:lnTo>
                      <a:pt x="143" y="1061"/>
                    </a:lnTo>
                    <a:lnTo>
                      <a:pt x="157" y="1071"/>
                    </a:lnTo>
                    <a:lnTo>
                      <a:pt x="172" y="1079"/>
                    </a:lnTo>
                    <a:lnTo>
                      <a:pt x="187" y="1086"/>
                    </a:lnTo>
                    <a:lnTo>
                      <a:pt x="202" y="1093"/>
                    </a:lnTo>
                    <a:lnTo>
                      <a:pt x="218" y="1099"/>
                    </a:lnTo>
                    <a:lnTo>
                      <a:pt x="235" y="1104"/>
                    </a:lnTo>
                    <a:lnTo>
                      <a:pt x="252" y="1108"/>
                    </a:lnTo>
                    <a:lnTo>
                      <a:pt x="270" y="1112"/>
                    </a:lnTo>
                    <a:lnTo>
                      <a:pt x="288" y="1115"/>
                    </a:lnTo>
                    <a:lnTo>
                      <a:pt x="307" y="1117"/>
                    </a:lnTo>
                    <a:lnTo>
                      <a:pt x="327" y="1118"/>
                    </a:lnTo>
                    <a:lnTo>
                      <a:pt x="347" y="1118"/>
                    </a:lnTo>
                    <a:lnTo>
                      <a:pt x="361" y="1118"/>
                    </a:lnTo>
                    <a:lnTo>
                      <a:pt x="374" y="1117"/>
                    </a:lnTo>
                    <a:lnTo>
                      <a:pt x="389" y="1116"/>
                    </a:lnTo>
                    <a:lnTo>
                      <a:pt x="403" y="1114"/>
                    </a:lnTo>
                    <a:lnTo>
                      <a:pt x="417" y="1112"/>
                    </a:lnTo>
                    <a:lnTo>
                      <a:pt x="430" y="1108"/>
                    </a:lnTo>
                    <a:lnTo>
                      <a:pt x="444" y="1104"/>
                    </a:lnTo>
                    <a:lnTo>
                      <a:pt x="457" y="1100"/>
                    </a:lnTo>
                    <a:lnTo>
                      <a:pt x="470" y="1096"/>
                    </a:lnTo>
                    <a:lnTo>
                      <a:pt x="482" y="1091"/>
                    </a:lnTo>
                    <a:lnTo>
                      <a:pt x="493" y="1086"/>
                    </a:lnTo>
                    <a:lnTo>
                      <a:pt x="503" y="1081"/>
                    </a:lnTo>
                    <a:lnTo>
                      <a:pt x="512" y="1076"/>
                    </a:lnTo>
                    <a:lnTo>
                      <a:pt x="520" y="1069"/>
                    </a:lnTo>
                    <a:lnTo>
                      <a:pt x="526" y="1064"/>
                    </a:lnTo>
                    <a:lnTo>
                      <a:pt x="533" y="1058"/>
                    </a:lnTo>
                    <a:lnTo>
                      <a:pt x="533" y="1105"/>
                    </a:lnTo>
                    <a:lnTo>
                      <a:pt x="713" y="110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2" name="Freeform 8"/>
              <p:cNvSpPr>
                <a:spLocks noEditPoints="1"/>
              </p:cNvSpPr>
              <p:nvPr userDrawn="1"/>
            </p:nvSpPr>
            <p:spPr bwMode="gray">
              <a:xfrm>
                <a:off x="622300" y="450850"/>
                <a:ext cx="52388" cy="188912"/>
              </a:xfrm>
              <a:custGeom>
                <a:avLst/>
                <a:gdLst/>
                <a:ahLst/>
                <a:cxnLst>
                  <a:cxn ang="0">
                    <a:pos x="204" y="1"/>
                  </a:cxn>
                  <a:cxn ang="0">
                    <a:pos x="224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9"/>
                  </a:cxn>
                  <a:cxn ang="0">
                    <a:pos x="285" y="56"/>
                  </a:cxn>
                  <a:cxn ang="0">
                    <a:pos x="294" y="73"/>
                  </a:cxn>
                  <a:cxn ang="0">
                    <a:pos x="297" y="93"/>
                  </a:cxn>
                  <a:cxn ang="0">
                    <a:pos x="297" y="115"/>
                  </a:cxn>
                  <a:cxn ang="0">
                    <a:pos x="294" y="135"/>
                  </a:cxn>
                  <a:cxn ang="0">
                    <a:pos x="285" y="154"/>
                  </a:cxn>
                  <a:cxn ang="0">
                    <a:pos x="274" y="170"/>
                  </a:cxn>
                  <a:cxn ang="0">
                    <a:pos x="259" y="185"/>
                  </a:cxn>
                  <a:cxn ang="0">
                    <a:pos x="242" y="197"/>
                  </a:cxn>
                  <a:cxn ang="0">
                    <a:pos x="224" y="204"/>
                  </a:cxn>
                  <a:cxn ang="0">
                    <a:pos x="204" y="208"/>
                  </a:cxn>
                  <a:cxn ang="0">
                    <a:pos x="183" y="208"/>
                  </a:cxn>
                  <a:cxn ang="0">
                    <a:pos x="162" y="204"/>
                  </a:cxn>
                  <a:cxn ang="0">
                    <a:pos x="144" y="197"/>
                  </a:cxn>
                  <a:cxn ang="0">
                    <a:pos x="127" y="185"/>
                  </a:cxn>
                  <a:cxn ang="0">
                    <a:pos x="112" y="170"/>
                  </a:cxn>
                  <a:cxn ang="0">
                    <a:pos x="101" y="154"/>
                  </a:cxn>
                  <a:cxn ang="0">
                    <a:pos x="92" y="135"/>
                  </a:cxn>
                  <a:cxn ang="0">
                    <a:pos x="89" y="115"/>
                  </a:cxn>
                  <a:cxn ang="0">
                    <a:pos x="89" y="93"/>
                  </a:cxn>
                  <a:cxn ang="0">
                    <a:pos x="92" y="73"/>
                  </a:cxn>
                  <a:cxn ang="0">
                    <a:pos x="101" y="56"/>
                  </a:cxn>
                  <a:cxn ang="0">
                    <a:pos x="112" y="39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2" y="4"/>
                  </a:cxn>
                  <a:cxn ang="0">
                    <a:pos x="183" y="1"/>
                  </a:cxn>
                  <a:cxn ang="0">
                    <a:pos x="100" y="1072"/>
                  </a:cxn>
                  <a:cxn ang="0">
                    <a:pos x="0" y="447"/>
                  </a:cxn>
                  <a:cxn ang="0">
                    <a:pos x="282" y="299"/>
                  </a:cxn>
                  <a:cxn ang="0">
                    <a:pos x="100" y="1072"/>
                  </a:cxn>
                </a:cxnLst>
                <a:rect l="0" t="0" r="r" b="b"/>
                <a:pathLst>
                  <a:path w="298" h="1072">
                    <a:moveTo>
                      <a:pt x="194" y="0"/>
                    </a:move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2" y="12"/>
                    </a:lnTo>
                    <a:lnTo>
                      <a:pt x="251" y="16"/>
                    </a:lnTo>
                    <a:lnTo>
                      <a:pt x="259" y="23"/>
                    </a:lnTo>
                    <a:lnTo>
                      <a:pt x="267" y="30"/>
                    </a:lnTo>
                    <a:lnTo>
                      <a:pt x="274" y="39"/>
                    </a:lnTo>
                    <a:lnTo>
                      <a:pt x="280" y="47"/>
                    </a:lnTo>
                    <a:lnTo>
                      <a:pt x="285" y="56"/>
                    </a:lnTo>
                    <a:lnTo>
                      <a:pt x="290" y="64"/>
                    </a:lnTo>
                    <a:lnTo>
                      <a:pt x="294" y="73"/>
                    </a:lnTo>
                    <a:lnTo>
                      <a:pt x="296" y="84"/>
                    </a:lnTo>
                    <a:lnTo>
                      <a:pt x="297" y="93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5"/>
                    </a:lnTo>
                    <a:lnTo>
                      <a:pt x="294" y="135"/>
                    </a:lnTo>
                    <a:lnTo>
                      <a:pt x="290" y="144"/>
                    </a:lnTo>
                    <a:lnTo>
                      <a:pt x="285" y="154"/>
                    </a:lnTo>
                    <a:lnTo>
                      <a:pt x="280" y="162"/>
                    </a:lnTo>
                    <a:lnTo>
                      <a:pt x="274" y="170"/>
                    </a:lnTo>
                    <a:lnTo>
                      <a:pt x="267" y="178"/>
                    </a:lnTo>
                    <a:lnTo>
                      <a:pt x="259" y="185"/>
                    </a:lnTo>
                    <a:lnTo>
                      <a:pt x="251" y="192"/>
                    </a:lnTo>
                    <a:lnTo>
                      <a:pt x="242" y="197"/>
                    </a:lnTo>
                    <a:lnTo>
                      <a:pt x="234" y="201"/>
                    </a:lnTo>
                    <a:lnTo>
                      <a:pt x="224" y="204"/>
                    </a:lnTo>
                    <a:lnTo>
                      <a:pt x="214" y="207"/>
                    </a:lnTo>
                    <a:lnTo>
                      <a:pt x="204" y="208"/>
                    </a:lnTo>
                    <a:lnTo>
                      <a:pt x="194" y="208"/>
                    </a:lnTo>
                    <a:lnTo>
                      <a:pt x="183" y="208"/>
                    </a:lnTo>
                    <a:lnTo>
                      <a:pt x="172" y="207"/>
                    </a:lnTo>
                    <a:lnTo>
                      <a:pt x="162" y="204"/>
                    </a:lnTo>
                    <a:lnTo>
                      <a:pt x="153" y="201"/>
                    </a:lnTo>
                    <a:lnTo>
                      <a:pt x="144" y="197"/>
                    </a:lnTo>
                    <a:lnTo>
                      <a:pt x="136" y="192"/>
                    </a:lnTo>
                    <a:lnTo>
                      <a:pt x="127" y="185"/>
                    </a:lnTo>
                    <a:lnTo>
                      <a:pt x="119" y="178"/>
                    </a:lnTo>
                    <a:lnTo>
                      <a:pt x="112" y="170"/>
                    </a:lnTo>
                    <a:lnTo>
                      <a:pt x="106" y="162"/>
                    </a:lnTo>
                    <a:lnTo>
                      <a:pt x="101" y="154"/>
                    </a:lnTo>
                    <a:lnTo>
                      <a:pt x="96" y="144"/>
                    </a:lnTo>
                    <a:lnTo>
                      <a:pt x="92" y="135"/>
                    </a:lnTo>
                    <a:lnTo>
                      <a:pt x="90" y="125"/>
                    </a:lnTo>
                    <a:lnTo>
                      <a:pt x="89" y="115"/>
                    </a:lnTo>
                    <a:lnTo>
                      <a:pt x="88" y="104"/>
                    </a:lnTo>
                    <a:lnTo>
                      <a:pt x="89" y="93"/>
                    </a:lnTo>
                    <a:lnTo>
                      <a:pt x="90" y="84"/>
                    </a:lnTo>
                    <a:lnTo>
                      <a:pt x="92" y="73"/>
                    </a:lnTo>
                    <a:lnTo>
                      <a:pt x="96" y="64"/>
                    </a:lnTo>
                    <a:lnTo>
                      <a:pt x="101" y="56"/>
                    </a:lnTo>
                    <a:lnTo>
                      <a:pt x="106" y="47"/>
                    </a:lnTo>
                    <a:lnTo>
                      <a:pt x="112" y="39"/>
                    </a:lnTo>
                    <a:lnTo>
                      <a:pt x="119" y="30"/>
                    </a:lnTo>
                    <a:lnTo>
                      <a:pt x="127" y="23"/>
                    </a:lnTo>
                    <a:lnTo>
                      <a:pt x="136" y="16"/>
                    </a:lnTo>
                    <a:lnTo>
                      <a:pt x="144" y="12"/>
                    </a:lnTo>
                    <a:lnTo>
                      <a:pt x="153" y="7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83" y="1"/>
                    </a:lnTo>
                    <a:lnTo>
                      <a:pt x="194" y="0"/>
                    </a:lnTo>
                    <a:close/>
                    <a:moveTo>
                      <a:pt x="100" y="1072"/>
                    </a:moveTo>
                    <a:lnTo>
                      <a:pt x="100" y="447"/>
                    </a:lnTo>
                    <a:lnTo>
                      <a:pt x="0" y="447"/>
                    </a:lnTo>
                    <a:lnTo>
                      <a:pt x="0" y="299"/>
                    </a:lnTo>
                    <a:lnTo>
                      <a:pt x="282" y="299"/>
                    </a:lnTo>
                    <a:lnTo>
                      <a:pt x="282" y="1072"/>
                    </a:lnTo>
                    <a:lnTo>
                      <a:pt x="100" y="107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 noEditPoints="1"/>
              </p:cNvSpPr>
              <p:nvPr userDrawn="1"/>
            </p:nvSpPr>
            <p:spPr bwMode="gray">
              <a:xfrm>
                <a:off x="855663" y="498475"/>
                <a:ext cx="115888" cy="141287"/>
              </a:xfrm>
              <a:custGeom>
                <a:avLst/>
                <a:gdLst/>
                <a:ahLst/>
                <a:cxnLst>
                  <a:cxn ang="0">
                    <a:pos x="431" y="629"/>
                  </a:cxn>
                  <a:cxn ang="0">
                    <a:pos x="388" y="664"/>
                  </a:cxn>
                  <a:cxn ang="0">
                    <a:pos x="342" y="686"/>
                  </a:cxn>
                  <a:cxn ang="0">
                    <a:pos x="292" y="696"/>
                  </a:cxn>
                  <a:cxn ang="0">
                    <a:pos x="232" y="692"/>
                  </a:cxn>
                  <a:cxn ang="0">
                    <a:pos x="183" y="673"/>
                  </a:cxn>
                  <a:cxn ang="0">
                    <a:pos x="152" y="638"/>
                  </a:cxn>
                  <a:cxn ang="0">
                    <a:pos x="139" y="589"/>
                  </a:cxn>
                  <a:cxn ang="0">
                    <a:pos x="144" y="530"/>
                  </a:cxn>
                  <a:cxn ang="0">
                    <a:pos x="163" y="490"/>
                  </a:cxn>
                  <a:cxn ang="0">
                    <a:pos x="220" y="434"/>
                  </a:cxn>
                  <a:cxn ang="0">
                    <a:pos x="299" y="400"/>
                  </a:cxn>
                  <a:cxn ang="0">
                    <a:pos x="387" y="393"/>
                  </a:cxn>
                  <a:cxn ang="0">
                    <a:pos x="463" y="596"/>
                  </a:cxn>
                  <a:cxn ang="0">
                    <a:pos x="573" y="792"/>
                  </a:cxn>
                  <a:cxn ang="0">
                    <a:pos x="641" y="800"/>
                  </a:cxn>
                  <a:cxn ang="0">
                    <a:pos x="648" y="722"/>
                  </a:cxn>
                  <a:cxn ang="0">
                    <a:pos x="624" y="697"/>
                  </a:cxn>
                  <a:cxn ang="0">
                    <a:pos x="610" y="663"/>
                  </a:cxn>
                  <a:cxn ang="0">
                    <a:pos x="601" y="597"/>
                  </a:cxn>
                  <a:cxn ang="0">
                    <a:pos x="598" y="260"/>
                  </a:cxn>
                  <a:cxn ang="0">
                    <a:pos x="586" y="191"/>
                  </a:cxn>
                  <a:cxn ang="0">
                    <a:pos x="564" y="133"/>
                  </a:cxn>
                  <a:cxn ang="0">
                    <a:pos x="534" y="86"/>
                  </a:cxn>
                  <a:cxn ang="0">
                    <a:pos x="492" y="50"/>
                  </a:cxn>
                  <a:cxn ang="0">
                    <a:pos x="440" y="24"/>
                  </a:cxn>
                  <a:cxn ang="0">
                    <a:pos x="376" y="7"/>
                  </a:cxn>
                  <a:cxn ang="0">
                    <a:pos x="300" y="0"/>
                  </a:cxn>
                  <a:cxn ang="0">
                    <a:pos x="232" y="3"/>
                  </a:cxn>
                  <a:cxn ang="0">
                    <a:pos x="165" y="17"/>
                  </a:cxn>
                  <a:cxn ang="0">
                    <a:pos x="101" y="40"/>
                  </a:cxn>
                  <a:cxn ang="0">
                    <a:pos x="50" y="68"/>
                  </a:cxn>
                  <a:cxn ang="0">
                    <a:pos x="116" y="175"/>
                  </a:cxn>
                  <a:cxn ang="0">
                    <a:pos x="158" y="149"/>
                  </a:cxn>
                  <a:cxn ang="0">
                    <a:pos x="208" y="131"/>
                  </a:cxn>
                  <a:cxn ang="0">
                    <a:pos x="265" y="123"/>
                  </a:cxn>
                  <a:cxn ang="0">
                    <a:pos x="334" y="125"/>
                  </a:cxn>
                  <a:cxn ang="0">
                    <a:pos x="398" y="148"/>
                  </a:cxn>
                  <a:cxn ang="0">
                    <a:pos x="439" y="196"/>
                  </a:cxn>
                  <a:cxn ang="0">
                    <a:pos x="460" y="267"/>
                  </a:cxn>
                  <a:cxn ang="0">
                    <a:pos x="410" y="296"/>
                  </a:cxn>
                  <a:cxn ang="0">
                    <a:pos x="365" y="291"/>
                  </a:cxn>
                  <a:cxn ang="0">
                    <a:pos x="289" y="296"/>
                  </a:cxn>
                  <a:cxn ang="0">
                    <a:pos x="219" y="311"/>
                  </a:cxn>
                  <a:cxn ang="0">
                    <a:pos x="158" y="337"/>
                  </a:cxn>
                  <a:cxn ang="0">
                    <a:pos x="103" y="372"/>
                  </a:cxn>
                  <a:cxn ang="0">
                    <a:pos x="58" y="415"/>
                  </a:cxn>
                  <a:cxn ang="0">
                    <a:pos x="26" y="463"/>
                  </a:cxn>
                  <a:cxn ang="0">
                    <a:pos x="6" y="515"/>
                  </a:cxn>
                  <a:cxn ang="0">
                    <a:pos x="0" y="572"/>
                  </a:cxn>
                  <a:cxn ang="0">
                    <a:pos x="4" y="619"/>
                  </a:cxn>
                  <a:cxn ang="0">
                    <a:pos x="17" y="662"/>
                  </a:cxn>
                  <a:cxn ang="0">
                    <a:pos x="38" y="702"/>
                  </a:cxn>
                  <a:cxn ang="0">
                    <a:pos x="67" y="737"/>
                  </a:cxn>
                  <a:cxn ang="0">
                    <a:pos x="120" y="777"/>
                  </a:cxn>
                  <a:cxn ang="0">
                    <a:pos x="159" y="794"/>
                  </a:cxn>
                  <a:cxn ang="0">
                    <a:pos x="202" y="802"/>
                  </a:cxn>
                  <a:cxn ang="0">
                    <a:pos x="266" y="801"/>
                  </a:cxn>
                  <a:cxn ang="0">
                    <a:pos x="338" y="789"/>
                  </a:cxn>
                  <a:cxn ang="0">
                    <a:pos x="402" y="762"/>
                  </a:cxn>
                  <a:cxn ang="0">
                    <a:pos x="453" y="724"/>
                  </a:cxn>
                  <a:cxn ang="0">
                    <a:pos x="486" y="725"/>
                  </a:cxn>
                  <a:cxn ang="0">
                    <a:pos x="516" y="763"/>
                  </a:cxn>
                </a:cxnLst>
                <a:rect l="0" t="0" r="r" b="b"/>
                <a:pathLst>
                  <a:path w="662" h="803">
                    <a:moveTo>
                      <a:pt x="463" y="596"/>
                    </a:moveTo>
                    <a:lnTo>
                      <a:pt x="452" y="608"/>
                    </a:lnTo>
                    <a:lnTo>
                      <a:pt x="442" y="619"/>
                    </a:lnTo>
                    <a:lnTo>
                      <a:pt x="431" y="629"/>
                    </a:lnTo>
                    <a:lnTo>
                      <a:pt x="421" y="640"/>
                    </a:lnTo>
                    <a:lnTo>
                      <a:pt x="410" y="648"/>
                    </a:lnTo>
                    <a:lnTo>
                      <a:pt x="400" y="657"/>
                    </a:lnTo>
                    <a:lnTo>
                      <a:pt x="388" y="664"/>
                    </a:lnTo>
                    <a:lnTo>
                      <a:pt x="376" y="670"/>
                    </a:lnTo>
                    <a:lnTo>
                      <a:pt x="366" y="677"/>
                    </a:lnTo>
                    <a:lnTo>
                      <a:pt x="353" y="682"/>
                    </a:lnTo>
                    <a:lnTo>
                      <a:pt x="342" y="686"/>
                    </a:lnTo>
                    <a:lnTo>
                      <a:pt x="330" y="689"/>
                    </a:lnTo>
                    <a:lnTo>
                      <a:pt x="317" y="693"/>
                    </a:lnTo>
                    <a:lnTo>
                      <a:pt x="305" y="694"/>
                    </a:lnTo>
                    <a:lnTo>
                      <a:pt x="292" y="696"/>
                    </a:lnTo>
                    <a:lnTo>
                      <a:pt x="279" y="696"/>
                    </a:lnTo>
                    <a:lnTo>
                      <a:pt x="262" y="695"/>
                    </a:lnTo>
                    <a:lnTo>
                      <a:pt x="247" y="694"/>
                    </a:lnTo>
                    <a:lnTo>
                      <a:pt x="232" y="692"/>
                    </a:lnTo>
                    <a:lnTo>
                      <a:pt x="218" y="688"/>
                    </a:lnTo>
                    <a:lnTo>
                      <a:pt x="205" y="684"/>
                    </a:lnTo>
                    <a:lnTo>
                      <a:pt x="194" y="679"/>
                    </a:lnTo>
                    <a:lnTo>
                      <a:pt x="183" y="673"/>
                    </a:lnTo>
                    <a:lnTo>
                      <a:pt x="174" y="665"/>
                    </a:lnTo>
                    <a:lnTo>
                      <a:pt x="165" y="657"/>
                    </a:lnTo>
                    <a:lnTo>
                      <a:pt x="158" y="648"/>
                    </a:lnTo>
                    <a:lnTo>
                      <a:pt x="152" y="638"/>
                    </a:lnTo>
                    <a:lnTo>
                      <a:pt x="147" y="627"/>
                    </a:lnTo>
                    <a:lnTo>
                      <a:pt x="143" y="616"/>
                    </a:lnTo>
                    <a:lnTo>
                      <a:pt x="140" y="603"/>
                    </a:lnTo>
                    <a:lnTo>
                      <a:pt x="139" y="589"/>
                    </a:lnTo>
                    <a:lnTo>
                      <a:pt x="138" y="575"/>
                    </a:lnTo>
                    <a:lnTo>
                      <a:pt x="139" y="556"/>
                    </a:lnTo>
                    <a:lnTo>
                      <a:pt x="142" y="539"/>
                    </a:lnTo>
                    <a:lnTo>
                      <a:pt x="144" y="530"/>
                    </a:lnTo>
                    <a:lnTo>
                      <a:pt x="147" y="522"/>
                    </a:lnTo>
                    <a:lnTo>
                      <a:pt x="151" y="513"/>
                    </a:lnTo>
                    <a:lnTo>
                      <a:pt x="155" y="506"/>
                    </a:lnTo>
                    <a:lnTo>
                      <a:pt x="163" y="490"/>
                    </a:lnTo>
                    <a:lnTo>
                      <a:pt x="175" y="474"/>
                    </a:lnTo>
                    <a:lnTo>
                      <a:pt x="189" y="461"/>
                    </a:lnTo>
                    <a:lnTo>
                      <a:pt x="203" y="447"/>
                    </a:lnTo>
                    <a:lnTo>
                      <a:pt x="220" y="434"/>
                    </a:lnTo>
                    <a:lnTo>
                      <a:pt x="238" y="423"/>
                    </a:lnTo>
                    <a:lnTo>
                      <a:pt x="258" y="414"/>
                    </a:lnTo>
                    <a:lnTo>
                      <a:pt x="278" y="406"/>
                    </a:lnTo>
                    <a:lnTo>
                      <a:pt x="299" y="400"/>
                    </a:lnTo>
                    <a:lnTo>
                      <a:pt x="323" y="396"/>
                    </a:lnTo>
                    <a:lnTo>
                      <a:pt x="347" y="393"/>
                    </a:lnTo>
                    <a:lnTo>
                      <a:pt x="372" y="393"/>
                    </a:lnTo>
                    <a:lnTo>
                      <a:pt x="387" y="393"/>
                    </a:lnTo>
                    <a:lnTo>
                      <a:pt x="408" y="396"/>
                    </a:lnTo>
                    <a:lnTo>
                      <a:pt x="432" y="402"/>
                    </a:lnTo>
                    <a:lnTo>
                      <a:pt x="463" y="408"/>
                    </a:lnTo>
                    <a:lnTo>
                      <a:pt x="463" y="596"/>
                    </a:lnTo>
                    <a:close/>
                    <a:moveTo>
                      <a:pt x="536" y="777"/>
                    </a:moveTo>
                    <a:lnTo>
                      <a:pt x="546" y="783"/>
                    </a:lnTo>
                    <a:lnTo>
                      <a:pt x="559" y="788"/>
                    </a:lnTo>
                    <a:lnTo>
                      <a:pt x="573" y="792"/>
                    </a:lnTo>
                    <a:lnTo>
                      <a:pt x="589" y="795"/>
                    </a:lnTo>
                    <a:lnTo>
                      <a:pt x="604" y="798"/>
                    </a:lnTo>
                    <a:lnTo>
                      <a:pt x="622" y="799"/>
                    </a:lnTo>
                    <a:lnTo>
                      <a:pt x="641" y="800"/>
                    </a:lnTo>
                    <a:lnTo>
                      <a:pt x="662" y="801"/>
                    </a:lnTo>
                    <a:lnTo>
                      <a:pt x="662" y="732"/>
                    </a:lnTo>
                    <a:lnTo>
                      <a:pt x="655" y="727"/>
                    </a:lnTo>
                    <a:lnTo>
                      <a:pt x="648" y="722"/>
                    </a:lnTo>
                    <a:lnTo>
                      <a:pt x="641" y="717"/>
                    </a:lnTo>
                    <a:lnTo>
                      <a:pt x="635" y="711"/>
                    </a:lnTo>
                    <a:lnTo>
                      <a:pt x="630" y="704"/>
                    </a:lnTo>
                    <a:lnTo>
                      <a:pt x="624" y="697"/>
                    </a:lnTo>
                    <a:lnTo>
                      <a:pt x="620" y="689"/>
                    </a:lnTo>
                    <a:lnTo>
                      <a:pt x="616" y="681"/>
                    </a:lnTo>
                    <a:lnTo>
                      <a:pt x="613" y="673"/>
                    </a:lnTo>
                    <a:lnTo>
                      <a:pt x="610" y="663"/>
                    </a:lnTo>
                    <a:lnTo>
                      <a:pt x="606" y="654"/>
                    </a:lnTo>
                    <a:lnTo>
                      <a:pt x="604" y="643"/>
                    </a:lnTo>
                    <a:lnTo>
                      <a:pt x="601" y="621"/>
                    </a:lnTo>
                    <a:lnTo>
                      <a:pt x="601" y="597"/>
                    </a:lnTo>
                    <a:lnTo>
                      <a:pt x="601" y="319"/>
                    </a:lnTo>
                    <a:lnTo>
                      <a:pt x="600" y="298"/>
                    </a:lnTo>
                    <a:lnTo>
                      <a:pt x="599" y="279"/>
                    </a:lnTo>
                    <a:lnTo>
                      <a:pt x="598" y="260"/>
                    </a:lnTo>
                    <a:lnTo>
                      <a:pt x="596" y="241"/>
                    </a:lnTo>
                    <a:lnTo>
                      <a:pt x="593" y="223"/>
                    </a:lnTo>
                    <a:lnTo>
                      <a:pt x="590" y="206"/>
                    </a:lnTo>
                    <a:lnTo>
                      <a:pt x="586" y="191"/>
                    </a:lnTo>
                    <a:lnTo>
                      <a:pt x="581" y="175"/>
                    </a:lnTo>
                    <a:lnTo>
                      <a:pt x="577" y="160"/>
                    </a:lnTo>
                    <a:lnTo>
                      <a:pt x="571" y="146"/>
                    </a:lnTo>
                    <a:lnTo>
                      <a:pt x="564" y="133"/>
                    </a:lnTo>
                    <a:lnTo>
                      <a:pt x="558" y="120"/>
                    </a:lnTo>
                    <a:lnTo>
                      <a:pt x="551" y="107"/>
                    </a:lnTo>
                    <a:lnTo>
                      <a:pt x="542" y="97"/>
                    </a:lnTo>
                    <a:lnTo>
                      <a:pt x="534" y="86"/>
                    </a:lnTo>
                    <a:lnTo>
                      <a:pt x="524" y="76"/>
                    </a:lnTo>
                    <a:lnTo>
                      <a:pt x="515" y="66"/>
                    </a:lnTo>
                    <a:lnTo>
                      <a:pt x="504" y="58"/>
                    </a:lnTo>
                    <a:lnTo>
                      <a:pt x="492" y="50"/>
                    </a:lnTo>
                    <a:lnTo>
                      <a:pt x="481" y="43"/>
                    </a:lnTo>
                    <a:lnTo>
                      <a:pt x="468" y="36"/>
                    </a:lnTo>
                    <a:lnTo>
                      <a:pt x="455" y="29"/>
                    </a:lnTo>
                    <a:lnTo>
                      <a:pt x="440" y="24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3" y="10"/>
                    </a:lnTo>
                    <a:lnTo>
                      <a:pt x="376" y="7"/>
                    </a:lnTo>
                    <a:lnTo>
                      <a:pt x="358" y="4"/>
                    </a:lnTo>
                    <a:lnTo>
                      <a:pt x="339" y="2"/>
                    </a:lnTo>
                    <a:lnTo>
                      <a:pt x="320" y="1"/>
                    </a:lnTo>
                    <a:lnTo>
                      <a:pt x="300" y="0"/>
                    </a:lnTo>
                    <a:lnTo>
                      <a:pt x="280" y="0"/>
                    </a:lnTo>
                    <a:lnTo>
                      <a:pt x="265" y="0"/>
                    </a:lnTo>
                    <a:lnTo>
                      <a:pt x="249" y="1"/>
                    </a:lnTo>
                    <a:lnTo>
                      <a:pt x="232" y="3"/>
                    </a:lnTo>
                    <a:lnTo>
                      <a:pt x="216" y="5"/>
                    </a:lnTo>
                    <a:lnTo>
                      <a:pt x="199" y="8"/>
                    </a:lnTo>
                    <a:lnTo>
                      <a:pt x="182" y="12"/>
                    </a:lnTo>
                    <a:lnTo>
                      <a:pt x="165" y="17"/>
                    </a:lnTo>
                    <a:lnTo>
                      <a:pt x="148" y="22"/>
                    </a:lnTo>
                    <a:lnTo>
                      <a:pt x="132" y="28"/>
                    </a:lnTo>
                    <a:lnTo>
                      <a:pt x="116" y="33"/>
                    </a:lnTo>
                    <a:lnTo>
                      <a:pt x="101" y="40"/>
                    </a:lnTo>
                    <a:lnTo>
                      <a:pt x="87" y="47"/>
                    </a:lnTo>
                    <a:lnTo>
                      <a:pt x="74" y="53"/>
                    </a:lnTo>
                    <a:lnTo>
                      <a:pt x="62" y="61"/>
                    </a:lnTo>
                    <a:lnTo>
                      <a:pt x="50" y="68"/>
                    </a:lnTo>
                    <a:lnTo>
                      <a:pt x="41" y="76"/>
                    </a:lnTo>
                    <a:lnTo>
                      <a:pt x="98" y="192"/>
                    </a:lnTo>
                    <a:lnTo>
                      <a:pt x="107" y="183"/>
                    </a:lnTo>
                    <a:lnTo>
                      <a:pt x="116" y="175"/>
                    </a:lnTo>
                    <a:lnTo>
                      <a:pt x="126" y="167"/>
                    </a:lnTo>
                    <a:lnTo>
                      <a:pt x="136" y="161"/>
                    </a:lnTo>
                    <a:lnTo>
                      <a:pt x="147" y="155"/>
                    </a:lnTo>
                    <a:lnTo>
                      <a:pt x="158" y="149"/>
                    </a:lnTo>
                    <a:lnTo>
                      <a:pt x="170" y="144"/>
                    </a:lnTo>
                    <a:lnTo>
                      <a:pt x="182" y="139"/>
                    </a:lnTo>
                    <a:lnTo>
                      <a:pt x="195" y="136"/>
                    </a:lnTo>
                    <a:lnTo>
                      <a:pt x="208" y="131"/>
                    </a:lnTo>
                    <a:lnTo>
                      <a:pt x="221" y="129"/>
                    </a:lnTo>
                    <a:lnTo>
                      <a:pt x="235" y="126"/>
                    </a:lnTo>
                    <a:lnTo>
                      <a:pt x="250" y="124"/>
                    </a:lnTo>
                    <a:lnTo>
                      <a:pt x="265" y="123"/>
                    </a:lnTo>
                    <a:lnTo>
                      <a:pt x="279" y="122"/>
                    </a:lnTo>
                    <a:lnTo>
                      <a:pt x="295" y="122"/>
                    </a:lnTo>
                    <a:lnTo>
                      <a:pt x="315" y="123"/>
                    </a:lnTo>
                    <a:lnTo>
                      <a:pt x="334" y="125"/>
                    </a:lnTo>
                    <a:lnTo>
                      <a:pt x="352" y="128"/>
                    </a:lnTo>
                    <a:lnTo>
                      <a:pt x="368" y="134"/>
                    </a:lnTo>
                    <a:lnTo>
                      <a:pt x="384" y="141"/>
                    </a:lnTo>
                    <a:lnTo>
                      <a:pt x="398" y="148"/>
                    </a:lnTo>
                    <a:lnTo>
                      <a:pt x="409" y="158"/>
                    </a:lnTo>
                    <a:lnTo>
                      <a:pt x="421" y="169"/>
                    </a:lnTo>
                    <a:lnTo>
                      <a:pt x="430" y="182"/>
                    </a:lnTo>
                    <a:lnTo>
                      <a:pt x="439" y="196"/>
                    </a:lnTo>
                    <a:lnTo>
                      <a:pt x="446" y="211"/>
                    </a:lnTo>
                    <a:lnTo>
                      <a:pt x="452" y="227"/>
                    </a:lnTo>
                    <a:lnTo>
                      <a:pt x="457" y="246"/>
                    </a:lnTo>
                    <a:lnTo>
                      <a:pt x="460" y="267"/>
                    </a:lnTo>
                    <a:lnTo>
                      <a:pt x="462" y="288"/>
                    </a:lnTo>
                    <a:lnTo>
                      <a:pt x="463" y="310"/>
                    </a:lnTo>
                    <a:lnTo>
                      <a:pt x="436" y="301"/>
                    </a:lnTo>
                    <a:lnTo>
                      <a:pt x="410" y="296"/>
                    </a:lnTo>
                    <a:lnTo>
                      <a:pt x="399" y="294"/>
                    </a:lnTo>
                    <a:lnTo>
                      <a:pt x="387" y="292"/>
                    </a:lnTo>
                    <a:lnTo>
                      <a:pt x="375" y="291"/>
                    </a:lnTo>
                    <a:lnTo>
                      <a:pt x="365" y="291"/>
                    </a:lnTo>
                    <a:lnTo>
                      <a:pt x="345" y="291"/>
                    </a:lnTo>
                    <a:lnTo>
                      <a:pt x="326" y="292"/>
                    </a:lnTo>
                    <a:lnTo>
                      <a:pt x="307" y="294"/>
                    </a:lnTo>
                    <a:lnTo>
                      <a:pt x="289" y="296"/>
                    </a:lnTo>
                    <a:lnTo>
                      <a:pt x="271" y="299"/>
                    </a:lnTo>
                    <a:lnTo>
                      <a:pt x="253" y="302"/>
                    </a:lnTo>
                    <a:lnTo>
                      <a:pt x="236" y="307"/>
                    </a:lnTo>
                    <a:lnTo>
                      <a:pt x="219" y="311"/>
                    </a:lnTo>
                    <a:lnTo>
                      <a:pt x="203" y="317"/>
                    </a:lnTo>
                    <a:lnTo>
                      <a:pt x="188" y="322"/>
                    </a:lnTo>
                    <a:lnTo>
                      <a:pt x="173" y="330"/>
                    </a:lnTo>
                    <a:lnTo>
                      <a:pt x="158" y="337"/>
                    </a:lnTo>
                    <a:lnTo>
                      <a:pt x="143" y="345"/>
                    </a:lnTo>
                    <a:lnTo>
                      <a:pt x="129" y="353"/>
                    </a:lnTo>
                    <a:lnTo>
                      <a:pt x="116" y="362"/>
                    </a:lnTo>
                    <a:lnTo>
                      <a:pt x="103" y="372"/>
                    </a:lnTo>
                    <a:lnTo>
                      <a:pt x="90" y="383"/>
                    </a:lnTo>
                    <a:lnTo>
                      <a:pt x="79" y="393"/>
                    </a:lnTo>
                    <a:lnTo>
                      <a:pt x="67" y="405"/>
                    </a:lnTo>
                    <a:lnTo>
                      <a:pt x="58" y="415"/>
                    </a:lnTo>
                    <a:lnTo>
                      <a:pt x="48" y="427"/>
                    </a:lnTo>
                    <a:lnTo>
                      <a:pt x="40" y="438"/>
                    </a:lnTo>
                    <a:lnTo>
                      <a:pt x="32" y="451"/>
                    </a:lnTo>
                    <a:lnTo>
                      <a:pt x="26" y="463"/>
                    </a:lnTo>
                    <a:lnTo>
                      <a:pt x="20" y="475"/>
                    </a:lnTo>
                    <a:lnTo>
                      <a:pt x="14" y="489"/>
                    </a:lnTo>
                    <a:lnTo>
                      <a:pt x="10" y="502"/>
                    </a:lnTo>
                    <a:lnTo>
                      <a:pt x="6" y="515"/>
                    </a:lnTo>
                    <a:lnTo>
                      <a:pt x="4" y="529"/>
                    </a:lnTo>
                    <a:lnTo>
                      <a:pt x="2" y="543"/>
                    </a:lnTo>
                    <a:lnTo>
                      <a:pt x="1" y="558"/>
                    </a:lnTo>
                    <a:lnTo>
                      <a:pt x="0" y="572"/>
                    </a:lnTo>
                    <a:lnTo>
                      <a:pt x="1" y="584"/>
                    </a:lnTo>
                    <a:lnTo>
                      <a:pt x="1" y="597"/>
                    </a:lnTo>
                    <a:lnTo>
                      <a:pt x="3" y="608"/>
                    </a:lnTo>
                    <a:lnTo>
                      <a:pt x="4" y="619"/>
                    </a:lnTo>
                    <a:lnTo>
                      <a:pt x="7" y="630"/>
                    </a:lnTo>
                    <a:lnTo>
                      <a:pt x="9" y="641"/>
                    </a:lnTo>
                    <a:lnTo>
                      <a:pt x="12" y="653"/>
                    </a:lnTo>
                    <a:lnTo>
                      <a:pt x="17" y="662"/>
                    </a:lnTo>
                    <a:lnTo>
                      <a:pt x="21" y="673"/>
                    </a:lnTo>
                    <a:lnTo>
                      <a:pt x="26" y="683"/>
                    </a:lnTo>
                    <a:lnTo>
                      <a:pt x="31" y="693"/>
                    </a:lnTo>
                    <a:lnTo>
                      <a:pt x="38" y="702"/>
                    </a:lnTo>
                    <a:lnTo>
                      <a:pt x="44" y="711"/>
                    </a:lnTo>
                    <a:lnTo>
                      <a:pt x="51" y="720"/>
                    </a:lnTo>
                    <a:lnTo>
                      <a:pt x="59" y="728"/>
                    </a:lnTo>
                    <a:lnTo>
                      <a:pt x="67" y="737"/>
                    </a:lnTo>
                    <a:lnTo>
                      <a:pt x="84" y="753"/>
                    </a:lnTo>
                    <a:lnTo>
                      <a:pt x="101" y="765"/>
                    </a:lnTo>
                    <a:lnTo>
                      <a:pt x="110" y="772"/>
                    </a:lnTo>
                    <a:lnTo>
                      <a:pt x="120" y="777"/>
                    </a:lnTo>
                    <a:lnTo>
                      <a:pt x="129" y="782"/>
                    </a:lnTo>
                    <a:lnTo>
                      <a:pt x="139" y="787"/>
                    </a:lnTo>
                    <a:lnTo>
                      <a:pt x="150" y="791"/>
                    </a:lnTo>
                    <a:lnTo>
                      <a:pt x="159" y="794"/>
                    </a:lnTo>
                    <a:lnTo>
                      <a:pt x="170" y="797"/>
                    </a:lnTo>
                    <a:lnTo>
                      <a:pt x="180" y="799"/>
                    </a:lnTo>
                    <a:lnTo>
                      <a:pt x="191" y="801"/>
                    </a:lnTo>
                    <a:lnTo>
                      <a:pt x="202" y="802"/>
                    </a:lnTo>
                    <a:lnTo>
                      <a:pt x="213" y="803"/>
                    </a:lnTo>
                    <a:lnTo>
                      <a:pt x="224" y="803"/>
                    </a:lnTo>
                    <a:lnTo>
                      <a:pt x="246" y="802"/>
                    </a:lnTo>
                    <a:lnTo>
                      <a:pt x="266" y="801"/>
                    </a:lnTo>
                    <a:lnTo>
                      <a:pt x="285" y="799"/>
                    </a:lnTo>
                    <a:lnTo>
                      <a:pt x="304" y="797"/>
                    </a:lnTo>
                    <a:lnTo>
                      <a:pt x="322" y="793"/>
                    </a:lnTo>
                    <a:lnTo>
                      <a:pt x="338" y="789"/>
                    </a:lnTo>
                    <a:lnTo>
                      <a:pt x="355" y="783"/>
                    </a:lnTo>
                    <a:lnTo>
                      <a:pt x="372" y="777"/>
                    </a:lnTo>
                    <a:lnTo>
                      <a:pt x="387" y="771"/>
                    </a:lnTo>
                    <a:lnTo>
                      <a:pt x="402" y="762"/>
                    </a:lnTo>
                    <a:lnTo>
                      <a:pt x="415" y="754"/>
                    </a:lnTo>
                    <a:lnTo>
                      <a:pt x="429" y="745"/>
                    </a:lnTo>
                    <a:lnTo>
                      <a:pt x="442" y="735"/>
                    </a:lnTo>
                    <a:lnTo>
                      <a:pt x="453" y="724"/>
                    </a:lnTo>
                    <a:lnTo>
                      <a:pt x="465" y="713"/>
                    </a:lnTo>
                    <a:lnTo>
                      <a:pt x="476" y="700"/>
                    </a:lnTo>
                    <a:lnTo>
                      <a:pt x="481" y="713"/>
                    </a:lnTo>
                    <a:lnTo>
                      <a:pt x="486" y="725"/>
                    </a:lnTo>
                    <a:lnTo>
                      <a:pt x="492" y="736"/>
                    </a:lnTo>
                    <a:lnTo>
                      <a:pt x="500" y="746"/>
                    </a:lnTo>
                    <a:lnTo>
                      <a:pt x="507" y="756"/>
                    </a:lnTo>
                    <a:lnTo>
                      <a:pt x="516" y="763"/>
                    </a:lnTo>
                    <a:lnTo>
                      <a:pt x="525" y="771"/>
                    </a:lnTo>
                    <a:lnTo>
                      <a:pt x="536" y="7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gray">
              <a:xfrm>
                <a:off x="1001713" y="498475"/>
                <a:ext cx="82550" cy="139700"/>
              </a:xfrm>
              <a:custGeom>
                <a:avLst/>
                <a:gdLst/>
                <a:ahLst/>
                <a:cxnLst>
                  <a:cxn ang="0">
                    <a:pos x="411" y="145"/>
                  </a:cxn>
                  <a:cxn ang="0">
                    <a:pos x="399" y="138"/>
                  </a:cxn>
                  <a:cxn ang="0">
                    <a:pos x="388" y="131"/>
                  </a:cxn>
                  <a:cxn ang="0">
                    <a:pos x="377" y="126"/>
                  </a:cxn>
                  <a:cxn ang="0">
                    <a:pos x="365" y="122"/>
                  </a:cxn>
                  <a:cxn ang="0">
                    <a:pos x="355" y="119"/>
                  </a:cxn>
                  <a:cxn ang="0">
                    <a:pos x="343" y="117"/>
                  </a:cxn>
                  <a:cxn ang="0">
                    <a:pos x="331" y="115"/>
                  </a:cxn>
                  <a:cxn ang="0">
                    <a:pos x="320" y="115"/>
                  </a:cxn>
                  <a:cxn ang="0">
                    <a:pos x="302" y="116"/>
                  </a:cxn>
                  <a:cxn ang="0">
                    <a:pos x="285" y="119"/>
                  </a:cxn>
                  <a:cxn ang="0">
                    <a:pos x="277" y="121"/>
                  </a:cxn>
                  <a:cxn ang="0">
                    <a:pos x="268" y="124"/>
                  </a:cxn>
                  <a:cxn ang="0">
                    <a:pos x="260" y="127"/>
                  </a:cxn>
                  <a:cxn ang="0">
                    <a:pos x="252" y="131"/>
                  </a:cxn>
                  <a:cxn ang="0">
                    <a:pos x="236" y="141"/>
                  </a:cxn>
                  <a:cxn ang="0">
                    <a:pos x="221" y="153"/>
                  </a:cxn>
                  <a:cxn ang="0">
                    <a:pos x="207" y="166"/>
                  </a:cxn>
                  <a:cxn ang="0">
                    <a:pos x="192" y="182"/>
                  </a:cxn>
                  <a:cxn ang="0">
                    <a:pos x="179" y="199"/>
                  </a:cxn>
                  <a:cxn ang="0">
                    <a:pos x="169" y="217"/>
                  </a:cxn>
                  <a:cxn ang="0">
                    <a:pos x="159" y="236"/>
                  </a:cxn>
                  <a:cxn ang="0">
                    <a:pos x="152" y="256"/>
                  </a:cxn>
                  <a:cxn ang="0">
                    <a:pos x="146" y="277"/>
                  </a:cxn>
                  <a:cxn ang="0">
                    <a:pos x="141" y="298"/>
                  </a:cxn>
                  <a:cxn ang="0">
                    <a:pos x="138" y="320"/>
                  </a:cxn>
                  <a:cxn ang="0">
                    <a:pos x="138" y="344"/>
                  </a:cxn>
                  <a:cxn ang="0">
                    <a:pos x="138" y="788"/>
                  </a:cxn>
                  <a:cxn ang="0">
                    <a:pos x="0" y="788"/>
                  </a:cxn>
                  <a:cxn ang="0">
                    <a:pos x="0" y="14"/>
                  </a:cxn>
                  <a:cxn ang="0">
                    <a:pos x="138" y="14"/>
                  </a:cxn>
                  <a:cxn ang="0">
                    <a:pos x="138" y="138"/>
                  </a:cxn>
                  <a:cxn ang="0">
                    <a:pos x="148" y="121"/>
                  </a:cxn>
                  <a:cxn ang="0">
                    <a:pos x="158" y="105"/>
                  </a:cxn>
                  <a:cxn ang="0">
                    <a:pos x="169" y="90"/>
                  </a:cxn>
                  <a:cxn ang="0">
                    <a:pos x="181" y="77"/>
                  </a:cxn>
                  <a:cxn ang="0">
                    <a:pos x="192" y="65"/>
                  </a:cxn>
                  <a:cxn ang="0">
                    <a:pos x="205" y="53"/>
                  </a:cxn>
                  <a:cxn ang="0">
                    <a:pos x="217" y="43"/>
                  </a:cxn>
                  <a:cxn ang="0">
                    <a:pos x="231" y="33"/>
                  </a:cxn>
                  <a:cxn ang="0">
                    <a:pos x="246" y="26"/>
                  </a:cxn>
                  <a:cxn ang="0">
                    <a:pos x="261" y="19"/>
                  </a:cxn>
                  <a:cxn ang="0">
                    <a:pos x="275" y="13"/>
                  </a:cxn>
                  <a:cxn ang="0">
                    <a:pos x="292" y="8"/>
                  </a:cxn>
                  <a:cxn ang="0">
                    <a:pos x="308" y="4"/>
                  </a:cxn>
                  <a:cxn ang="0">
                    <a:pos x="325" y="2"/>
                  </a:cxn>
                  <a:cxn ang="0">
                    <a:pos x="343" y="0"/>
                  </a:cxn>
                  <a:cxn ang="0">
                    <a:pos x="362" y="0"/>
                  </a:cxn>
                  <a:cxn ang="0">
                    <a:pos x="382" y="1"/>
                  </a:cxn>
                  <a:cxn ang="0">
                    <a:pos x="406" y="3"/>
                  </a:cxn>
                  <a:cxn ang="0">
                    <a:pos x="435" y="7"/>
                  </a:cxn>
                  <a:cxn ang="0">
                    <a:pos x="468" y="12"/>
                  </a:cxn>
                  <a:cxn ang="0">
                    <a:pos x="411" y="145"/>
                  </a:cxn>
                </a:cxnLst>
                <a:rect l="0" t="0" r="r" b="b"/>
                <a:pathLst>
                  <a:path w="468" h="788">
                    <a:moveTo>
                      <a:pt x="411" y="145"/>
                    </a:moveTo>
                    <a:lnTo>
                      <a:pt x="399" y="138"/>
                    </a:lnTo>
                    <a:lnTo>
                      <a:pt x="388" y="131"/>
                    </a:lnTo>
                    <a:lnTo>
                      <a:pt x="377" y="126"/>
                    </a:lnTo>
                    <a:lnTo>
                      <a:pt x="365" y="122"/>
                    </a:lnTo>
                    <a:lnTo>
                      <a:pt x="355" y="119"/>
                    </a:lnTo>
                    <a:lnTo>
                      <a:pt x="343" y="117"/>
                    </a:lnTo>
                    <a:lnTo>
                      <a:pt x="331" y="115"/>
                    </a:lnTo>
                    <a:lnTo>
                      <a:pt x="320" y="115"/>
                    </a:lnTo>
                    <a:lnTo>
                      <a:pt x="302" y="116"/>
                    </a:lnTo>
                    <a:lnTo>
                      <a:pt x="285" y="119"/>
                    </a:lnTo>
                    <a:lnTo>
                      <a:pt x="277" y="121"/>
                    </a:lnTo>
                    <a:lnTo>
                      <a:pt x="268" y="124"/>
                    </a:lnTo>
                    <a:lnTo>
                      <a:pt x="260" y="127"/>
                    </a:lnTo>
                    <a:lnTo>
                      <a:pt x="252" y="131"/>
                    </a:lnTo>
                    <a:lnTo>
                      <a:pt x="236" y="141"/>
                    </a:lnTo>
                    <a:lnTo>
                      <a:pt x="221" y="153"/>
                    </a:lnTo>
                    <a:lnTo>
                      <a:pt x="207" y="166"/>
                    </a:lnTo>
                    <a:lnTo>
                      <a:pt x="192" y="182"/>
                    </a:lnTo>
                    <a:lnTo>
                      <a:pt x="179" y="199"/>
                    </a:lnTo>
                    <a:lnTo>
                      <a:pt x="169" y="217"/>
                    </a:lnTo>
                    <a:lnTo>
                      <a:pt x="159" y="236"/>
                    </a:lnTo>
                    <a:lnTo>
                      <a:pt x="152" y="256"/>
                    </a:lnTo>
                    <a:lnTo>
                      <a:pt x="146" y="277"/>
                    </a:lnTo>
                    <a:lnTo>
                      <a:pt x="141" y="298"/>
                    </a:lnTo>
                    <a:lnTo>
                      <a:pt x="138" y="320"/>
                    </a:lnTo>
                    <a:lnTo>
                      <a:pt x="138" y="344"/>
                    </a:lnTo>
                    <a:lnTo>
                      <a:pt x="138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138" y="14"/>
                    </a:lnTo>
                    <a:lnTo>
                      <a:pt x="138" y="138"/>
                    </a:lnTo>
                    <a:lnTo>
                      <a:pt x="148" y="121"/>
                    </a:lnTo>
                    <a:lnTo>
                      <a:pt x="158" y="105"/>
                    </a:lnTo>
                    <a:lnTo>
                      <a:pt x="169" y="90"/>
                    </a:lnTo>
                    <a:lnTo>
                      <a:pt x="181" y="77"/>
                    </a:lnTo>
                    <a:lnTo>
                      <a:pt x="192" y="65"/>
                    </a:lnTo>
                    <a:lnTo>
                      <a:pt x="205" y="53"/>
                    </a:lnTo>
                    <a:lnTo>
                      <a:pt x="217" y="43"/>
                    </a:lnTo>
                    <a:lnTo>
                      <a:pt x="231" y="33"/>
                    </a:lnTo>
                    <a:lnTo>
                      <a:pt x="246" y="26"/>
                    </a:lnTo>
                    <a:lnTo>
                      <a:pt x="261" y="19"/>
                    </a:lnTo>
                    <a:lnTo>
                      <a:pt x="275" y="13"/>
                    </a:lnTo>
                    <a:lnTo>
                      <a:pt x="292" y="8"/>
                    </a:lnTo>
                    <a:lnTo>
                      <a:pt x="308" y="4"/>
                    </a:lnTo>
                    <a:lnTo>
                      <a:pt x="325" y="2"/>
                    </a:lnTo>
                    <a:lnTo>
                      <a:pt x="343" y="0"/>
                    </a:lnTo>
                    <a:lnTo>
                      <a:pt x="362" y="0"/>
                    </a:lnTo>
                    <a:lnTo>
                      <a:pt x="382" y="1"/>
                    </a:lnTo>
                    <a:lnTo>
                      <a:pt x="406" y="3"/>
                    </a:lnTo>
                    <a:lnTo>
                      <a:pt x="435" y="7"/>
                    </a:lnTo>
                    <a:lnTo>
                      <a:pt x="468" y="12"/>
                    </a:lnTo>
                    <a:lnTo>
                      <a:pt x="411" y="1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gray">
              <a:xfrm>
                <a:off x="1093788" y="463550"/>
                <a:ext cx="87313" cy="176212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90" y="214"/>
                  </a:cxn>
                  <a:cxn ang="0">
                    <a:pos x="228" y="0"/>
                  </a:cxn>
                  <a:cxn ang="0">
                    <a:pos x="442" y="214"/>
                  </a:cxn>
                  <a:cxn ang="0">
                    <a:pos x="228" y="322"/>
                  </a:cxn>
                  <a:cxn ang="0">
                    <a:pos x="229" y="731"/>
                  </a:cxn>
                  <a:cxn ang="0">
                    <a:pos x="234" y="773"/>
                  </a:cxn>
                  <a:cxn ang="0">
                    <a:pos x="241" y="808"/>
                  </a:cxn>
                  <a:cxn ang="0">
                    <a:pos x="254" y="836"/>
                  </a:cxn>
                  <a:cxn ang="0">
                    <a:pos x="271" y="857"/>
                  </a:cxn>
                  <a:cxn ang="0">
                    <a:pos x="292" y="872"/>
                  </a:cxn>
                  <a:cxn ang="0">
                    <a:pos x="318" y="882"/>
                  </a:cxn>
                  <a:cxn ang="0">
                    <a:pos x="350" y="887"/>
                  </a:cxn>
                  <a:cxn ang="0">
                    <a:pos x="381" y="887"/>
                  </a:cxn>
                  <a:cxn ang="0">
                    <a:pos x="408" y="884"/>
                  </a:cxn>
                  <a:cxn ang="0">
                    <a:pos x="435" y="878"/>
                  </a:cxn>
                  <a:cxn ang="0">
                    <a:pos x="463" y="867"/>
                  </a:cxn>
                  <a:cxn ang="0">
                    <a:pos x="497" y="981"/>
                  </a:cxn>
                  <a:cxn ang="0">
                    <a:pos x="453" y="991"/>
                  </a:cxn>
                  <a:cxn ang="0">
                    <a:pos x="408" y="998"/>
                  </a:cxn>
                  <a:cxn ang="0">
                    <a:pos x="359" y="1001"/>
                  </a:cxn>
                  <a:cxn ang="0">
                    <a:pos x="310" y="1003"/>
                  </a:cxn>
                  <a:cxn ang="0">
                    <a:pos x="286" y="1002"/>
                  </a:cxn>
                  <a:cxn ang="0">
                    <a:pos x="265" y="999"/>
                  </a:cxn>
                  <a:cxn ang="0">
                    <a:pos x="244" y="994"/>
                  </a:cxn>
                  <a:cxn ang="0">
                    <a:pos x="224" y="987"/>
                  </a:cxn>
                  <a:cxn ang="0">
                    <a:pos x="205" y="976"/>
                  </a:cxn>
                  <a:cxn ang="0">
                    <a:pos x="187" y="964"/>
                  </a:cxn>
                  <a:cxn ang="0">
                    <a:pos x="170" y="951"/>
                  </a:cxn>
                  <a:cxn ang="0">
                    <a:pos x="153" y="935"/>
                  </a:cxn>
                  <a:cxn ang="0">
                    <a:pos x="139" y="917"/>
                  </a:cxn>
                  <a:cxn ang="0">
                    <a:pos x="126" y="898"/>
                  </a:cxn>
                  <a:cxn ang="0">
                    <a:pos x="115" y="879"/>
                  </a:cxn>
                  <a:cxn ang="0">
                    <a:pos x="106" y="858"/>
                  </a:cxn>
                  <a:cxn ang="0">
                    <a:pos x="100" y="836"/>
                  </a:cxn>
                  <a:cxn ang="0">
                    <a:pos x="94" y="812"/>
                  </a:cxn>
                  <a:cxn ang="0">
                    <a:pos x="90" y="762"/>
                  </a:cxn>
                </a:cxnLst>
                <a:rect l="0" t="0" r="r" b="b"/>
                <a:pathLst>
                  <a:path w="497" h="1003">
                    <a:moveTo>
                      <a:pt x="90" y="322"/>
                    </a:moveTo>
                    <a:lnTo>
                      <a:pt x="0" y="322"/>
                    </a:lnTo>
                    <a:lnTo>
                      <a:pt x="0" y="214"/>
                    </a:lnTo>
                    <a:lnTo>
                      <a:pt x="90" y="214"/>
                    </a:lnTo>
                    <a:lnTo>
                      <a:pt x="90" y="53"/>
                    </a:lnTo>
                    <a:lnTo>
                      <a:pt x="228" y="0"/>
                    </a:lnTo>
                    <a:lnTo>
                      <a:pt x="228" y="214"/>
                    </a:lnTo>
                    <a:lnTo>
                      <a:pt x="442" y="214"/>
                    </a:lnTo>
                    <a:lnTo>
                      <a:pt x="442" y="322"/>
                    </a:lnTo>
                    <a:lnTo>
                      <a:pt x="228" y="322"/>
                    </a:lnTo>
                    <a:lnTo>
                      <a:pt x="228" y="708"/>
                    </a:lnTo>
                    <a:lnTo>
                      <a:pt x="229" y="731"/>
                    </a:lnTo>
                    <a:lnTo>
                      <a:pt x="231" y="753"/>
                    </a:lnTo>
                    <a:lnTo>
                      <a:pt x="234" y="773"/>
                    </a:lnTo>
                    <a:lnTo>
                      <a:pt x="237" y="791"/>
                    </a:lnTo>
                    <a:lnTo>
                      <a:pt x="241" y="808"/>
                    </a:lnTo>
                    <a:lnTo>
                      <a:pt x="247" y="823"/>
                    </a:lnTo>
                    <a:lnTo>
                      <a:pt x="254" y="836"/>
                    </a:lnTo>
                    <a:lnTo>
                      <a:pt x="262" y="846"/>
                    </a:lnTo>
                    <a:lnTo>
                      <a:pt x="271" y="857"/>
                    </a:lnTo>
                    <a:lnTo>
                      <a:pt x="280" y="865"/>
                    </a:lnTo>
                    <a:lnTo>
                      <a:pt x="292" y="872"/>
                    </a:lnTo>
                    <a:lnTo>
                      <a:pt x="304" y="878"/>
                    </a:lnTo>
                    <a:lnTo>
                      <a:pt x="318" y="882"/>
                    </a:lnTo>
                    <a:lnTo>
                      <a:pt x="334" y="885"/>
                    </a:lnTo>
                    <a:lnTo>
                      <a:pt x="350" y="887"/>
                    </a:lnTo>
                    <a:lnTo>
                      <a:pt x="368" y="888"/>
                    </a:lnTo>
                    <a:lnTo>
                      <a:pt x="381" y="887"/>
                    </a:lnTo>
                    <a:lnTo>
                      <a:pt x="394" y="886"/>
                    </a:lnTo>
                    <a:lnTo>
                      <a:pt x="408" y="884"/>
                    </a:lnTo>
                    <a:lnTo>
                      <a:pt x="422" y="881"/>
                    </a:lnTo>
                    <a:lnTo>
                      <a:pt x="435" y="878"/>
                    </a:lnTo>
                    <a:lnTo>
                      <a:pt x="449" y="873"/>
                    </a:lnTo>
                    <a:lnTo>
                      <a:pt x="463" y="867"/>
                    </a:lnTo>
                    <a:lnTo>
                      <a:pt x="477" y="861"/>
                    </a:lnTo>
                    <a:lnTo>
                      <a:pt x="497" y="981"/>
                    </a:lnTo>
                    <a:lnTo>
                      <a:pt x="475" y="987"/>
                    </a:lnTo>
                    <a:lnTo>
                      <a:pt x="453" y="991"/>
                    </a:lnTo>
                    <a:lnTo>
                      <a:pt x="431" y="995"/>
                    </a:lnTo>
                    <a:lnTo>
                      <a:pt x="408" y="998"/>
                    </a:lnTo>
                    <a:lnTo>
                      <a:pt x="384" y="1000"/>
                    </a:lnTo>
                    <a:lnTo>
                      <a:pt x="359" y="1001"/>
                    </a:lnTo>
                    <a:lnTo>
                      <a:pt x="335" y="1002"/>
                    </a:lnTo>
                    <a:lnTo>
                      <a:pt x="310" y="1003"/>
                    </a:lnTo>
                    <a:lnTo>
                      <a:pt x="298" y="1003"/>
                    </a:lnTo>
                    <a:lnTo>
                      <a:pt x="286" y="1002"/>
                    </a:lnTo>
                    <a:lnTo>
                      <a:pt x="276" y="1001"/>
                    </a:lnTo>
                    <a:lnTo>
                      <a:pt x="265" y="999"/>
                    </a:lnTo>
                    <a:lnTo>
                      <a:pt x="255" y="996"/>
                    </a:lnTo>
                    <a:lnTo>
                      <a:pt x="244" y="994"/>
                    </a:lnTo>
                    <a:lnTo>
                      <a:pt x="235" y="990"/>
                    </a:lnTo>
                    <a:lnTo>
                      <a:pt x="224" y="987"/>
                    </a:lnTo>
                    <a:lnTo>
                      <a:pt x="215" y="981"/>
                    </a:lnTo>
                    <a:lnTo>
                      <a:pt x="205" y="976"/>
                    </a:lnTo>
                    <a:lnTo>
                      <a:pt x="197" y="971"/>
                    </a:lnTo>
                    <a:lnTo>
                      <a:pt x="187" y="964"/>
                    </a:lnTo>
                    <a:lnTo>
                      <a:pt x="179" y="958"/>
                    </a:lnTo>
                    <a:lnTo>
                      <a:pt x="170" y="951"/>
                    </a:lnTo>
                    <a:lnTo>
                      <a:pt x="162" y="943"/>
                    </a:lnTo>
                    <a:lnTo>
                      <a:pt x="153" y="935"/>
                    </a:lnTo>
                    <a:lnTo>
                      <a:pt x="146" y="926"/>
                    </a:lnTo>
                    <a:lnTo>
                      <a:pt x="139" y="917"/>
                    </a:lnTo>
                    <a:lnTo>
                      <a:pt x="132" y="907"/>
                    </a:lnTo>
                    <a:lnTo>
                      <a:pt x="126" y="898"/>
                    </a:lnTo>
                    <a:lnTo>
                      <a:pt x="121" y="888"/>
                    </a:lnTo>
                    <a:lnTo>
                      <a:pt x="115" y="879"/>
                    </a:lnTo>
                    <a:lnTo>
                      <a:pt x="110" y="868"/>
                    </a:lnTo>
                    <a:lnTo>
                      <a:pt x="106" y="858"/>
                    </a:lnTo>
                    <a:lnTo>
                      <a:pt x="103" y="846"/>
                    </a:lnTo>
                    <a:lnTo>
                      <a:pt x="100" y="836"/>
                    </a:lnTo>
                    <a:lnTo>
                      <a:pt x="96" y="824"/>
                    </a:lnTo>
                    <a:lnTo>
                      <a:pt x="94" y="812"/>
                    </a:lnTo>
                    <a:lnTo>
                      <a:pt x="91" y="787"/>
                    </a:lnTo>
                    <a:lnTo>
                      <a:pt x="90" y="762"/>
                    </a:lnTo>
                    <a:lnTo>
                      <a:pt x="90" y="3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 noEditPoints="1"/>
              </p:cNvSpPr>
              <p:nvPr userDrawn="1"/>
            </p:nvSpPr>
            <p:spPr bwMode="gray">
              <a:xfrm>
                <a:off x="1196975" y="449263"/>
                <a:ext cx="47625" cy="188912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3"/>
                  </a:cxn>
                  <a:cxn ang="0">
                    <a:pos x="222" y="10"/>
                  </a:cxn>
                  <a:cxn ang="0">
                    <a:pos x="236" y="19"/>
                  </a:cxn>
                  <a:cxn ang="0">
                    <a:pos x="248" y="31"/>
                  </a:cxn>
                  <a:cxn ang="0">
                    <a:pos x="257" y="45"/>
                  </a:cxn>
                  <a:cxn ang="0">
                    <a:pos x="263" y="59"/>
                  </a:cxn>
                  <a:cxn ang="0">
                    <a:pos x="266" y="75"/>
                  </a:cxn>
                  <a:cxn ang="0">
                    <a:pos x="266" y="93"/>
                  </a:cxn>
                  <a:cxn ang="0">
                    <a:pos x="263" y="109"/>
                  </a:cxn>
                  <a:cxn ang="0">
                    <a:pos x="257" y="124"/>
                  </a:cxn>
                  <a:cxn ang="0">
                    <a:pos x="248" y="137"/>
                  </a:cxn>
                  <a:cxn ang="0">
                    <a:pos x="236" y="150"/>
                  </a:cxn>
                  <a:cxn ang="0">
                    <a:pos x="222" y="160"/>
                  </a:cxn>
                  <a:cxn ang="0">
                    <a:pos x="207" y="166"/>
                  </a:cxn>
                  <a:cxn ang="0">
                    <a:pos x="190" y="168"/>
                  </a:cxn>
                  <a:cxn ang="0">
                    <a:pos x="173" y="168"/>
                  </a:cxn>
                  <a:cxn ang="0">
                    <a:pos x="158" y="166"/>
                  </a:cxn>
                  <a:cxn ang="0">
                    <a:pos x="143" y="160"/>
                  </a:cxn>
                  <a:cxn ang="0">
                    <a:pos x="129" y="150"/>
                  </a:cxn>
                  <a:cxn ang="0">
                    <a:pos x="117" y="137"/>
                  </a:cxn>
                  <a:cxn ang="0">
                    <a:pos x="108" y="124"/>
                  </a:cxn>
                  <a:cxn ang="0">
                    <a:pos x="102" y="109"/>
                  </a:cxn>
                  <a:cxn ang="0">
                    <a:pos x="98" y="93"/>
                  </a:cxn>
                  <a:cxn ang="0">
                    <a:pos x="98" y="75"/>
                  </a:cxn>
                  <a:cxn ang="0">
                    <a:pos x="102" y="59"/>
                  </a:cxn>
                  <a:cxn ang="0">
                    <a:pos x="108" y="45"/>
                  </a:cxn>
                  <a:cxn ang="0">
                    <a:pos x="116" y="31"/>
                  </a:cxn>
                  <a:cxn ang="0">
                    <a:pos x="129" y="19"/>
                  </a:cxn>
                  <a:cxn ang="0">
                    <a:pos x="143" y="10"/>
                  </a:cxn>
                  <a:cxn ang="0">
                    <a:pos x="158" y="3"/>
                  </a:cxn>
                  <a:cxn ang="0">
                    <a:pos x="173" y="0"/>
                  </a:cxn>
                  <a:cxn ang="0">
                    <a:pos x="106" y="1065"/>
                  </a:cxn>
                  <a:cxn ang="0">
                    <a:pos x="0" y="406"/>
                  </a:cxn>
                  <a:cxn ang="0">
                    <a:pos x="244" y="291"/>
                  </a:cxn>
                  <a:cxn ang="0">
                    <a:pos x="106" y="1065"/>
                  </a:cxn>
                </a:cxnLst>
                <a:rect l="0" t="0" r="r" b="b"/>
                <a:pathLst>
                  <a:path w="267" h="1065">
                    <a:moveTo>
                      <a:pt x="182" y="0"/>
                    </a:moveTo>
                    <a:lnTo>
                      <a:pt x="190" y="0"/>
                    </a:lnTo>
                    <a:lnTo>
                      <a:pt x="199" y="1"/>
                    </a:lnTo>
                    <a:lnTo>
                      <a:pt x="207" y="3"/>
                    </a:lnTo>
                    <a:lnTo>
                      <a:pt x="215" y="7"/>
                    </a:lnTo>
                    <a:lnTo>
                      <a:pt x="222" y="10"/>
                    </a:lnTo>
                    <a:lnTo>
                      <a:pt x="229" y="14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8" y="31"/>
                    </a:lnTo>
                    <a:lnTo>
                      <a:pt x="252" y="38"/>
                    </a:lnTo>
                    <a:lnTo>
                      <a:pt x="257" y="45"/>
                    </a:lnTo>
                    <a:lnTo>
                      <a:pt x="261" y="52"/>
                    </a:lnTo>
                    <a:lnTo>
                      <a:pt x="263" y="59"/>
                    </a:lnTo>
                    <a:lnTo>
                      <a:pt x="265" y="68"/>
                    </a:lnTo>
                    <a:lnTo>
                      <a:pt x="266" y="75"/>
                    </a:lnTo>
                    <a:lnTo>
                      <a:pt x="267" y="84"/>
                    </a:lnTo>
                    <a:lnTo>
                      <a:pt x="266" y="93"/>
                    </a:lnTo>
                    <a:lnTo>
                      <a:pt x="265" y="102"/>
                    </a:lnTo>
                    <a:lnTo>
                      <a:pt x="263" y="109"/>
                    </a:lnTo>
                    <a:lnTo>
                      <a:pt x="261" y="116"/>
                    </a:lnTo>
                    <a:lnTo>
                      <a:pt x="257" y="124"/>
                    </a:lnTo>
                    <a:lnTo>
                      <a:pt x="252" y="131"/>
                    </a:lnTo>
                    <a:lnTo>
                      <a:pt x="248" y="137"/>
                    </a:lnTo>
                    <a:lnTo>
                      <a:pt x="242" y="144"/>
                    </a:lnTo>
                    <a:lnTo>
                      <a:pt x="236" y="150"/>
                    </a:lnTo>
                    <a:lnTo>
                      <a:pt x="229" y="155"/>
                    </a:lnTo>
                    <a:lnTo>
                      <a:pt x="222" y="160"/>
                    </a:lnTo>
                    <a:lnTo>
                      <a:pt x="215" y="163"/>
                    </a:lnTo>
                    <a:lnTo>
                      <a:pt x="207" y="166"/>
                    </a:lnTo>
                    <a:lnTo>
                      <a:pt x="199" y="167"/>
                    </a:lnTo>
                    <a:lnTo>
                      <a:pt x="190" y="168"/>
                    </a:lnTo>
                    <a:lnTo>
                      <a:pt x="182" y="169"/>
                    </a:lnTo>
                    <a:lnTo>
                      <a:pt x="173" y="168"/>
                    </a:lnTo>
                    <a:lnTo>
                      <a:pt x="165" y="167"/>
                    </a:lnTo>
                    <a:lnTo>
                      <a:pt x="158" y="166"/>
                    </a:lnTo>
                    <a:lnTo>
                      <a:pt x="150" y="163"/>
                    </a:lnTo>
                    <a:lnTo>
                      <a:pt x="143" y="160"/>
                    </a:lnTo>
                    <a:lnTo>
                      <a:pt x="135" y="155"/>
                    </a:lnTo>
                    <a:lnTo>
                      <a:pt x="129" y="150"/>
                    </a:lnTo>
                    <a:lnTo>
                      <a:pt x="123" y="144"/>
                    </a:lnTo>
                    <a:lnTo>
                      <a:pt x="117" y="137"/>
                    </a:lnTo>
                    <a:lnTo>
                      <a:pt x="112" y="131"/>
                    </a:lnTo>
                    <a:lnTo>
                      <a:pt x="108" y="124"/>
                    </a:lnTo>
                    <a:lnTo>
                      <a:pt x="104" y="116"/>
                    </a:lnTo>
                    <a:lnTo>
                      <a:pt x="102" y="109"/>
                    </a:lnTo>
                    <a:lnTo>
                      <a:pt x="99" y="102"/>
                    </a:lnTo>
                    <a:lnTo>
                      <a:pt x="98" y="93"/>
                    </a:lnTo>
                    <a:lnTo>
                      <a:pt x="98" y="84"/>
                    </a:lnTo>
                    <a:lnTo>
                      <a:pt x="98" y="75"/>
                    </a:lnTo>
                    <a:lnTo>
                      <a:pt x="99" y="67"/>
                    </a:lnTo>
                    <a:lnTo>
                      <a:pt x="102" y="59"/>
                    </a:lnTo>
                    <a:lnTo>
                      <a:pt x="104" y="52"/>
                    </a:lnTo>
                    <a:lnTo>
                      <a:pt x="108" y="45"/>
                    </a:lnTo>
                    <a:lnTo>
                      <a:pt x="112" y="37"/>
                    </a:lnTo>
                    <a:lnTo>
                      <a:pt x="116" y="31"/>
                    </a:lnTo>
                    <a:lnTo>
                      <a:pt x="123" y="25"/>
                    </a:lnTo>
                    <a:lnTo>
                      <a:pt x="129" y="19"/>
                    </a:lnTo>
                    <a:lnTo>
                      <a:pt x="135" y="14"/>
                    </a:lnTo>
                    <a:lnTo>
                      <a:pt x="143" y="10"/>
                    </a:lnTo>
                    <a:lnTo>
                      <a:pt x="149" y="7"/>
                    </a:lnTo>
                    <a:lnTo>
                      <a:pt x="158" y="3"/>
                    </a:lnTo>
                    <a:lnTo>
                      <a:pt x="165" y="1"/>
                    </a:lnTo>
                    <a:lnTo>
                      <a:pt x="173" y="0"/>
                    </a:lnTo>
                    <a:lnTo>
                      <a:pt x="182" y="0"/>
                    </a:lnTo>
                    <a:close/>
                    <a:moveTo>
                      <a:pt x="106" y="1065"/>
                    </a:moveTo>
                    <a:lnTo>
                      <a:pt x="106" y="406"/>
                    </a:lnTo>
                    <a:lnTo>
                      <a:pt x="0" y="406"/>
                    </a:lnTo>
                    <a:lnTo>
                      <a:pt x="0" y="291"/>
                    </a:lnTo>
                    <a:lnTo>
                      <a:pt x="244" y="291"/>
                    </a:lnTo>
                    <a:lnTo>
                      <a:pt x="244" y="1065"/>
                    </a:lnTo>
                    <a:lnTo>
                      <a:pt x="106" y="10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gray">
              <a:xfrm>
                <a:off x="1279525" y="498475"/>
                <a:ext cx="182563" cy="139700"/>
              </a:xfrm>
              <a:custGeom>
                <a:avLst/>
                <a:gdLst/>
                <a:ahLst/>
                <a:cxnLst>
                  <a:cxn ang="0">
                    <a:pos x="894" y="275"/>
                  </a:cxn>
                  <a:cxn ang="0">
                    <a:pos x="885" y="217"/>
                  </a:cxn>
                  <a:cxn ang="0">
                    <a:pos x="865" y="173"/>
                  </a:cxn>
                  <a:cxn ang="0">
                    <a:pos x="833" y="140"/>
                  </a:cxn>
                  <a:cxn ang="0">
                    <a:pos x="791" y="121"/>
                  </a:cxn>
                  <a:cxn ang="0">
                    <a:pos x="737" y="115"/>
                  </a:cxn>
                  <a:cxn ang="0">
                    <a:pos x="701" y="119"/>
                  </a:cxn>
                  <a:cxn ang="0">
                    <a:pos x="666" y="131"/>
                  </a:cxn>
                  <a:cxn ang="0">
                    <a:pos x="635" y="153"/>
                  </a:cxn>
                  <a:cxn ang="0">
                    <a:pos x="608" y="178"/>
                  </a:cxn>
                  <a:cxn ang="0">
                    <a:pos x="590" y="205"/>
                  </a:cxn>
                  <a:cxn ang="0">
                    <a:pos x="448" y="788"/>
                  </a:cxn>
                  <a:cxn ang="0">
                    <a:pos x="445" y="211"/>
                  </a:cxn>
                  <a:cxn ang="0">
                    <a:pos x="431" y="176"/>
                  </a:cxn>
                  <a:cxn ang="0">
                    <a:pos x="405" y="147"/>
                  </a:cxn>
                  <a:cxn ang="0">
                    <a:pos x="369" y="127"/>
                  </a:cxn>
                  <a:cxn ang="0">
                    <a:pos x="326" y="117"/>
                  </a:cxn>
                  <a:cxn ang="0">
                    <a:pos x="281" y="115"/>
                  </a:cxn>
                  <a:cxn ang="0">
                    <a:pos x="250" y="122"/>
                  </a:cxn>
                  <a:cxn ang="0">
                    <a:pos x="216" y="139"/>
                  </a:cxn>
                  <a:cxn ang="0">
                    <a:pos x="183" y="162"/>
                  </a:cxn>
                  <a:cxn ang="0">
                    <a:pos x="157" y="188"/>
                  </a:cxn>
                  <a:cxn ang="0">
                    <a:pos x="139" y="216"/>
                  </a:cxn>
                  <a:cxn ang="0">
                    <a:pos x="0" y="14"/>
                  </a:cxn>
                  <a:cxn ang="0">
                    <a:pos x="146" y="90"/>
                  </a:cxn>
                  <a:cxn ang="0">
                    <a:pos x="178" y="58"/>
                  </a:cxn>
                  <a:cxn ang="0">
                    <a:pos x="213" y="32"/>
                  </a:cxn>
                  <a:cxn ang="0">
                    <a:pos x="251" y="14"/>
                  </a:cxn>
                  <a:cxn ang="0">
                    <a:pos x="291" y="3"/>
                  </a:cxn>
                  <a:cxn ang="0">
                    <a:pos x="334" y="0"/>
                  </a:cxn>
                  <a:cxn ang="0">
                    <a:pos x="393" y="3"/>
                  </a:cxn>
                  <a:cxn ang="0">
                    <a:pos x="445" y="14"/>
                  </a:cxn>
                  <a:cxn ang="0">
                    <a:pos x="489" y="32"/>
                  </a:cxn>
                  <a:cxn ang="0">
                    <a:pos x="527" y="58"/>
                  </a:cxn>
                  <a:cxn ang="0">
                    <a:pos x="558" y="90"/>
                  </a:cxn>
                  <a:cxn ang="0">
                    <a:pos x="581" y="82"/>
                  </a:cxn>
                  <a:cxn ang="0">
                    <a:pos x="610" y="53"/>
                  </a:cxn>
                  <a:cxn ang="0">
                    <a:pos x="653" y="29"/>
                  </a:cxn>
                  <a:cxn ang="0">
                    <a:pos x="700" y="11"/>
                  </a:cxn>
                  <a:cxn ang="0">
                    <a:pos x="749" y="2"/>
                  </a:cxn>
                  <a:cxn ang="0">
                    <a:pos x="796" y="0"/>
                  </a:cxn>
                  <a:cxn ang="0">
                    <a:pos x="838" y="4"/>
                  </a:cxn>
                  <a:cxn ang="0">
                    <a:pos x="876" y="13"/>
                  </a:cxn>
                  <a:cxn ang="0">
                    <a:pos x="910" y="27"/>
                  </a:cxn>
                  <a:cxn ang="0">
                    <a:pos x="941" y="46"/>
                  </a:cxn>
                  <a:cxn ang="0">
                    <a:pos x="967" y="70"/>
                  </a:cxn>
                  <a:cxn ang="0">
                    <a:pos x="989" y="99"/>
                  </a:cxn>
                  <a:cxn ang="0">
                    <a:pos x="1007" y="131"/>
                  </a:cxn>
                  <a:cxn ang="0">
                    <a:pos x="1020" y="168"/>
                  </a:cxn>
                  <a:cxn ang="0">
                    <a:pos x="1029" y="210"/>
                  </a:cxn>
                  <a:cxn ang="0">
                    <a:pos x="1033" y="255"/>
                  </a:cxn>
                  <a:cxn ang="0">
                    <a:pos x="894" y="788"/>
                  </a:cxn>
                </a:cxnLst>
                <a:rect l="0" t="0" r="r" b="b"/>
                <a:pathLst>
                  <a:path w="1033" h="788">
                    <a:moveTo>
                      <a:pt x="894" y="788"/>
                    </a:moveTo>
                    <a:lnTo>
                      <a:pt x="894" y="297"/>
                    </a:lnTo>
                    <a:lnTo>
                      <a:pt x="894" y="275"/>
                    </a:lnTo>
                    <a:lnTo>
                      <a:pt x="892" y="255"/>
                    </a:lnTo>
                    <a:lnTo>
                      <a:pt x="889" y="235"/>
                    </a:lnTo>
                    <a:lnTo>
                      <a:pt x="885" y="217"/>
                    </a:lnTo>
                    <a:lnTo>
                      <a:pt x="880" y="201"/>
                    </a:lnTo>
                    <a:lnTo>
                      <a:pt x="872" y="186"/>
                    </a:lnTo>
                    <a:lnTo>
                      <a:pt x="865" y="173"/>
                    </a:lnTo>
                    <a:lnTo>
                      <a:pt x="855" y="160"/>
                    </a:lnTo>
                    <a:lnTo>
                      <a:pt x="845" y="149"/>
                    </a:lnTo>
                    <a:lnTo>
                      <a:pt x="833" y="140"/>
                    </a:lnTo>
                    <a:lnTo>
                      <a:pt x="820" y="133"/>
                    </a:lnTo>
                    <a:lnTo>
                      <a:pt x="807" y="126"/>
                    </a:lnTo>
                    <a:lnTo>
                      <a:pt x="791" y="121"/>
                    </a:lnTo>
                    <a:lnTo>
                      <a:pt x="774" y="118"/>
                    </a:lnTo>
                    <a:lnTo>
                      <a:pt x="756" y="116"/>
                    </a:lnTo>
                    <a:lnTo>
                      <a:pt x="737" y="115"/>
                    </a:lnTo>
                    <a:lnTo>
                      <a:pt x="725" y="115"/>
                    </a:lnTo>
                    <a:lnTo>
                      <a:pt x="713" y="117"/>
                    </a:lnTo>
                    <a:lnTo>
                      <a:pt x="701" y="119"/>
                    </a:lnTo>
                    <a:lnTo>
                      <a:pt x="690" y="122"/>
                    </a:lnTo>
                    <a:lnTo>
                      <a:pt x="678" y="126"/>
                    </a:lnTo>
                    <a:lnTo>
                      <a:pt x="666" y="131"/>
                    </a:lnTo>
                    <a:lnTo>
                      <a:pt x="656" y="138"/>
                    </a:lnTo>
                    <a:lnTo>
                      <a:pt x="644" y="145"/>
                    </a:lnTo>
                    <a:lnTo>
                      <a:pt x="635" y="153"/>
                    </a:lnTo>
                    <a:lnTo>
                      <a:pt x="625" y="161"/>
                    </a:lnTo>
                    <a:lnTo>
                      <a:pt x="616" y="169"/>
                    </a:lnTo>
                    <a:lnTo>
                      <a:pt x="608" y="178"/>
                    </a:lnTo>
                    <a:lnTo>
                      <a:pt x="602" y="186"/>
                    </a:lnTo>
                    <a:lnTo>
                      <a:pt x="596" y="196"/>
                    </a:lnTo>
                    <a:lnTo>
                      <a:pt x="590" y="205"/>
                    </a:lnTo>
                    <a:lnTo>
                      <a:pt x="586" y="215"/>
                    </a:lnTo>
                    <a:lnTo>
                      <a:pt x="586" y="788"/>
                    </a:lnTo>
                    <a:lnTo>
                      <a:pt x="448" y="788"/>
                    </a:lnTo>
                    <a:lnTo>
                      <a:pt x="448" y="237"/>
                    </a:lnTo>
                    <a:lnTo>
                      <a:pt x="447" y="223"/>
                    </a:lnTo>
                    <a:lnTo>
                      <a:pt x="445" y="211"/>
                    </a:lnTo>
                    <a:lnTo>
                      <a:pt x="442" y="198"/>
                    </a:lnTo>
                    <a:lnTo>
                      <a:pt x="437" y="186"/>
                    </a:lnTo>
                    <a:lnTo>
                      <a:pt x="431" y="176"/>
                    </a:lnTo>
                    <a:lnTo>
                      <a:pt x="424" y="165"/>
                    </a:lnTo>
                    <a:lnTo>
                      <a:pt x="415" y="156"/>
                    </a:lnTo>
                    <a:lnTo>
                      <a:pt x="405" y="147"/>
                    </a:lnTo>
                    <a:lnTo>
                      <a:pt x="394" y="140"/>
                    </a:lnTo>
                    <a:lnTo>
                      <a:pt x="381" y="133"/>
                    </a:lnTo>
                    <a:lnTo>
                      <a:pt x="369" y="127"/>
                    </a:lnTo>
                    <a:lnTo>
                      <a:pt x="355" y="123"/>
                    </a:lnTo>
                    <a:lnTo>
                      <a:pt x="340" y="119"/>
                    </a:lnTo>
                    <a:lnTo>
                      <a:pt x="326" y="117"/>
                    </a:lnTo>
                    <a:lnTo>
                      <a:pt x="309" y="115"/>
                    </a:lnTo>
                    <a:lnTo>
                      <a:pt x="292" y="115"/>
                    </a:lnTo>
                    <a:lnTo>
                      <a:pt x="281" y="115"/>
                    </a:lnTo>
                    <a:lnTo>
                      <a:pt x="271" y="117"/>
                    </a:lnTo>
                    <a:lnTo>
                      <a:pt x="260" y="119"/>
                    </a:lnTo>
                    <a:lnTo>
                      <a:pt x="250" y="122"/>
                    </a:lnTo>
                    <a:lnTo>
                      <a:pt x="238" y="127"/>
                    </a:lnTo>
                    <a:lnTo>
                      <a:pt x="227" y="133"/>
                    </a:lnTo>
                    <a:lnTo>
                      <a:pt x="216" y="139"/>
                    </a:lnTo>
                    <a:lnTo>
                      <a:pt x="204" y="146"/>
                    </a:lnTo>
                    <a:lnTo>
                      <a:pt x="194" y="155"/>
                    </a:lnTo>
                    <a:lnTo>
                      <a:pt x="183" y="162"/>
                    </a:lnTo>
                    <a:lnTo>
                      <a:pt x="174" y="171"/>
                    </a:lnTo>
                    <a:lnTo>
                      <a:pt x="165" y="180"/>
                    </a:lnTo>
                    <a:lnTo>
                      <a:pt x="157" y="188"/>
                    </a:lnTo>
                    <a:lnTo>
                      <a:pt x="150" y="197"/>
                    </a:lnTo>
                    <a:lnTo>
                      <a:pt x="144" y="206"/>
                    </a:lnTo>
                    <a:lnTo>
                      <a:pt x="139" y="216"/>
                    </a:lnTo>
                    <a:lnTo>
                      <a:pt x="139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90" y="14"/>
                    </a:lnTo>
                    <a:lnTo>
                      <a:pt x="136" y="103"/>
                    </a:lnTo>
                    <a:lnTo>
                      <a:pt x="146" y="90"/>
                    </a:lnTo>
                    <a:lnTo>
                      <a:pt x="156" y="79"/>
                    </a:lnTo>
                    <a:lnTo>
                      <a:pt x="167" y="68"/>
                    </a:lnTo>
                    <a:lnTo>
                      <a:pt x="178" y="58"/>
                    </a:lnTo>
                    <a:lnTo>
                      <a:pt x="189" y="48"/>
                    </a:lnTo>
                    <a:lnTo>
                      <a:pt x="201" y="40"/>
                    </a:lnTo>
                    <a:lnTo>
                      <a:pt x="213" y="32"/>
                    </a:lnTo>
                    <a:lnTo>
                      <a:pt x="225" y="25"/>
                    </a:lnTo>
                    <a:lnTo>
                      <a:pt x="238" y="20"/>
                    </a:lnTo>
                    <a:lnTo>
                      <a:pt x="251" y="14"/>
                    </a:lnTo>
                    <a:lnTo>
                      <a:pt x="263" y="9"/>
                    </a:lnTo>
                    <a:lnTo>
                      <a:pt x="277" y="6"/>
                    </a:lnTo>
                    <a:lnTo>
                      <a:pt x="291" y="3"/>
                    </a:lnTo>
                    <a:lnTo>
                      <a:pt x="305" y="1"/>
                    </a:lnTo>
                    <a:lnTo>
                      <a:pt x="319" y="0"/>
                    </a:lnTo>
                    <a:lnTo>
                      <a:pt x="334" y="0"/>
                    </a:lnTo>
                    <a:lnTo>
                      <a:pt x="355" y="0"/>
                    </a:lnTo>
                    <a:lnTo>
                      <a:pt x="374" y="1"/>
                    </a:lnTo>
                    <a:lnTo>
                      <a:pt x="393" y="3"/>
                    </a:lnTo>
                    <a:lnTo>
                      <a:pt x="411" y="6"/>
                    </a:lnTo>
                    <a:lnTo>
                      <a:pt x="428" y="9"/>
                    </a:lnTo>
                    <a:lnTo>
                      <a:pt x="445" y="14"/>
                    </a:lnTo>
                    <a:lnTo>
                      <a:pt x="461" y="20"/>
                    </a:lnTo>
                    <a:lnTo>
                      <a:pt x="475" y="25"/>
                    </a:lnTo>
                    <a:lnTo>
                      <a:pt x="489" y="32"/>
                    </a:lnTo>
                    <a:lnTo>
                      <a:pt x="503" y="40"/>
                    </a:lnTo>
                    <a:lnTo>
                      <a:pt x="515" y="48"/>
                    </a:lnTo>
                    <a:lnTo>
                      <a:pt x="527" y="58"/>
                    </a:lnTo>
                    <a:lnTo>
                      <a:pt x="539" y="68"/>
                    </a:lnTo>
                    <a:lnTo>
                      <a:pt x="548" y="79"/>
                    </a:lnTo>
                    <a:lnTo>
                      <a:pt x="558" y="90"/>
                    </a:lnTo>
                    <a:lnTo>
                      <a:pt x="567" y="103"/>
                    </a:lnTo>
                    <a:lnTo>
                      <a:pt x="573" y="92"/>
                    </a:lnTo>
                    <a:lnTo>
                      <a:pt x="581" y="82"/>
                    </a:lnTo>
                    <a:lnTo>
                      <a:pt x="589" y="71"/>
                    </a:lnTo>
                    <a:lnTo>
                      <a:pt x="600" y="62"/>
                    </a:lnTo>
                    <a:lnTo>
                      <a:pt x="610" y="53"/>
                    </a:lnTo>
                    <a:lnTo>
                      <a:pt x="623" y="45"/>
                    </a:lnTo>
                    <a:lnTo>
                      <a:pt x="638" y="37"/>
                    </a:lnTo>
                    <a:lnTo>
                      <a:pt x="653" y="29"/>
                    </a:lnTo>
                    <a:lnTo>
                      <a:pt x="668" y="22"/>
                    </a:lnTo>
                    <a:lnTo>
                      <a:pt x="684" y="17"/>
                    </a:lnTo>
                    <a:lnTo>
                      <a:pt x="700" y="11"/>
                    </a:lnTo>
                    <a:lnTo>
                      <a:pt x="716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4" y="0"/>
                    </a:lnTo>
                    <a:lnTo>
                      <a:pt x="781" y="0"/>
                    </a:lnTo>
                    <a:lnTo>
                      <a:pt x="796" y="0"/>
                    </a:lnTo>
                    <a:lnTo>
                      <a:pt x="811" y="1"/>
                    </a:lnTo>
                    <a:lnTo>
                      <a:pt x="825" y="2"/>
                    </a:lnTo>
                    <a:lnTo>
                      <a:pt x="838" y="4"/>
                    </a:lnTo>
                    <a:lnTo>
                      <a:pt x="851" y="6"/>
                    </a:lnTo>
                    <a:lnTo>
                      <a:pt x="864" y="9"/>
                    </a:lnTo>
                    <a:lnTo>
                      <a:pt x="876" y="13"/>
                    </a:lnTo>
                    <a:lnTo>
                      <a:pt x="888" y="18"/>
                    </a:lnTo>
                    <a:lnTo>
                      <a:pt x="900" y="22"/>
                    </a:lnTo>
                    <a:lnTo>
                      <a:pt x="910" y="27"/>
                    </a:lnTo>
                    <a:lnTo>
                      <a:pt x="921" y="33"/>
                    </a:lnTo>
                    <a:lnTo>
                      <a:pt x="931" y="40"/>
                    </a:lnTo>
                    <a:lnTo>
                      <a:pt x="941" y="46"/>
                    </a:lnTo>
                    <a:lnTo>
                      <a:pt x="950" y="53"/>
                    </a:lnTo>
                    <a:lnTo>
                      <a:pt x="959" y="62"/>
                    </a:lnTo>
                    <a:lnTo>
                      <a:pt x="967" y="70"/>
                    </a:lnTo>
                    <a:lnTo>
                      <a:pt x="976" y="80"/>
                    </a:lnTo>
                    <a:lnTo>
                      <a:pt x="983" y="89"/>
                    </a:lnTo>
                    <a:lnTo>
                      <a:pt x="989" y="99"/>
                    </a:lnTo>
                    <a:lnTo>
                      <a:pt x="996" y="109"/>
                    </a:lnTo>
                    <a:lnTo>
                      <a:pt x="1002" y="121"/>
                    </a:lnTo>
                    <a:lnTo>
                      <a:pt x="1007" y="131"/>
                    </a:lnTo>
                    <a:lnTo>
                      <a:pt x="1012" y="144"/>
                    </a:lnTo>
                    <a:lnTo>
                      <a:pt x="1017" y="156"/>
                    </a:lnTo>
                    <a:lnTo>
                      <a:pt x="1020" y="168"/>
                    </a:lnTo>
                    <a:lnTo>
                      <a:pt x="1024" y="182"/>
                    </a:lnTo>
                    <a:lnTo>
                      <a:pt x="1026" y="196"/>
                    </a:lnTo>
                    <a:lnTo>
                      <a:pt x="1029" y="210"/>
                    </a:lnTo>
                    <a:lnTo>
                      <a:pt x="1030" y="224"/>
                    </a:lnTo>
                    <a:lnTo>
                      <a:pt x="1031" y="239"/>
                    </a:lnTo>
                    <a:lnTo>
                      <a:pt x="1033" y="255"/>
                    </a:lnTo>
                    <a:lnTo>
                      <a:pt x="1033" y="271"/>
                    </a:lnTo>
                    <a:lnTo>
                      <a:pt x="1033" y="788"/>
                    </a:lnTo>
                    <a:lnTo>
                      <a:pt x="894" y="7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9" name="Freeform 15"/>
              <p:cNvSpPr>
                <a:spLocks noEditPoints="1"/>
              </p:cNvSpPr>
              <p:nvPr userDrawn="1"/>
            </p:nvSpPr>
            <p:spPr bwMode="gray">
              <a:xfrm>
                <a:off x="1487488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556" y="221"/>
                  </a:cxn>
                  <a:cxn ang="0">
                    <a:pos x="575" y="294"/>
                  </a:cxn>
                  <a:cxn ang="0">
                    <a:pos x="155" y="274"/>
                  </a:cxn>
                  <a:cxn ang="0">
                    <a:pos x="189" y="203"/>
                  </a:cxn>
                  <a:cxn ang="0">
                    <a:pos x="248" y="147"/>
                  </a:cxn>
                  <a:cxn ang="0">
                    <a:pos x="325" y="118"/>
                  </a:cxn>
                  <a:cxn ang="0">
                    <a:pos x="416" y="119"/>
                  </a:cxn>
                  <a:cxn ang="0">
                    <a:pos x="476" y="138"/>
                  </a:cxn>
                  <a:cxn ang="0">
                    <a:pos x="510" y="161"/>
                  </a:cxn>
                  <a:cxn ang="0">
                    <a:pos x="712" y="312"/>
                  </a:cxn>
                  <a:cxn ang="0">
                    <a:pos x="704" y="243"/>
                  </a:cxn>
                  <a:cxn ang="0">
                    <a:pos x="684" y="182"/>
                  </a:cxn>
                  <a:cxn ang="0">
                    <a:pos x="652" y="128"/>
                  </a:cxn>
                  <a:cxn ang="0">
                    <a:pos x="610" y="81"/>
                  </a:cxn>
                  <a:cxn ang="0">
                    <a:pos x="556" y="44"/>
                  </a:cxn>
                  <a:cxn ang="0">
                    <a:pos x="494" y="18"/>
                  </a:cxn>
                  <a:cxn ang="0">
                    <a:pos x="422" y="3"/>
                  </a:cxn>
                  <a:cxn ang="0">
                    <a:pos x="345" y="0"/>
                  </a:cxn>
                  <a:cxn ang="0">
                    <a:pos x="278" y="9"/>
                  </a:cxn>
                  <a:cxn ang="0">
                    <a:pos x="215" y="32"/>
                  </a:cxn>
                  <a:cxn ang="0">
                    <a:pos x="157" y="68"/>
                  </a:cxn>
                  <a:cxn ang="0">
                    <a:pos x="102" y="118"/>
                  </a:cxn>
                  <a:cxn ang="0">
                    <a:pos x="55" y="183"/>
                  </a:cxn>
                  <a:cxn ang="0">
                    <a:pos x="22" y="257"/>
                  </a:cxn>
                  <a:cxn ang="0">
                    <a:pos x="4" y="341"/>
                  </a:cxn>
                  <a:cxn ang="0">
                    <a:pos x="1" y="433"/>
                  </a:cxn>
                  <a:cxn ang="0">
                    <a:pos x="12" y="519"/>
                  </a:cxn>
                  <a:cxn ang="0">
                    <a:pos x="36" y="595"/>
                  </a:cxn>
                  <a:cxn ang="0">
                    <a:pos x="75" y="660"/>
                  </a:cxn>
                  <a:cxn ang="0">
                    <a:pos x="127" y="716"/>
                  </a:cxn>
                  <a:cxn ang="0">
                    <a:pos x="182" y="756"/>
                  </a:cxn>
                  <a:cxn ang="0">
                    <a:pos x="242" y="784"/>
                  </a:cxn>
                  <a:cxn ang="0">
                    <a:pos x="308" y="799"/>
                  </a:cxn>
                  <a:cxn ang="0">
                    <a:pos x="386" y="802"/>
                  </a:cxn>
                  <a:cxn ang="0">
                    <a:pos x="480" y="792"/>
                  </a:cxn>
                  <a:cxn ang="0">
                    <a:pos x="560" y="768"/>
                  </a:cxn>
                  <a:cxn ang="0">
                    <a:pos x="613" y="741"/>
                  </a:cxn>
                  <a:cxn ang="0">
                    <a:pos x="584" y="619"/>
                  </a:cxn>
                  <a:cxn ang="0">
                    <a:pos x="542" y="649"/>
                  </a:cxn>
                  <a:cxn ang="0">
                    <a:pos x="495" y="670"/>
                  </a:cxn>
                  <a:cxn ang="0">
                    <a:pos x="444" y="684"/>
                  </a:cxn>
                  <a:cxn ang="0">
                    <a:pos x="387" y="688"/>
                  </a:cxn>
                  <a:cxn ang="0">
                    <a:pos x="316" y="679"/>
                  </a:cxn>
                  <a:cxn ang="0">
                    <a:pos x="273" y="663"/>
                  </a:cxn>
                  <a:cxn ang="0">
                    <a:pos x="235" y="639"/>
                  </a:cxn>
                  <a:cxn ang="0">
                    <a:pos x="202" y="605"/>
                  </a:cxn>
                  <a:cxn ang="0">
                    <a:pos x="173" y="560"/>
                  </a:cxn>
                  <a:cxn ang="0">
                    <a:pos x="155" y="507"/>
                  </a:cxn>
                  <a:cxn ang="0">
                    <a:pos x="146" y="447"/>
                  </a:cxn>
                  <a:cxn ang="0">
                    <a:pos x="706" y="394"/>
                  </a:cxn>
                </a:cxnLst>
                <a:rect l="0" t="0" r="r" b="b"/>
                <a:pathLst>
                  <a:path w="712" h="803">
                    <a:moveTo>
                      <a:pt x="525" y="175"/>
                    </a:moveTo>
                    <a:lnTo>
                      <a:pt x="536" y="190"/>
                    </a:lnTo>
                    <a:lnTo>
                      <a:pt x="547" y="204"/>
                    </a:lnTo>
                    <a:lnTo>
                      <a:pt x="556" y="221"/>
                    </a:lnTo>
                    <a:lnTo>
                      <a:pt x="564" y="238"/>
                    </a:lnTo>
                    <a:lnTo>
                      <a:pt x="569" y="256"/>
                    </a:lnTo>
                    <a:lnTo>
                      <a:pt x="573" y="274"/>
                    </a:lnTo>
                    <a:lnTo>
                      <a:pt x="575" y="294"/>
                    </a:lnTo>
                    <a:lnTo>
                      <a:pt x="576" y="314"/>
                    </a:lnTo>
                    <a:lnTo>
                      <a:pt x="149" y="314"/>
                    </a:lnTo>
                    <a:lnTo>
                      <a:pt x="151" y="293"/>
                    </a:lnTo>
                    <a:lnTo>
                      <a:pt x="155" y="274"/>
                    </a:lnTo>
                    <a:lnTo>
                      <a:pt x="162" y="255"/>
                    </a:lnTo>
                    <a:lnTo>
                      <a:pt x="169" y="237"/>
                    </a:lnTo>
                    <a:lnTo>
                      <a:pt x="178" y="220"/>
                    </a:lnTo>
                    <a:lnTo>
                      <a:pt x="189" y="203"/>
                    </a:lnTo>
                    <a:lnTo>
                      <a:pt x="202" y="188"/>
                    </a:lnTo>
                    <a:lnTo>
                      <a:pt x="215" y="174"/>
                    </a:lnTo>
                    <a:lnTo>
                      <a:pt x="231" y="160"/>
                    </a:lnTo>
                    <a:lnTo>
                      <a:pt x="248" y="147"/>
                    </a:lnTo>
                    <a:lnTo>
                      <a:pt x="266" y="138"/>
                    </a:lnTo>
                    <a:lnTo>
                      <a:pt x="285" y="129"/>
                    </a:lnTo>
                    <a:lnTo>
                      <a:pt x="305" y="123"/>
                    </a:lnTo>
                    <a:lnTo>
                      <a:pt x="325" y="118"/>
                    </a:lnTo>
                    <a:lnTo>
                      <a:pt x="346" y="116"/>
                    </a:lnTo>
                    <a:lnTo>
                      <a:pt x="369" y="115"/>
                    </a:lnTo>
                    <a:lnTo>
                      <a:pt x="393" y="116"/>
                    </a:lnTo>
                    <a:lnTo>
                      <a:pt x="416" y="119"/>
                    </a:lnTo>
                    <a:lnTo>
                      <a:pt x="437" y="123"/>
                    </a:lnTo>
                    <a:lnTo>
                      <a:pt x="457" y="129"/>
                    </a:lnTo>
                    <a:lnTo>
                      <a:pt x="467" y="134"/>
                    </a:lnTo>
                    <a:lnTo>
                      <a:pt x="476" y="138"/>
                    </a:lnTo>
                    <a:lnTo>
                      <a:pt x="484" y="143"/>
                    </a:lnTo>
                    <a:lnTo>
                      <a:pt x="493" y="148"/>
                    </a:lnTo>
                    <a:lnTo>
                      <a:pt x="501" y="155"/>
                    </a:lnTo>
                    <a:lnTo>
                      <a:pt x="510" y="161"/>
                    </a:lnTo>
                    <a:lnTo>
                      <a:pt x="517" y="167"/>
                    </a:lnTo>
                    <a:lnTo>
                      <a:pt x="525" y="175"/>
                    </a:lnTo>
                    <a:close/>
                    <a:moveTo>
                      <a:pt x="712" y="330"/>
                    </a:moveTo>
                    <a:lnTo>
                      <a:pt x="712" y="312"/>
                    </a:lnTo>
                    <a:lnTo>
                      <a:pt x="711" y="294"/>
                    </a:lnTo>
                    <a:lnTo>
                      <a:pt x="709" y="277"/>
                    </a:lnTo>
                    <a:lnTo>
                      <a:pt x="707" y="259"/>
                    </a:lnTo>
                    <a:lnTo>
                      <a:pt x="704" y="243"/>
                    </a:lnTo>
                    <a:lnTo>
                      <a:pt x="700" y="227"/>
                    </a:lnTo>
                    <a:lnTo>
                      <a:pt x="696" y="212"/>
                    </a:lnTo>
                    <a:lnTo>
                      <a:pt x="690" y="197"/>
                    </a:lnTo>
                    <a:lnTo>
                      <a:pt x="684" y="182"/>
                    </a:lnTo>
                    <a:lnTo>
                      <a:pt x="677" y="167"/>
                    </a:lnTo>
                    <a:lnTo>
                      <a:pt x="669" y="154"/>
                    </a:lnTo>
                    <a:lnTo>
                      <a:pt x="662" y="141"/>
                    </a:lnTo>
                    <a:lnTo>
                      <a:pt x="652" y="128"/>
                    </a:lnTo>
                    <a:lnTo>
                      <a:pt x="643" y="116"/>
                    </a:lnTo>
                    <a:lnTo>
                      <a:pt x="632" y="104"/>
                    </a:lnTo>
                    <a:lnTo>
                      <a:pt x="622" y="92"/>
                    </a:lnTo>
                    <a:lnTo>
                      <a:pt x="610" y="81"/>
                    </a:lnTo>
                    <a:lnTo>
                      <a:pt x="597" y="70"/>
                    </a:lnTo>
                    <a:lnTo>
                      <a:pt x="584" y="61"/>
                    </a:lnTo>
                    <a:lnTo>
                      <a:pt x="570" y="51"/>
                    </a:lnTo>
                    <a:lnTo>
                      <a:pt x="556" y="44"/>
                    </a:lnTo>
                    <a:lnTo>
                      <a:pt x="541" y="36"/>
                    </a:lnTo>
                    <a:lnTo>
                      <a:pt x="526" y="29"/>
                    </a:lnTo>
                    <a:lnTo>
                      <a:pt x="510" y="23"/>
                    </a:lnTo>
                    <a:lnTo>
                      <a:pt x="494" y="18"/>
                    </a:lnTo>
                    <a:lnTo>
                      <a:pt x="476" y="12"/>
                    </a:lnTo>
                    <a:lnTo>
                      <a:pt x="459" y="8"/>
                    </a:lnTo>
                    <a:lnTo>
                      <a:pt x="441" y="5"/>
                    </a:lnTo>
                    <a:lnTo>
                      <a:pt x="422" y="3"/>
                    </a:lnTo>
                    <a:lnTo>
                      <a:pt x="403" y="1"/>
                    </a:lnTo>
                    <a:lnTo>
                      <a:pt x="383" y="0"/>
                    </a:lnTo>
                    <a:lnTo>
                      <a:pt x="363" y="0"/>
                    </a:lnTo>
                    <a:lnTo>
                      <a:pt x="345" y="0"/>
                    </a:lnTo>
                    <a:lnTo>
                      <a:pt x="328" y="1"/>
                    </a:lnTo>
                    <a:lnTo>
                      <a:pt x="310" y="3"/>
                    </a:lnTo>
                    <a:lnTo>
                      <a:pt x="295" y="6"/>
                    </a:lnTo>
                    <a:lnTo>
                      <a:pt x="278" y="9"/>
                    </a:lnTo>
                    <a:lnTo>
                      <a:pt x="262" y="14"/>
                    </a:lnTo>
                    <a:lnTo>
                      <a:pt x="246" y="20"/>
                    </a:lnTo>
                    <a:lnTo>
                      <a:pt x="230" y="25"/>
                    </a:lnTo>
                    <a:lnTo>
                      <a:pt x="215" y="32"/>
                    </a:lnTo>
                    <a:lnTo>
                      <a:pt x="200" y="40"/>
                    </a:lnTo>
                    <a:lnTo>
                      <a:pt x="185" y="48"/>
                    </a:lnTo>
                    <a:lnTo>
                      <a:pt x="171" y="58"/>
                    </a:lnTo>
                    <a:lnTo>
                      <a:pt x="157" y="68"/>
                    </a:lnTo>
                    <a:lnTo>
                      <a:pt x="144" y="79"/>
                    </a:lnTo>
                    <a:lnTo>
                      <a:pt x="130" y="90"/>
                    </a:lnTo>
                    <a:lnTo>
                      <a:pt x="116" y="103"/>
                    </a:lnTo>
                    <a:lnTo>
                      <a:pt x="102" y="118"/>
                    </a:lnTo>
                    <a:lnTo>
                      <a:pt x="90" y="133"/>
                    </a:lnTo>
                    <a:lnTo>
                      <a:pt x="77" y="149"/>
                    </a:lnTo>
                    <a:lnTo>
                      <a:pt x="66" y="165"/>
                    </a:lnTo>
                    <a:lnTo>
                      <a:pt x="55" y="183"/>
                    </a:lnTo>
                    <a:lnTo>
                      <a:pt x="45" y="200"/>
                    </a:lnTo>
                    <a:lnTo>
                      <a:pt x="37" y="219"/>
                    </a:lnTo>
                    <a:lnTo>
                      <a:pt x="30" y="238"/>
                    </a:lnTo>
                    <a:lnTo>
                      <a:pt x="22" y="257"/>
                    </a:lnTo>
                    <a:lnTo>
                      <a:pt x="17" y="277"/>
                    </a:lnTo>
                    <a:lnTo>
                      <a:pt x="12" y="298"/>
                    </a:lnTo>
                    <a:lnTo>
                      <a:pt x="7" y="319"/>
                    </a:lnTo>
                    <a:lnTo>
                      <a:pt x="4" y="341"/>
                    </a:lnTo>
                    <a:lnTo>
                      <a:pt x="2" y="364"/>
                    </a:lnTo>
                    <a:lnTo>
                      <a:pt x="1" y="387"/>
                    </a:lnTo>
                    <a:lnTo>
                      <a:pt x="0" y="410"/>
                    </a:lnTo>
                    <a:lnTo>
                      <a:pt x="1" y="433"/>
                    </a:lnTo>
                    <a:lnTo>
                      <a:pt x="2" y="455"/>
                    </a:lnTo>
                    <a:lnTo>
                      <a:pt x="4" y="476"/>
                    </a:lnTo>
                    <a:lnTo>
                      <a:pt x="7" y="498"/>
                    </a:lnTo>
                    <a:lnTo>
                      <a:pt x="12" y="519"/>
                    </a:lnTo>
                    <a:lnTo>
                      <a:pt x="16" y="539"/>
                    </a:lnTo>
                    <a:lnTo>
                      <a:pt x="22" y="558"/>
                    </a:lnTo>
                    <a:lnTo>
                      <a:pt x="29" y="576"/>
                    </a:lnTo>
                    <a:lnTo>
                      <a:pt x="36" y="595"/>
                    </a:lnTo>
                    <a:lnTo>
                      <a:pt x="44" y="611"/>
                    </a:lnTo>
                    <a:lnTo>
                      <a:pt x="54" y="628"/>
                    </a:lnTo>
                    <a:lnTo>
                      <a:pt x="64" y="645"/>
                    </a:lnTo>
                    <a:lnTo>
                      <a:pt x="75" y="660"/>
                    </a:lnTo>
                    <a:lnTo>
                      <a:pt x="88" y="676"/>
                    </a:lnTo>
                    <a:lnTo>
                      <a:pt x="100" y="691"/>
                    </a:lnTo>
                    <a:lnTo>
                      <a:pt x="114" y="704"/>
                    </a:lnTo>
                    <a:lnTo>
                      <a:pt x="127" y="716"/>
                    </a:lnTo>
                    <a:lnTo>
                      <a:pt x="139" y="727"/>
                    </a:lnTo>
                    <a:lnTo>
                      <a:pt x="153" y="738"/>
                    </a:lnTo>
                    <a:lnTo>
                      <a:pt x="167" y="747"/>
                    </a:lnTo>
                    <a:lnTo>
                      <a:pt x="182" y="756"/>
                    </a:lnTo>
                    <a:lnTo>
                      <a:pt x="196" y="764"/>
                    </a:lnTo>
                    <a:lnTo>
                      <a:pt x="211" y="772"/>
                    </a:lnTo>
                    <a:lnTo>
                      <a:pt x="226" y="778"/>
                    </a:lnTo>
                    <a:lnTo>
                      <a:pt x="242" y="784"/>
                    </a:lnTo>
                    <a:lnTo>
                      <a:pt x="258" y="790"/>
                    </a:lnTo>
                    <a:lnTo>
                      <a:pt x="274" y="794"/>
                    </a:lnTo>
                    <a:lnTo>
                      <a:pt x="291" y="797"/>
                    </a:lnTo>
                    <a:lnTo>
                      <a:pt x="308" y="799"/>
                    </a:lnTo>
                    <a:lnTo>
                      <a:pt x="325" y="801"/>
                    </a:lnTo>
                    <a:lnTo>
                      <a:pt x="343" y="802"/>
                    </a:lnTo>
                    <a:lnTo>
                      <a:pt x="361" y="803"/>
                    </a:lnTo>
                    <a:lnTo>
                      <a:pt x="386" y="802"/>
                    </a:lnTo>
                    <a:lnTo>
                      <a:pt x="411" y="801"/>
                    </a:lnTo>
                    <a:lnTo>
                      <a:pt x="434" y="799"/>
                    </a:lnTo>
                    <a:lnTo>
                      <a:pt x="457" y="796"/>
                    </a:lnTo>
                    <a:lnTo>
                      <a:pt x="480" y="792"/>
                    </a:lnTo>
                    <a:lnTo>
                      <a:pt x="502" y="787"/>
                    </a:lnTo>
                    <a:lnTo>
                      <a:pt x="524" y="780"/>
                    </a:lnTo>
                    <a:lnTo>
                      <a:pt x="545" y="773"/>
                    </a:lnTo>
                    <a:lnTo>
                      <a:pt x="560" y="768"/>
                    </a:lnTo>
                    <a:lnTo>
                      <a:pt x="575" y="761"/>
                    </a:lnTo>
                    <a:lnTo>
                      <a:pt x="589" y="755"/>
                    </a:lnTo>
                    <a:lnTo>
                      <a:pt x="602" y="749"/>
                    </a:lnTo>
                    <a:lnTo>
                      <a:pt x="613" y="741"/>
                    </a:lnTo>
                    <a:lnTo>
                      <a:pt x="624" y="734"/>
                    </a:lnTo>
                    <a:lnTo>
                      <a:pt x="633" y="726"/>
                    </a:lnTo>
                    <a:lnTo>
                      <a:pt x="642" y="719"/>
                    </a:lnTo>
                    <a:lnTo>
                      <a:pt x="584" y="619"/>
                    </a:lnTo>
                    <a:lnTo>
                      <a:pt x="574" y="627"/>
                    </a:lnTo>
                    <a:lnTo>
                      <a:pt x="564" y="636"/>
                    </a:lnTo>
                    <a:lnTo>
                      <a:pt x="553" y="642"/>
                    </a:lnTo>
                    <a:lnTo>
                      <a:pt x="542" y="649"/>
                    </a:lnTo>
                    <a:lnTo>
                      <a:pt x="531" y="656"/>
                    </a:lnTo>
                    <a:lnTo>
                      <a:pt x="519" y="661"/>
                    </a:lnTo>
                    <a:lnTo>
                      <a:pt x="508" y="666"/>
                    </a:lnTo>
                    <a:lnTo>
                      <a:pt x="495" y="670"/>
                    </a:lnTo>
                    <a:lnTo>
                      <a:pt x="483" y="675"/>
                    </a:lnTo>
                    <a:lnTo>
                      <a:pt x="471" y="678"/>
                    </a:lnTo>
                    <a:lnTo>
                      <a:pt x="457" y="681"/>
                    </a:lnTo>
                    <a:lnTo>
                      <a:pt x="444" y="684"/>
                    </a:lnTo>
                    <a:lnTo>
                      <a:pt x="431" y="685"/>
                    </a:lnTo>
                    <a:lnTo>
                      <a:pt x="416" y="687"/>
                    </a:lnTo>
                    <a:lnTo>
                      <a:pt x="402" y="687"/>
                    </a:lnTo>
                    <a:lnTo>
                      <a:pt x="387" y="688"/>
                    </a:lnTo>
                    <a:lnTo>
                      <a:pt x="362" y="687"/>
                    </a:lnTo>
                    <a:lnTo>
                      <a:pt x="339" y="684"/>
                    </a:lnTo>
                    <a:lnTo>
                      <a:pt x="327" y="682"/>
                    </a:lnTo>
                    <a:lnTo>
                      <a:pt x="316" y="679"/>
                    </a:lnTo>
                    <a:lnTo>
                      <a:pt x="304" y="676"/>
                    </a:lnTo>
                    <a:lnTo>
                      <a:pt x="293" y="672"/>
                    </a:lnTo>
                    <a:lnTo>
                      <a:pt x="283" y="667"/>
                    </a:lnTo>
                    <a:lnTo>
                      <a:pt x="273" y="663"/>
                    </a:lnTo>
                    <a:lnTo>
                      <a:pt x="264" y="658"/>
                    </a:lnTo>
                    <a:lnTo>
                      <a:pt x="254" y="653"/>
                    </a:lnTo>
                    <a:lnTo>
                      <a:pt x="245" y="646"/>
                    </a:lnTo>
                    <a:lnTo>
                      <a:pt x="235" y="639"/>
                    </a:lnTo>
                    <a:lnTo>
                      <a:pt x="227" y="631"/>
                    </a:lnTo>
                    <a:lnTo>
                      <a:pt x="219" y="624"/>
                    </a:lnTo>
                    <a:lnTo>
                      <a:pt x="210" y="615"/>
                    </a:lnTo>
                    <a:lnTo>
                      <a:pt x="202" y="605"/>
                    </a:lnTo>
                    <a:lnTo>
                      <a:pt x="193" y="595"/>
                    </a:lnTo>
                    <a:lnTo>
                      <a:pt x="186" y="583"/>
                    </a:lnTo>
                    <a:lnTo>
                      <a:pt x="179" y="572"/>
                    </a:lnTo>
                    <a:lnTo>
                      <a:pt x="173" y="560"/>
                    </a:lnTo>
                    <a:lnTo>
                      <a:pt x="168" y="548"/>
                    </a:lnTo>
                    <a:lnTo>
                      <a:pt x="163" y="534"/>
                    </a:lnTo>
                    <a:lnTo>
                      <a:pt x="158" y="522"/>
                    </a:lnTo>
                    <a:lnTo>
                      <a:pt x="155" y="507"/>
                    </a:lnTo>
                    <a:lnTo>
                      <a:pt x="152" y="493"/>
                    </a:lnTo>
                    <a:lnTo>
                      <a:pt x="149" y="479"/>
                    </a:lnTo>
                    <a:lnTo>
                      <a:pt x="147" y="463"/>
                    </a:lnTo>
                    <a:lnTo>
                      <a:pt x="146" y="447"/>
                    </a:lnTo>
                    <a:lnTo>
                      <a:pt x="145" y="431"/>
                    </a:lnTo>
                    <a:lnTo>
                      <a:pt x="145" y="414"/>
                    </a:lnTo>
                    <a:lnTo>
                      <a:pt x="702" y="414"/>
                    </a:lnTo>
                    <a:lnTo>
                      <a:pt x="706" y="394"/>
                    </a:lnTo>
                    <a:lnTo>
                      <a:pt x="710" y="374"/>
                    </a:lnTo>
                    <a:lnTo>
                      <a:pt x="711" y="352"/>
                    </a:lnTo>
                    <a:lnTo>
                      <a:pt x="712" y="3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 userDrawn="1"/>
            </p:nvSpPr>
            <p:spPr bwMode="gray">
              <a:xfrm>
                <a:off x="1638300" y="498475"/>
                <a:ext cx="107950" cy="139700"/>
              </a:xfrm>
              <a:custGeom>
                <a:avLst/>
                <a:gdLst/>
                <a:ahLst/>
                <a:cxnLst>
                  <a:cxn ang="0">
                    <a:pos x="476" y="337"/>
                  </a:cxn>
                  <a:cxn ang="0">
                    <a:pos x="473" y="280"/>
                  </a:cxn>
                  <a:cxn ang="0">
                    <a:pos x="467" y="232"/>
                  </a:cxn>
                  <a:cxn ang="0">
                    <a:pos x="455" y="194"/>
                  </a:cxn>
                  <a:cxn ang="0">
                    <a:pos x="438" y="164"/>
                  </a:cxn>
                  <a:cxn ang="0">
                    <a:pos x="429" y="153"/>
                  </a:cxn>
                  <a:cxn ang="0">
                    <a:pos x="417" y="142"/>
                  </a:cxn>
                  <a:cxn ang="0">
                    <a:pos x="388" y="127"/>
                  </a:cxn>
                  <a:cxn ang="0">
                    <a:pos x="355" y="118"/>
                  </a:cxn>
                  <a:cxn ang="0">
                    <a:pos x="315" y="115"/>
                  </a:cxn>
                  <a:cxn ang="0">
                    <a:pos x="290" y="117"/>
                  </a:cxn>
                  <a:cxn ang="0">
                    <a:pos x="266" y="122"/>
                  </a:cxn>
                  <a:cxn ang="0">
                    <a:pos x="242" y="130"/>
                  </a:cxn>
                  <a:cxn ang="0">
                    <a:pos x="216" y="143"/>
                  </a:cxn>
                  <a:cxn ang="0">
                    <a:pos x="192" y="158"/>
                  </a:cxn>
                  <a:cxn ang="0">
                    <a:pos x="171" y="174"/>
                  </a:cxn>
                  <a:cxn ang="0">
                    <a:pos x="153" y="193"/>
                  </a:cxn>
                  <a:cxn ang="0">
                    <a:pos x="138" y="212"/>
                  </a:cxn>
                  <a:cxn ang="0">
                    <a:pos x="0" y="788"/>
                  </a:cxn>
                  <a:cxn ang="0">
                    <a:pos x="94" y="14"/>
                  </a:cxn>
                  <a:cxn ang="0">
                    <a:pos x="146" y="101"/>
                  </a:cxn>
                  <a:cxn ang="0">
                    <a:pos x="166" y="76"/>
                  </a:cxn>
                  <a:cxn ang="0">
                    <a:pos x="188" y="53"/>
                  </a:cxn>
                  <a:cxn ang="0">
                    <a:pos x="213" y="36"/>
                  </a:cxn>
                  <a:cxn ang="0">
                    <a:pos x="241" y="22"/>
                  </a:cxn>
                  <a:cxn ang="0">
                    <a:pos x="271" y="10"/>
                  </a:cxn>
                  <a:cxn ang="0">
                    <a:pos x="304" y="4"/>
                  </a:cxn>
                  <a:cxn ang="0">
                    <a:pos x="340" y="0"/>
                  </a:cxn>
                  <a:cxn ang="0">
                    <a:pos x="375" y="0"/>
                  </a:cxn>
                  <a:cxn ang="0">
                    <a:pos x="404" y="2"/>
                  </a:cxn>
                  <a:cxn ang="0">
                    <a:pos x="433" y="7"/>
                  </a:cxn>
                  <a:cxn ang="0">
                    <a:pos x="458" y="14"/>
                  </a:cxn>
                  <a:cxn ang="0">
                    <a:pos x="482" y="24"/>
                  </a:cxn>
                  <a:cxn ang="0">
                    <a:pos x="505" y="36"/>
                  </a:cxn>
                  <a:cxn ang="0">
                    <a:pos x="525" y="50"/>
                  </a:cxn>
                  <a:cxn ang="0">
                    <a:pos x="541" y="67"/>
                  </a:cxn>
                  <a:cxn ang="0">
                    <a:pos x="558" y="87"/>
                  </a:cxn>
                  <a:cxn ang="0">
                    <a:pos x="572" y="108"/>
                  </a:cxn>
                  <a:cxn ang="0">
                    <a:pos x="584" y="133"/>
                  </a:cxn>
                  <a:cxn ang="0">
                    <a:pos x="593" y="159"/>
                  </a:cxn>
                  <a:cxn ang="0">
                    <a:pos x="602" y="188"/>
                  </a:cxn>
                  <a:cxn ang="0">
                    <a:pos x="608" y="220"/>
                  </a:cxn>
                  <a:cxn ang="0">
                    <a:pos x="613" y="272"/>
                  </a:cxn>
                  <a:cxn ang="0">
                    <a:pos x="614" y="788"/>
                  </a:cxn>
                </a:cxnLst>
                <a:rect l="0" t="0" r="r" b="b"/>
                <a:pathLst>
                  <a:path w="614" h="788">
                    <a:moveTo>
                      <a:pt x="476" y="788"/>
                    </a:moveTo>
                    <a:lnTo>
                      <a:pt x="476" y="337"/>
                    </a:lnTo>
                    <a:lnTo>
                      <a:pt x="475" y="308"/>
                    </a:lnTo>
                    <a:lnTo>
                      <a:pt x="473" y="280"/>
                    </a:lnTo>
                    <a:lnTo>
                      <a:pt x="471" y="255"/>
                    </a:lnTo>
                    <a:lnTo>
                      <a:pt x="467" y="232"/>
                    </a:lnTo>
                    <a:lnTo>
                      <a:pt x="461" y="212"/>
                    </a:lnTo>
                    <a:lnTo>
                      <a:pt x="455" y="194"/>
                    </a:lnTo>
                    <a:lnTo>
                      <a:pt x="448" y="178"/>
                    </a:lnTo>
                    <a:lnTo>
                      <a:pt x="438" y="164"/>
                    </a:lnTo>
                    <a:lnTo>
                      <a:pt x="434" y="158"/>
                    </a:lnTo>
                    <a:lnTo>
                      <a:pt x="429" y="153"/>
                    </a:lnTo>
                    <a:lnTo>
                      <a:pt x="423" y="147"/>
                    </a:lnTo>
                    <a:lnTo>
                      <a:pt x="417" y="142"/>
                    </a:lnTo>
                    <a:lnTo>
                      <a:pt x="403" y="134"/>
                    </a:lnTo>
                    <a:lnTo>
                      <a:pt x="388" y="127"/>
                    </a:lnTo>
                    <a:lnTo>
                      <a:pt x="373" y="122"/>
                    </a:lnTo>
                    <a:lnTo>
                      <a:pt x="355" y="118"/>
                    </a:lnTo>
                    <a:lnTo>
                      <a:pt x="336" y="116"/>
                    </a:lnTo>
                    <a:lnTo>
                      <a:pt x="315" y="115"/>
                    </a:lnTo>
                    <a:lnTo>
                      <a:pt x="303" y="115"/>
                    </a:lnTo>
                    <a:lnTo>
                      <a:pt x="290" y="117"/>
                    </a:lnTo>
                    <a:lnTo>
                      <a:pt x="279" y="119"/>
                    </a:lnTo>
                    <a:lnTo>
                      <a:pt x="266" y="122"/>
                    </a:lnTo>
                    <a:lnTo>
                      <a:pt x="254" y="125"/>
                    </a:lnTo>
                    <a:lnTo>
                      <a:pt x="242" y="130"/>
                    </a:lnTo>
                    <a:lnTo>
                      <a:pt x="229" y="136"/>
                    </a:lnTo>
                    <a:lnTo>
                      <a:pt x="216" y="143"/>
                    </a:lnTo>
                    <a:lnTo>
                      <a:pt x="204" y="150"/>
                    </a:lnTo>
                    <a:lnTo>
                      <a:pt x="192" y="158"/>
                    </a:lnTo>
                    <a:lnTo>
                      <a:pt x="182" y="165"/>
                    </a:lnTo>
                    <a:lnTo>
                      <a:pt x="171" y="174"/>
                    </a:lnTo>
                    <a:lnTo>
                      <a:pt x="162" y="183"/>
                    </a:lnTo>
                    <a:lnTo>
                      <a:pt x="153" y="193"/>
                    </a:lnTo>
                    <a:lnTo>
                      <a:pt x="146" y="202"/>
                    </a:lnTo>
                    <a:lnTo>
                      <a:pt x="138" y="212"/>
                    </a:lnTo>
                    <a:lnTo>
                      <a:pt x="138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94" y="14"/>
                    </a:lnTo>
                    <a:lnTo>
                      <a:pt x="137" y="115"/>
                    </a:lnTo>
                    <a:lnTo>
                      <a:pt x="146" y="101"/>
                    </a:lnTo>
                    <a:lnTo>
                      <a:pt x="155" y="87"/>
                    </a:lnTo>
                    <a:lnTo>
                      <a:pt x="166" y="76"/>
                    </a:lnTo>
                    <a:lnTo>
                      <a:pt x="176" y="64"/>
                    </a:lnTo>
                    <a:lnTo>
                      <a:pt x="188" y="53"/>
                    </a:lnTo>
                    <a:lnTo>
                      <a:pt x="201" y="44"/>
                    </a:lnTo>
                    <a:lnTo>
                      <a:pt x="213" y="36"/>
                    </a:lnTo>
                    <a:lnTo>
                      <a:pt x="227" y="28"/>
                    </a:lnTo>
                    <a:lnTo>
                      <a:pt x="241" y="22"/>
                    </a:lnTo>
                    <a:lnTo>
                      <a:pt x="255" y="15"/>
                    </a:lnTo>
                    <a:lnTo>
                      <a:pt x="271" y="10"/>
                    </a:lnTo>
                    <a:lnTo>
                      <a:pt x="287" y="7"/>
                    </a:lnTo>
                    <a:lnTo>
                      <a:pt x="304" y="4"/>
                    </a:lnTo>
                    <a:lnTo>
                      <a:pt x="322" y="1"/>
                    </a:lnTo>
                    <a:lnTo>
                      <a:pt x="340" y="0"/>
                    </a:lnTo>
                    <a:lnTo>
                      <a:pt x="359" y="0"/>
                    </a:lnTo>
                    <a:lnTo>
                      <a:pt x="375" y="0"/>
                    </a:lnTo>
                    <a:lnTo>
                      <a:pt x="391" y="1"/>
                    </a:lnTo>
                    <a:lnTo>
                      <a:pt x="404" y="2"/>
                    </a:lnTo>
                    <a:lnTo>
                      <a:pt x="419" y="4"/>
                    </a:lnTo>
                    <a:lnTo>
                      <a:pt x="433" y="7"/>
                    </a:lnTo>
                    <a:lnTo>
                      <a:pt x="445" y="10"/>
                    </a:lnTo>
                    <a:lnTo>
                      <a:pt x="458" y="14"/>
                    </a:lnTo>
                    <a:lnTo>
                      <a:pt x="471" y="19"/>
                    </a:lnTo>
                    <a:lnTo>
                      <a:pt x="482" y="24"/>
                    </a:lnTo>
                    <a:lnTo>
                      <a:pt x="494" y="29"/>
                    </a:lnTo>
                    <a:lnTo>
                      <a:pt x="505" y="36"/>
                    </a:lnTo>
                    <a:lnTo>
                      <a:pt x="514" y="43"/>
                    </a:lnTo>
                    <a:lnTo>
                      <a:pt x="525" y="50"/>
                    </a:lnTo>
                    <a:lnTo>
                      <a:pt x="533" y="59"/>
                    </a:lnTo>
                    <a:lnTo>
                      <a:pt x="541" y="67"/>
                    </a:lnTo>
                    <a:lnTo>
                      <a:pt x="550" y="77"/>
                    </a:lnTo>
                    <a:lnTo>
                      <a:pt x="558" y="87"/>
                    </a:lnTo>
                    <a:lnTo>
                      <a:pt x="565" y="98"/>
                    </a:lnTo>
                    <a:lnTo>
                      <a:pt x="572" y="108"/>
                    </a:lnTo>
                    <a:lnTo>
                      <a:pt x="578" y="120"/>
                    </a:lnTo>
                    <a:lnTo>
                      <a:pt x="584" y="133"/>
                    </a:lnTo>
                    <a:lnTo>
                      <a:pt x="589" y="145"/>
                    </a:lnTo>
                    <a:lnTo>
                      <a:pt x="593" y="159"/>
                    </a:lnTo>
                    <a:lnTo>
                      <a:pt x="598" y="174"/>
                    </a:lnTo>
                    <a:lnTo>
                      <a:pt x="602" y="188"/>
                    </a:lnTo>
                    <a:lnTo>
                      <a:pt x="605" y="203"/>
                    </a:lnTo>
                    <a:lnTo>
                      <a:pt x="608" y="220"/>
                    </a:lnTo>
                    <a:lnTo>
                      <a:pt x="610" y="236"/>
                    </a:lnTo>
                    <a:lnTo>
                      <a:pt x="613" y="272"/>
                    </a:lnTo>
                    <a:lnTo>
                      <a:pt x="614" y="309"/>
                    </a:lnTo>
                    <a:lnTo>
                      <a:pt x="614" y="788"/>
                    </a:lnTo>
                    <a:lnTo>
                      <a:pt x="476" y="7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gray">
              <a:xfrm>
                <a:off x="1773238" y="463550"/>
                <a:ext cx="87313" cy="176212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91" y="214"/>
                  </a:cxn>
                  <a:cxn ang="0">
                    <a:pos x="228" y="0"/>
                  </a:cxn>
                  <a:cxn ang="0">
                    <a:pos x="441" y="214"/>
                  </a:cxn>
                  <a:cxn ang="0">
                    <a:pos x="228" y="322"/>
                  </a:cxn>
                  <a:cxn ang="0">
                    <a:pos x="229" y="731"/>
                  </a:cxn>
                  <a:cxn ang="0">
                    <a:pos x="233" y="773"/>
                  </a:cxn>
                  <a:cxn ang="0">
                    <a:pos x="242" y="808"/>
                  </a:cxn>
                  <a:cxn ang="0">
                    <a:pos x="253" y="836"/>
                  </a:cxn>
                  <a:cxn ang="0">
                    <a:pos x="270" y="857"/>
                  </a:cxn>
                  <a:cxn ang="0">
                    <a:pos x="293" y="872"/>
                  </a:cxn>
                  <a:cxn ang="0">
                    <a:pos x="319" y="882"/>
                  </a:cxn>
                  <a:cxn ang="0">
                    <a:pos x="351" y="887"/>
                  </a:cxn>
                  <a:cxn ang="0">
                    <a:pos x="381" y="887"/>
                  </a:cxn>
                  <a:cxn ang="0">
                    <a:pos x="408" y="884"/>
                  </a:cxn>
                  <a:cxn ang="0">
                    <a:pos x="435" y="878"/>
                  </a:cxn>
                  <a:cxn ang="0">
                    <a:pos x="463" y="867"/>
                  </a:cxn>
                  <a:cxn ang="0">
                    <a:pos x="497" y="981"/>
                  </a:cxn>
                  <a:cxn ang="0">
                    <a:pos x="454" y="991"/>
                  </a:cxn>
                  <a:cxn ang="0">
                    <a:pos x="408" y="998"/>
                  </a:cxn>
                  <a:cxn ang="0">
                    <a:pos x="360" y="1001"/>
                  </a:cxn>
                  <a:cxn ang="0">
                    <a:pos x="309" y="1003"/>
                  </a:cxn>
                  <a:cxn ang="0">
                    <a:pos x="287" y="1002"/>
                  </a:cxn>
                  <a:cxn ang="0">
                    <a:pos x="265" y="999"/>
                  </a:cxn>
                  <a:cxn ang="0">
                    <a:pos x="244" y="994"/>
                  </a:cxn>
                  <a:cxn ang="0">
                    <a:pos x="225" y="987"/>
                  </a:cxn>
                  <a:cxn ang="0">
                    <a:pos x="206" y="976"/>
                  </a:cxn>
                  <a:cxn ang="0">
                    <a:pos x="187" y="964"/>
                  </a:cxn>
                  <a:cxn ang="0">
                    <a:pos x="170" y="951"/>
                  </a:cxn>
                  <a:cxn ang="0">
                    <a:pos x="154" y="935"/>
                  </a:cxn>
                  <a:cxn ang="0">
                    <a:pos x="140" y="917"/>
                  </a:cxn>
                  <a:cxn ang="0">
                    <a:pos x="126" y="898"/>
                  </a:cxn>
                  <a:cxn ang="0">
                    <a:pos x="115" y="879"/>
                  </a:cxn>
                  <a:cxn ang="0">
                    <a:pos x="107" y="858"/>
                  </a:cxn>
                  <a:cxn ang="0">
                    <a:pos x="99" y="836"/>
                  </a:cxn>
                  <a:cxn ang="0">
                    <a:pos x="94" y="812"/>
                  </a:cxn>
                  <a:cxn ang="0">
                    <a:pos x="91" y="762"/>
                  </a:cxn>
                </a:cxnLst>
                <a:rect l="0" t="0" r="r" b="b"/>
                <a:pathLst>
                  <a:path w="497" h="1003">
                    <a:moveTo>
                      <a:pt x="91" y="322"/>
                    </a:moveTo>
                    <a:lnTo>
                      <a:pt x="0" y="322"/>
                    </a:lnTo>
                    <a:lnTo>
                      <a:pt x="0" y="214"/>
                    </a:lnTo>
                    <a:lnTo>
                      <a:pt x="91" y="214"/>
                    </a:lnTo>
                    <a:lnTo>
                      <a:pt x="91" y="53"/>
                    </a:lnTo>
                    <a:lnTo>
                      <a:pt x="228" y="0"/>
                    </a:lnTo>
                    <a:lnTo>
                      <a:pt x="228" y="214"/>
                    </a:lnTo>
                    <a:lnTo>
                      <a:pt x="441" y="214"/>
                    </a:lnTo>
                    <a:lnTo>
                      <a:pt x="441" y="322"/>
                    </a:lnTo>
                    <a:lnTo>
                      <a:pt x="228" y="322"/>
                    </a:lnTo>
                    <a:lnTo>
                      <a:pt x="228" y="708"/>
                    </a:lnTo>
                    <a:lnTo>
                      <a:pt x="229" y="731"/>
                    </a:lnTo>
                    <a:lnTo>
                      <a:pt x="230" y="753"/>
                    </a:lnTo>
                    <a:lnTo>
                      <a:pt x="233" y="773"/>
                    </a:lnTo>
                    <a:lnTo>
                      <a:pt x="237" y="791"/>
                    </a:lnTo>
                    <a:lnTo>
                      <a:pt x="242" y="808"/>
                    </a:lnTo>
                    <a:lnTo>
                      <a:pt x="247" y="823"/>
                    </a:lnTo>
                    <a:lnTo>
                      <a:pt x="253" y="836"/>
                    </a:lnTo>
                    <a:lnTo>
                      <a:pt x="262" y="846"/>
                    </a:lnTo>
                    <a:lnTo>
                      <a:pt x="270" y="857"/>
                    </a:lnTo>
                    <a:lnTo>
                      <a:pt x="281" y="865"/>
                    </a:lnTo>
                    <a:lnTo>
                      <a:pt x="293" y="872"/>
                    </a:lnTo>
                    <a:lnTo>
                      <a:pt x="305" y="878"/>
                    </a:lnTo>
                    <a:lnTo>
                      <a:pt x="319" y="882"/>
                    </a:lnTo>
                    <a:lnTo>
                      <a:pt x="334" y="885"/>
                    </a:lnTo>
                    <a:lnTo>
                      <a:pt x="351" y="887"/>
                    </a:lnTo>
                    <a:lnTo>
                      <a:pt x="367" y="888"/>
                    </a:lnTo>
                    <a:lnTo>
                      <a:pt x="381" y="887"/>
                    </a:lnTo>
                    <a:lnTo>
                      <a:pt x="395" y="886"/>
                    </a:lnTo>
                    <a:lnTo>
                      <a:pt x="408" y="884"/>
                    </a:lnTo>
                    <a:lnTo>
                      <a:pt x="421" y="881"/>
                    </a:lnTo>
                    <a:lnTo>
                      <a:pt x="435" y="878"/>
                    </a:lnTo>
                    <a:lnTo>
                      <a:pt x="449" y="873"/>
                    </a:lnTo>
                    <a:lnTo>
                      <a:pt x="463" y="867"/>
                    </a:lnTo>
                    <a:lnTo>
                      <a:pt x="477" y="861"/>
                    </a:lnTo>
                    <a:lnTo>
                      <a:pt x="497" y="981"/>
                    </a:lnTo>
                    <a:lnTo>
                      <a:pt x="476" y="987"/>
                    </a:lnTo>
                    <a:lnTo>
                      <a:pt x="454" y="991"/>
                    </a:lnTo>
                    <a:lnTo>
                      <a:pt x="431" y="995"/>
                    </a:lnTo>
                    <a:lnTo>
                      <a:pt x="408" y="998"/>
                    </a:lnTo>
                    <a:lnTo>
                      <a:pt x="384" y="1000"/>
                    </a:lnTo>
                    <a:lnTo>
                      <a:pt x="360" y="1001"/>
                    </a:lnTo>
                    <a:lnTo>
                      <a:pt x="335" y="1002"/>
                    </a:lnTo>
                    <a:lnTo>
                      <a:pt x="309" y="1003"/>
                    </a:lnTo>
                    <a:lnTo>
                      <a:pt x="298" y="1003"/>
                    </a:lnTo>
                    <a:lnTo>
                      <a:pt x="287" y="1002"/>
                    </a:lnTo>
                    <a:lnTo>
                      <a:pt x="276" y="1001"/>
                    </a:lnTo>
                    <a:lnTo>
                      <a:pt x="265" y="999"/>
                    </a:lnTo>
                    <a:lnTo>
                      <a:pt x="255" y="996"/>
                    </a:lnTo>
                    <a:lnTo>
                      <a:pt x="244" y="994"/>
                    </a:lnTo>
                    <a:lnTo>
                      <a:pt x="235" y="990"/>
                    </a:lnTo>
                    <a:lnTo>
                      <a:pt x="225" y="987"/>
                    </a:lnTo>
                    <a:lnTo>
                      <a:pt x="214" y="981"/>
                    </a:lnTo>
                    <a:lnTo>
                      <a:pt x="206" y="976"/>
                    </a:lnTo>
                    <a:lnTo>
                      <a:pt x="197" y="971"/>
                    </a:lnTo>
                    <a:lnTo>
                      <a:pt x="187" y="964"/>
                    </a:lnTo>
                    <a:lnTo>
                      <a:pt x="179" y="958"/>
                    </a:lnTo>
                    <a:lnTo>
                      <a:pt x="170" y="951"/>
                    </a:lnTo>
                    <a:lnTo>
                      <a:pt x="162" y="943"/>
                    </a:lnTo>
                    <a:lnTo>
                      <a:pt x="154" y="935"/>
                    </a:lnTo>
                    <a:lnTo>
                      <a:pt x="147" y="926"/>
                    </a:lnTo>
                    <a:lnTo>
                      <a:pt x="140" y="917"/>
                    </a:lnTo>
                    <a:lnTo>
                      <a:pt x="132" y="907"/>
                    </a:lnTo>
                    <a:lnTo>
                      <a:pt x="126" y="898"/>
                    </a:lnTo>
                    <a:lnTo>
                      <a:pt x="121" y="888"/>
                    </a:lnTo>
                    <a:lnTo>
                      <a:pt x="115" y="879"/>
                    </a:lnTo>
                    <a:lnTo>
                      <a:pt x="111" y="868"/>
                    </a:lnTo>
                    <a:lnTo>
                      <a:pt x="107" y="858"/>
                    </a:lnTo>
                    <a:lnTo>
                      <a:pt x="103" y="846"/>
                    </a:lnTo>
                    <a:lnTo>
                      <a:pt x="99" y="836"/>
                    </a:lnTo>
                    <a:lnTo>
                      <a:pt x="97" y="824"/>
                    </a:lnTo>
                    <a:lnTo>
                      <a:pt x="94" y="812"/>
                    </a:lnTo>
                    <a:lnTo>
                      <a:pt x="92" y="787"/>
                    </a:lnTo>
                    <a:lnTo>
                      <a:pt x="91" y="762"/>
                    </a:lnTo>
                    <a:lnTo>
                      <a:pt x="91" y="3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 noEditPoints="1"/>
              </p:cNvSpPr>
              <p:nvPr userDrawn="1"/>
            </p:nvSpPr>
            <p:spPr bwMode="gray">
              <a:xfrm>
                <a:off x="1874838" y="498475"/>
                <a:ext cx="123825" cy="141287"/>
              </a:xfrm>
              <a:custGeom>
                <a:avLst/>
                <a:gdLst/>
                <a:ahLst/>
                <a:cxnLst>
                  <a:cxn ang="0">
                    <a:pos x="223" y="161"/>
                  </a:cxn>
                  <a:cxn ang="0">
                    <a:pos x="257" y="135"/>
                  </a:cxn>
                  <a:cxn ang="0">
                    <a:pos x="296" y="118"/>
                  </a:cxn>
                  <a:cxn ang="0">
                    <a:pos x="340" y="110"/>
                  </a:cxn>
                  <a:cxn ang="0">
                    <a:pos x="388" y="114"/>
                  </a:cxn>
                  <a:cxn ang="0">
                    <a:pos x="432" y="124"/>
                  </a:cxn>
                  <a:cxn ang="0">
                    <a:pos x="469" y="145"/>
                  </a:cxn>
                  <a:cxn ang="0">
                    <a:pos x="500" y="174"/>
                  </a:cxn>
                  <a:cxn ang="0">
                    <a:pos x="523" y="213"/>
                  </a:cxn>
                  <a:cxn ang="0">
                    <a:pos x="541" y="260"/>
                  </a:cxn>
                  <a:cxn ang="0">
                    <a:pos x="557" y="365"/>
                  </a:cxn>
                  <a:cxn ang="0">
                    <a:pos x="549" y="493"/>
                  </a:cxn>
                  <a:cxn ang="0">
                    <a:pos x="531" y="559"/>
                  </a:cxn>
                  <a:cxn ang="0">
                    <a:pos x="509" y="603"/>
                  </a:cxn>
                  <a:cxn ang="0">
                    <a:pos x="481" y="640"/>
                  </a:cxn>
                  <a:cxn ang="0">
                    <a:pos x="447" y="667"/>
                  </a:cxn>
                  <a:cxn ang="0">
                    <a:pos x="408" y="684"/>
                  </a:cxn>
                  <a:cxn ang="0">
                    <a:pos x="363" y="692"/>
                  </a:cxn>
                  <a:cxn ang="0">
                    <a:pos x="314" y="689"/>
                  </a:cxn>
                  <a:cxn ang="0">
                    <a:pos x="271" y="678"/>
                  </a:cxn>
                  <a:cxn ang="0">
                    <a:pos x="234" y="658"/>
                  </a:cxn>
                  <a:cxn ang="0">
                    <a:pos x="203" y="627"/>
                  </a:cxn>
                  <a:cxn ang="0">
                    <a:pos x="179" y="589"/>
                  </a:cxn>
                  <a:cxn ang="0">
                    <a:pos x="161" y="541"/>
                  </a:cxn>
                  <a:cxn ang="0">
                    <a:pos x="145" y="435"/>
                  </a:cxn>
                  <a:cxn ang="0">
                    <a:pos x="152" y="307"/>
                  </a:cxn>
                  <a:cxn ang="0">
                    <a:pos x="171" y="241"/>
                  </a:cxn>
                  <a:cxn ang="0">
                    <a:pos x="194" y="197"/>
                  </a:cxn>
                  <a:cxn ang="0">
                    <a:pos x="118" y="719"/>
                  </a:cxn>
                  <a:cxn ang="0">
                    <a:pos x="172" y="760"/>
                  </a:cxn>
                  <a:cxn ang="0">
                    <a:pos x="238" y="788"/>
                  </a:cxn>
                  <a:cxn ang="0">
                    <a:pos x="311" y="801"/>
                  </a:cxn>
                  <a:cxn ang="0">
                    <a:pos x="391" y="801"/>
                  </a:cxn>
                  <a:cxn ang="0">
                    <a:pos x="464" y="788"/>
                  </a:cxn>
                  <a:cxn ang="0">
                    <a:pos x="527" y="761"/>
                  </a:cxn>
                  <a:cxn ang="0">
                    <a:pos x="583" y="720"/>
                  </a:cxn>
                  <a:cxn ang="0">
                    <a:pos x="629" y="666"/>
                  </a:cxn>
                  <a:cxn ang="0">
                    <a:pos x="664" y="603"/>
                  </a:cxn>
                  <a:cxn ang="0">
                    <a:pos x="688" y="529"/>
                  </a:cxn>
                  <a:cxn ang="0">
                    <a:pos x="700" y="445"/>
                  </a:cxn>
                  <a:cxn ang="0">
                    <a:pos x="700" y="354"/>
                  </a:cxn>
                  <a:cxn ang="0">
                    <a:pos x="688" y="270"/>
                  </a:cxn>
                  <a:cxn ang="0">
                    <a:pos x="665" y="197"/>
                  </a:cxn>
                  <a:cxn ang="0">
                    <a:pos x="630" y="134"/>
                  </a:cxn>
                  <a:cxn ang="0">
                    <a:pos x="585" y="81"/>
                  </a:cxn>
                  <a:cxn ang="0">
                    <a:pos x="530" y="41"/>
                  </a:cxn>
                  <a:cxn ang="0">
                    <a:pos x="466" y="14"/>
                  </a:cxn>
                  <a:cxn ang="0">
                    <a:pos x="392" y="1"/>
                  </a:cxn>
                  <a:cxn ang="0">
                    <a:pos x="313" y="1"/>
                  </a:cxn>
                  <a:cxn ang="0">
                    <a:pos x="242" y="14"/>
                  </a:cxn>
                  <a:cxn ang="0">
                    <a:pos x="178" y="43"/>
                  </a:cxn>
                  <a:cxn ang="0">
                    <a:pos x="122" y="84"/>
                  </a:cxn>
                  <a:cxn ang="0">
                    <a:pos x="74" y="138"/>
                  </a:cxn>
                  <a:cxn ang="0">
                    <a:pos x="38" y="202"/>
                  </a:cxn>
                  <a:cxn ang="0">
                    <a:pos x="14" y="275"/>
                  </a:cxn>
                  <a:cxn ang="0">
                    <a:pos x="3" y="356"/>
                  </a:cxn>
                  <a:cxn ang="0">
                    <a:pos x="3" y="445"/>
                  </a:cxn>
                  <a:cxn ang="0">
                    <a:pos x="14" y="528"/>
                  </a:cxn>
                  <a:cxn ang="0">
                    <a:pos x="36" y="601"/>
                  </a:cxn>
                  <a:cxn ang="0">
                    <a:pos x="71" y="665"/>
                  </a:cxn>
                </a:cxnLst>
                <a:rect l="0" t="0" r="r" b="b"/>
                <a:pathLst>
                  <a:path w="701" h="803">
                    <a:moveTo>
                      <a:pt x="201" y="187"/>
                    </a:moveTo>
                    <a:lnTo>
                      <a:pt x="208" y="178"/>
                    </a:lnTo>
                    <a:lnTo>
                      <a:pt x="216" y="169"/>
                    </a:lnTo>
                    <a:lnTo>
                      <a:pt x="223" y="161"/>
                    </a:lnTo>
                    <a:lnTo>
                      <a:pt x="232" y="154"/>
                    </a:lnTo>
                    <a:lnTo>
                      <a:pt x="240" y="147"/>
                    </a:lnTo>
                    <a:lnTo>
                      <a:pt x="248" y="141"/>
                    </a:lnTo>
                    <a:lnTo>
                      <a:pt x="257" y="135"/>
                    </a:lnTo>
                    <a:lnTo>
                      <a:pt x="266" y="129"/>
                    </a:lnTo>
                    <a:lnTo>
                      <a:pt x="276" y="125"/>
                    </a:lnTo>
                    <a:lnTo>
                      <a:pt x="286" y="121"/>
                    </a:lnTo>
                    <a:lnTo>
                      <a:pt x="296" y="118"/>
                    </a:lnTo>
                    <a:lnTo>
                      <a:pt x="306" y="116"/>
                    </a:lnTo>
                    <a:lnTo>
                      <a:pt x="317" y="114"/>
                    </a:lnTo>
                    <a:lnTo>
                      <a:pt x="329" y="111"/>
                    </a:lnTo>
                    <a:lnTo>
                      <a:pt x="340" y="110"/>
                    </a:lnTo>
                    <a:lnTo>
                      <a:pt x="352" y="110"/>
                    </a:lnTo>
                    <a:lnTo>
                      <a:pt x="365" y="110"/>
                    </a:lnTo>
                    <a:lnTo>
                      <a:pt x="376" y="111"/>
                    </a:lnTo>
                    <a:lnTo>
                      <a:pt x="388" y="114"/>
                    </a:lnTo>
                    <a:lnTo>
                      <a:pt x="399" y="115"/>
                    </a:lnTo>
                    <a:lnTo>
                      <a:pt x="411" y="118"/>
                    </a:lnTo>
                    <a:lnTo>
                      <a:pt x="422" y="121"/>
                    </a:lnTo>
                    <a:lnTo>
                      <a:pt x="432" y="124"/>
                    </a:lnTo>
                    <a:lnTo>
                      <a:pt x="442" y="128"/>
                    </a:lnTo>
                    <a:lnTo>
                      <a:pt x="451" y="134"/>
                    </a:lnTo>
                    <a:lnTo>
                      <a:pt x="459" y="139"/>
                    </a:lnTo>
                    <a:lnTo>
                      <a:pt x="469" y="145"/>
                    </a:lnTo>
                    <a:lnTo>
                      <a:pt x="476" y="152"/>
                    </a:lnTo>
                    <a:lnTo>
                      <a:pt x="485" y="158"/>
                    </a:lnTo>
                    <a:lnTo>
                      <a:pt x="492" y="166"/>
                    </a:lnTo>
                    <a:lnTo>
                      <a:pt x="500" y="174"/>
                    </a:lnTo>
                    <a:lnTo>
                      <a:pt x="506" y="183"/>
                    </a:lnTo>
                    <a:lnTo>
                      <a:pt x="512" y="192"/>
                    </a:lnTo>
                    <a:lnTo>
                      <a:pt x="518" y="202"/>
                    </a:lnTo>
                    <a:lnTo>
                      <a:pt x="523" y="213"/>
                    </a:lnTo>
                    <a:lnTo>
                      <a:pt x="528" y="223"/>
                    </a:lnTo>
                    <a:lnTo>
                      <a:pt x="533" y="235"/>
                    </a:lnTo>
                    <a:lnTo>
                      <a:pt x="538" y="248"/>
                    </a:lnTo>
                    <a:lnTo>
                      <a:pt x="541" y="260"/>
                    </a:lnTo>
                    <a:lnTo>
                      <a:pt x="544" y="273"/>
                    </a:lnTo>
                    <a:lnTo>
                      <a:pt x="550" y="301"/>
                    </a:lnTo>
                    <a:lnTo>
                      <a:pt x="554" y="332"/>
                    </a:lnTo>
                    <a:lnTo>
                      <a:pt x="557" y="365"/>
                    </a:lnTo>
                    <a:lnTo>
                      <a:pt x="558" y="399"/>
                    </a:lnTo>
                    <a:lnTo>
                      <a:pt x="557" y="432"/>
                    </a:lnTo>
                    <a:lnTo>
                      <a:pt x="553" y="464"/>
                    </a:lnTo>
                    <a:lnTo>
                      <a:pt x="549" y="493"/>
                    </a:lnTo>
                    <a:lnTo>
                      <a:pt x="544" y="521"/>
                    </a:lnTo>
                    <a:lnTo>
                      <a:pt x="540" y="534"/>
                    </a:lnTo>
                    <a:lnTo>
                      <a:pt x="535" y="547"/>
                    </a:lnTo>
                    <a:lnTo>
                      <a:pt x="531" y="559"/>
                    </a:lnTo>
                    <a:lnTo>
                      <a:pt x="526" y="570"/>
                    </a:lnTo>
                    <a:lnTo>
                      <a:pt x="521" y="582"/>
                    </a:lnTo>
                    <a:lnTo>
                      <a:pt x="515" y="593"/>
                    </a:lnTo>
                    <a:lnTo>
                      <a:pt x="509" y="603"/>
                    </a:lnTo>
                    <a:lnTo>
                      <a:pt x="503" y="614"/>
                    </a:lnTo>
                    <a:lnTo>
                      <a:pt x="495" y="623"/>
                    </a:lnTo>
                    <a:lnTo>
                      <a:pt x="488" y="631"/>
                    </a:lnTo>
                    <a:lnTo>
                      <a:pt x="481" y="640"/>
                    </a:lnTo>
                    <a:lnTo>
                      <a:pt x="472" y="647"/>
                    </a:lnTo>
                    <a:lnTo>
                      <a:pt x="464" y="655"/>
                    </a:lnTo>
                    <a:lnTo>
                      <a:pt x="455" y="661"/>
                    </a:lnTo>
                    <a:lnTo>
                      <a:pt x="447" y="667"/>
                    </a:lnTo>
                    <a:lnTo>
                      <a:pt x="437" y="673"/>
                    </a:lnTo>
                    <a:lnTo>
                      <a:pt x="428" y="677"/>
                    </a:lnTo>
                    <a:lnTo>
                      <a:pt x="418" y="681"/>
                    </a:lnTo>
                    <a:lnTo>
                      <a:pt x="408" y="684"/>
                    </a:lnTo>
                    <a:lnTo>
                      <a:pt x="397" y="687"/>
                    </a:lnTo>
                    <a:lnTo>
                      <a:pt x="386" y="689"/>
                    </a:lnTo>
                    <a:lnTo>
                      <a:pt x="375" y="691"/>
                    </a:lnTo>
                    <a:lnTo>
                      <a:pt x="363" y="692"/>
                    </a:lnTo>
                    <a:lnTo>
                      <a:pt x="352" y="692"/>
                    </a:lnTo>
                    <a:lnTo>
                      <a:pt x="339" y="692"/>
                    </a:lnTo>
                    <a:lnTo>
                      <a:pt x="327" y="691"/>
                    </a:lnTo>
                    <a:lnTo>
                      <a:pt x="314" y="689"/>
                    </a:lnTo>
                    <a:lnTo>
                      <a:pt x="303" y="687"/>
                    </a:lnTo>
                    <a:lnTo>
                      <a:pt x="292" y="684"/>
                    </a:lnTo>
                    <a:lnTo>
                      <a:pt x="281" y="681"/>
                    </a:lnTo>
                    <a:lnTo>
                      <a:pt x="271" y="678"/>
                    </a:lnTo>
                    <a:lnTo>
                      <a:pt x="261" y="674"/>
                    </a:lnTo>
                    <a:lnTo>
                      <a:pt x="252" y="668"/>
                    </a:lnTo>
                    <a:lnTo>
                      <a:pt x="242" y="663"/>
                    </a:lnTo>
                    <a:lnTo>
                      <a:pt x="234" y="658"/>
                    </a:lnTo>
                    <a:lnTo>
                      <a:pt x="225" y="650"/>
                    </a:lnTo>
                    <a:lnTo>
                      <a:pt x="218" y="644"/>
                    </a:lnTo>
                    <a:lnTo>
                      <a:pt x="210" y="636"/>
                    </a:lnTo>
                    <a:lnTo>
                      <a:pt x="203" y="627"/>
                    </a:lnTo>
                    <a:lnTo>
                      <a:pt x="197" y="619"/>
                    </a:lnTo>
                    <a:lnTo>
                      <a:pt x="190" y="609"/>
                    </a:lnTo>
                    <a:lnTo>
                      <a:pt x="184" y="600"/>
                    </a:lnTo>
                    <a:lnTo>
                      <a:pt x="179" y="589"/>
                    </a:lnTo>
                    <a:lnTo>
                      <a:pt x="174" y="578"/>
                    </a:lnTo>
                    <a:lnTo>
                      <a:pt x="169" y="566"/>
                    </a:lnTo>
                    <a:lnTo>
                      <a:pt x="165" y="553"/>
                    </a:lnTo>
                    <a:lnTo>
                      <a:pt x="161" y="541"/>
                    </a:lnTo>
                    <a:lnTo>
                      <a:pt x="158" y="527"/>
                    </a:lnTo>
                    <a:lnTo>
                      <a:pt x="152" y="499"/>
                    </a:lnTo>
                    <a:lnTo>
                      <a:pt x="148" y="468"/>
                    </a:lnTo>
                    <a:lnTo>
                      <a:pt x="145" y="435"/>
                    </a:lnTo>
                    <a:lnTo>
                      <a:pt x="145" y="399"/>
                    </a:lnTo>
                    <a:lnTo>
                      <a:pt x="145" y="367"/>
                    </a:lnTo>
                    <a:lnTo>
                      <a:pt x="148" y="335"/>
                    </a:lnTo>
                    <a:lnTo>
                      <a:pt x="152" y="307"/>
                    </a:lnTo>
                    <a:lnTo>
                      <a:pt x="159" y="279"/>
                    </a:lnTo>
                    <a:lnTo>
                      <a:pt x="162" y="265"/>
                    </a:lnTo>
                    <a:lnTo>
                      <a:pt x="166" y="254"/>
                    </a:lnTo>
                    <a:lnTo>
                      <a:pt x="171" y="241"/>
                    </a:lnTo>
                    <a:lnTo>
                      <a:pt x="177" y="230"/>
                    </a:lnTo>
                    <a:lnTo>
                      <a:pt x="182" y="218"/>
                    </a:lnTo>
                    <a:lnTo>
                      <a:pt x="187" y="207"/>
                    </a:lnTo>
                    <a:lnTo>
                      <a:pt x="194" y="197"/>
                    </a:lnTo>
                    <a:lnTo>
                      <a:pt x="201" y="187"/>
                    </a:lnTo>
                    <a:close/>
                    <a:moveTo>
                      <a:pt x="93" y="694"/>
                    </a:moveTo>
                    <a:lnTo>
                      <a:pt x="105" y="707"/>
                    </a:lnTo>
                    <a:lnTo>
                      <a:pt x="118" y="719"/>
                    </a:lnTo>
                    <a:lnTo>
                      <a:pt x="130" y="731"/>
                    </a:lnTo>
                    <a:lnTo>
                      <a:pt x="144" y="742"/>
                    </a:lnTo>
                    <a:lnTo>
                      <a:pt x="158" y="752"/>
                    </a:lnTo>
                    <a:lnTo>
                      <a:pt x="172" y="760"/>
                    </a:lnTo>
                    <a:lnTo>
                      <a:pt x="188" y="769"/>
                    </a:lnTo>
                    <a:lnTo>
                      <a:pt x="204" y="776"/>
                    </a:lnTo>
                    <a:lnTo>
                      <a:pt x="220" y="782"/>
                    </a:lnTo>
                    <a:lnTo>
                      <a:pt x="238" y="788"/>
                    </a:lnTo>
                    <a:lnTo>
                      <a:pt x="255" y="793"/>
                    </a:lnTo>
                    <a:lnTo>
                      <a:pt x="273" y="796"/>
                    </a:lnTo>
                    <a:lnTo>
                      <a:pt x="292" y="799"/>
                    </a:lnTo>
                    <a:lnTo>
                      <a:pt x="311" y="801"/>
                    </a:lnTo>
                    <a:lnTo>
                      <a:pt x="331" y="802"/>
                    </a:lnTo>
                    <a:lnTo>
                      <a:pt x="352" y="803"/>
                    </a:lnTo>
                    <a:lnTo>
                      <a:pt x="371" y="802"/>
                    </a:lnTo>
                    <a:lnTo>
                      <a:pt x="391" y="801"/>
                    </a:lnTo>
                    <a:lnTo>
                      <a:pt x="410" y="799"/>
                    </a:lnTo>
                    <a:lnTo>
                      <a:pt x="428" y="796"/>
                    </a:lnTo>
                    <a:lnTo>
                      <a:pt x="446" y="793"/>
                    </a:lnTo>
                    <a:lnTo>
                      <a:pt x="464" y="788"/>
                    </a:lnTo>
                    <a:lnTo>
                      <a:pt x="480" y="782"/>
                    </a:lnTo>
                    <a:lnTo>
                      <a:pt x="496" y="776"/>
                    </a:lnTo>
                    <a:lnTo>
                      <a:pt x="512" y="769"/>
                    </a:lnTo>
                    <a:lnTo>
                      <a:pt x="527" y="761"/>
                    </a:lnTo>
                    <a:lnTo>
                      <a:pt x="542" y="752"/>
                    </a:lnTo>
                    <a:lnTo>
                      <a:pt x="556" y="742"/>
                    </a:lnTo>
                    <a:lnTo>
                      <a:pt x="569" y="732"/>
                    </a:lnTo>
                    <a:lnTo>
                      <a:pt x="583" y="720"/>
                    </a:lnTo>
                    <a:lnTo>
                      <a:pt x="596" y="708"/>
                    </a:lnTo>
                    <a:lnTo>
                      <a:pt x="607" y="695"/>
                    </a:lnTo>
                    <a:lnTo>
                      <a:pt x="619" y="681"/>
                    </a:lnTo>
                    <a:lnTo>
                      <a:pt x="629" y="666"/>
                    </a:lnTo>
                    <a:lnTo>
                      <a:pt x="639" y="652"/>
                    </a:lnTo>
                    <a:lnTo>
                      <a:pt x="648" y="636"/>
                    </a:lnTo>
                    <a:lnTo>
                      <a:pt x="657" y="620"/>
                    </a:lnTo>
                    <a:lnTo>
                      <a:pt x="664" y="603"/>
                    </a:lnTo>
                    <a:lnTo>
                      <a:pt x="672" y="585"/>
                    </a:lnTo>
                    <a:lnTo>
                      <a:pt x="678" y="567"/>
                    </a:lnTo>
                    <a:lnTo>
                      <a:pt x="683" y="548"/>
                    </a:lnTo>
                    <a:lnTo>
                      <a:pt x="688" y="529"/>
                    </a:lnTo>
                    <a:lnTo>
                      <a:pt x="692" y="509"/>
                    </a:lnTo>
                    <a:lnTo>
                      <a:pt x="695" y="488"/>
                    </a:lnTo>
                    <a:lnTo>
                      <a:pt x="698" y="467"/>
                    </a:lnTo>
                    <a:lnTo>
                      <a:pt x="700" y="445"/>
                    </a:lnTo>
                    <a:lnTo>
                      <a:pt x="701" y="423"/>
                    </a:lnTo>
                    <a:lnTo>
                      <a:pt x="701" y="399"/>
                    </a:lnTo>
                    <a:lnTo>
                      <a:pt x="701" y="376"/>
                    </a:lnTo>
                    <a:lnTo>
                      <a:pt x="700" y="354"/>
                    </a:lnTo>
                    <a:lnTo>
                      <a:pt x="698" y="332"/>
                    </a:lnTo>
                    <a:lnTo>
                      <a:pt x="696" y="311"/>
                    </a:lnTo>
                    <a:lnTo>
                      <a:pt x="693" y="290"/>
                    </a:lnTo>
                    <a:lnTo>
                      <a:pt x="688" y="270"/>
                    </a:lnTo>
                    <a:lnTo>
                      <a:pt x="683" y="251"/>
                    </a:lnTo>
                    <a:lnTo>
                      <a:pt x="678" y="232"/>
                    </a:lnTo>
                    <a:lnTo>
                      <a:pt x="672" y="214"/>
                    </a:lnTo>
                    <a:lnTo>
                      <a:pt x="665" y="197"/>
                    </a:lnTo>
                    <a:lnTo>
                      <a:pt x="658" y="180"/>
                    </a:lnTo>
                    <a:lnTo>
                      <a:pt x="649" y="163"/>
                    </a:lnTo>
                    <a:lnTo>
                      <a:pt x="641" y="148"/>
                    </a:lnTo>
                    <a:lnTo>
                      <a:pt x="630" y="134"/>
                    </a:lnTo>
                    <a:lnTo>
                      <a:pt x="621" y="119"/>
                    </a:lnTo>
                    <a:lnTo>
                      <a:pt x="609" y="105"/>
                    </a:lnTo>
                    <a:lnTo>
                      <a:pt x="598" y="92"/>
                    </a:lnTo>
                    <a:lnTo>
                      <a:pt x="585" y="81"/>
                    </a:lnTo>
                    <a:lnTo>
                      <a:pt x="572" y="69"/>
                    </a:lnTo>
                    <a:lnTo>
                      <a:pt x="559" y="59"/>
                    </a:lnTo>
                    <a:lnTo>
                      <a:pt x="545" y="49"/>
                    </a:lnTo>
                    <a:lnTo>
                      <a:pt x="530" y="41"/>
                    </a:lnTo>
                    <a:lnTo>
                      <a:pt x="514" y="33"/>
                    </a:lnTo>
                    <a:lnTo>
                      <a:pt x="499" y="26"/>
                    </a:lnTo>
                    <a:lnTo>
                      <a:pt x="483" y="20"/>
                    </a:lnTo>
                    <a:lnTo>
                      <a:pt x="466" y="14"/>
                    </a:lnTo>
                    <a:lnTo>
                      <a:pt x="448" y="10"/>
                    </a:lnTo>
                    <a:lnTo>
                      <a:pt x="430" y="6"/>
                    </a:lnTo>
                    <a:lnTo>
                      <a:pt x="411" y="3"/>
                    </a:lnTo>
                    <a:lnTo>
                      <a:pt x="392" y="1"/>
                    </a:lnTo>
                    <a:lnTo>
                      <a:pt x="372" y="0"/>
                    </a:lnTo>
                    <a:lnTo>
                      <a:pt x="352" y="0"/>
                    </a:lnTo>
                    <a:lnTo>
                      <a:pt x="332" y="0"/>
                    </a:lnTo>
                    <a:lnTo>
                      <a:pt x="313" y="1"/>
                    </a:lnTo>
                    <a:lnTo>
                      <a:pt x="295" y="3"/>
                    </a:lnTo>
                    <a:lnTo>
                      <a:pt x="276" y="6"/>
                    </a:lnTo>
                    <a:lnTo>
                      <a:pt x="259" y="10"/>
                    </a:lnTo>
                    <a:lnTo>
                      <a:pt x="242" y="14"/>
                    </a:lnTo>
                    <a:lnTo>
                      <a:pt x="225" y="21"/>
                    </a:lnTo>
                    <a:lnTo>
                      <a:pt x="209" y="27"/>
                    </a:lnTo>
                    <a:lnTo>
                      <a:pt x="194" y="34"/>
                    </a:lnTo>
                    <a:lnTo>
                      <a:pt x="178" y="43"/>
                    </a:lnTo>
                    <a:lnTo>
                      <a:pt x="164" y="51"/>
                    </a:lnTo>
                    <a:lnTo>
                      <a:pt x="149" y="62"/>
                    </a:lnTo>
                    <a:lnTo>
                      <a:pt x="136" y="72"/>
                    </a:lnTo>
                    <a:lnTo>
                      <a:pt x="122" y="84"/>
                    </a:lnTo>
                    <a:lnTo>
                      <a:pt x="109" y="97"/>
                    </a:lnTo>
                    <a:lnTo>
                      <a:pt x="98" y="109"/>
                    </a:lnTo>
                    <a:lnTo>
                      <a:pt x="86" y="124"/>
                    </a:lnTo>
                    <a:lnTo>
                      <a:pt x="74" y="138"/>
                    </a:lnTo>
                    <a:lnTo>
                      <a:pt x="65" y="154"/>
                    </a:lnTo>
                    <a:lnTo>
                      <a:pt x="55" y="169"/>
                    </a:lnTo>
                    <a:lnTo>
                      <a:pt x="47" y="185"/>
                    </a:lnTo>
                    <a:lnTo>
                      <a:pt x="38" y="202"/>
                    </a:lnTo>
                    <a:lnTo>
                      <a:pt x="31" y="219"/>
                    </a:lnTo>
                    <a:lnTo>
                      <a:pt x="25" y="237"/>
                    </a:lnTo>
                    <a:lnTo>
                      <a:pt x="19" y="256"/>
                    </a:lnTo>
                    <a:lnTo>
                      <a:pt x="14" y="275"/>
                    </a:lnTo>
                    <a:lnTo>
                      <a:pt x="10" y="294"/>
                    </a:lnTo>
                    <a:lnTo>
                      <a:pt x="7" y="314"/>
                    </a:lnTo>
                    <a:lnTo>
                      <a:pt x="5" y="335"/>
                    </a:lnTo>
                    <a:lnTo>
                      <a:pt x="3" y="356"/>
                    </a:lnTo>
                    <a:lnTo>
                      <a:pt x="2" y="377"/>
                    </a:lnTo>
                    <a:lnTo>
                      <a:pt x="0" y="399"/>
                    </a:lnTo>
                    <a:lnTo>
                      <a:pt x="2" y="423"/>
                    </a:lnTo>
                    <a:lnTo>
                      <a:pt x="3" y="445"/>
                    </a:lnTo>
                    <a:lnTo>
                      <a:pt x="4" y="466"/>
                    </a:lnTo>
                    <a:lnTo>
                      <a:pt x="7" y="487"/>
                    </a:lnTo>
                    <a:lnTo>
                      <a:pt x="10" y="508"/>
                    </a:lnTo>
                    <a:lnTo>
                      <a:pt x="14" y="528"/>
                    </a:lnTo>
                    <a:lnTo>
                      <a:pt x="18" y="547"/>
                    </a:lnTo>
                    <a:lnTo>
                      <a:pt x="24" y="566"/>
                    </a:lnTo>
                    <a:lnTo>
                      <a:pt x="30" y="584"/>
                    </a:lnTo>
                    <a:lnTo>
                      <a:pt x="36" y="601"/>
                    </a:lnTo>
                    <a:lnTo>
                      <a:pt x="45" y="618"/>
                    </a:lnTo>
                    <a:lnTo>
                      <a:pt x="53" y="635"/>
                    </a:lnTo>
                    <a:lnTo>
                      <a:pt x="62" y="650"/>
                    </a:lnTo>
                    <a:lnTo>
                      <a:pt x="71" y="665"/>
                    </a:lnTo>
                    <a:lnTo>
                      <a:pt x="82" y="680"/>
                    </a:lnTo>
                    <a:lnTo>
                      <a:pt x="93" y="6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 noEditPoints="1"/>
              </p:cNvSpPr>
              <p:nvPr userDrawn="1"/>
            </p:nvSpPr>
            <p:spPr bwMode="gray">
              <a:xfrm>
                <a:off x="2016125" y="449263"/>
                <a:ext cx="52388" cy="188912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224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8"/>
                  </a:cxn>
                  <a:cxn ang="0">
                    <a:pos x="286" y="55"/>
                  </a:cxn>
                  <a:cxn ang="0">
                    <a:pos x="293" y="74"/>
                  </a:cxn>
                  <a:cxn ang="0">
                    <a:pos x="297" y="94"/>
                  </a:cxn>
                  <a:cxn ang="0">
                    <a:pos x="297" y="115"/>
                  </a:cxn>
                  <a:cxn ang="0">
                    <a:pos x="293" y="135"/>
                  </a:cxn>
                  <a:cxn ang="0">
                    <a:pos x="286" y="153"/>
                  </a:cxn>
                  <a:cxn ang="0">
                    <a:pos x="274" y="170"/>
                  </a:cxn>
                  <a:cxn ang="0">
                    <a:pos x="259" y="186"/>
                  </a:cxn>
                  <a:cxn ang="0">
                    <a:pos x="242" y="197"/>
                  </a:cxn>
                  <a:cxn ang="0">
                    <a:pos x="224" y="205"/>
                  </a:cxn>
                  <a:cxn ang="0">
                    <a:pos x="204" y="208"/>
                  </a:cxn>
                  <a:cxn ang="0">
                    <a:pos x="183" y="208"/>
                  </a:cxn>
                  <a:cxn ang="0">
                    <a:pos x="163" y="205"/>
                  </a:cxn>
                  <a:cxn ang="0">
                    <a:pos x="144" y="197"/>
                  </a:cxn>
                  <a:cxn ang="0">
                    <a:pos x="127" y="186"/>
                  </a:cxn>
                  <a:cxn ang="0">
                    <a:pos x="112" y="170"/>
                  </a:cxn>
                  <a:cxn ang="0">
                    <a:pos x="100" y="153"/>
                  </a:cxn>
                  <a:cxn ang="0">
                    <a:pos x="93" y="135"/>
                  </a:cxn>
                  <a:cxn ang="0">
                    <a:pos x="89" y="115"/>
                  </a:cxn>
                  <a:cxn ang="0">
                    <a:pos x="89" y="94"/>
                  </a:cxn>
                  <a:cxn ang="0">
                    <a:pos x="93" y="74"/>
                  </a:cxn>
                  <a:cxn ang="0">
                    <a:pos x="100" y="55"/>
                  </a:cxn>
                  <a:cxn ang="0">
                    <a:pos x="112" y="38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3" y="4"/>
                  </a:cxn>
                  <a:cxn ang="0">
                    <a:pos x="183" y="0"/>
                  </a:cxn>
                  <a:cxn ang="0">
                    <a:pos x="100" y="1072"/>
                  </a:cxn>
                  <a:cxn ang="0">
                    <a:pos x="0" y="446"/>
                  </a:cxn>
                  <a:cxn ang="0">
                    <a:pos x="282" y="298"/>
                  </a:cxn>
                  <a:cxn ang="0">
                    <a:pos x="100" y="1072"/>
                  </a:cxn>
                </a:cxnLst>
                <a:rect l="0" t="0" r="r" b="b"/>
                <a:pathLst>
                  <a:path w="298" h="1072">
                    <a:moveTo>
                      <a:pt x="193" y="0"/>
                    </a:moveTo>
                    <a:lnTo>
                      <a:pt x="204" y="0"/>
                    </a:lnTo>
                    <a:lnTo>
                      <a:pt x="214" y="1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12"/>
                    </a:lnTo>
                    <a:lnTo>
                      <a:pt x="251" y="17"/>
                    </a:lnTo>
                    <a:lnTo>
                      <a:pt x="259" y="23"/>
                    </a:lnTo>
                    <a:lnTo>
                      <a:pt x="267" y="30"/>
                    </a:lnTo>
                    <a:lnTo>
                      <a:pt x="274" y="38"/>
                    </a:lnTo>
                    <a:lnTo>
                      <a:pt x="281" y="46"/>
                    </a:lnTo>
                    <a:lnTo>
                      <a:pt x="286" y="55"/>
                    </a:lnTo>
                    <a:lnTo>
                      <a:pt x="290" y="64"/>
                    </a:lnTo>
                    <a:lnTo>
                      <a:pt x="293" y="74"/>
                    </a:lnTo>
                    <a:lnTo>
                      <a:pt x="296" y="83"/>
                    </a:lnTo>
                    <a:lnTo>
                      <a:pt x="297" y="94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4"/>
                    </a:lnTo>
                    <a:lnTo>
                      <a:pt x="293" y="135"/>
                    </a:lnTo>
                    <a:lnTo>
                      <a:pt x="290" y="144"/>
                    </a:lnTo>
                    <a:lnTo>
                      <a:pt x="286" y="153"/>
                    </a:lnTo>
                    <a:lnTo>
                      <a:pt x="281" y="162"/>
                    </a:lnTo>
                    <a:lnTo>
                      <a:pt x="274" y="170"/>
                    </a:lnTo>
                    <a:lnTo>
                      <a:pt x="267" y="178"/>
                    </a:lnTo>
                    <a:lnTo>
                      <a:pt x="259" y="186"/>
                    </a:lnTo>
                    <a:lnTo>
                      <a:pt x="251" y="192"/>
                    </a:lnTo>
                    <a:lnTo>
                      <a:pt x="242" y="197"/>
                    </a:lnTo>
                    <a:lnTo>
                      <a:pt x="233" y="201"/>
                    </a:lnTo>
                    <a:lnTo>
                      <a:pt x="224" y="205"/>
                    </a:lnTo>
                    <a:lnTo>
                      <a:pt x="214" y="207"/>
                    </a:lnTo>
                    <a:lnTo>
                      <a:pt x="204" y="208"/>
                    </a:lnTo>
                    <a:lnTo>
                      <a:pt x="193" y="209"/>
                    </a:lnTo>
                    <a:lnTo>
                      <a:pt x="183" y="208"/>
                    </a:lnTo>
                    <a:lnTo>
                      <a:pt x="172" y="207"/>
                    </a:lnTo>
                    <a:lnTo>
                      <a:pt x="163" y="205"/>
                    </a:lnTo>
                    <a:lnTo>
                      <a:pt x="153" y="201"/>
                    </a:lnTo>
                    <a:lnTo>
                      <a:pt x="144" y="197"/>
                    </a:lnTo>
                    <a:lnTo>
                      <a:pt x="135" y="192"/>
                    </a:lnTo>
                    <a:lnTo>
                      <a:pt x="127" y="186"/>
                    </a:lnTo>
                    <a:lnTo>
                      <a:pt x="119" y="178"/>
                    </a:lnTo>
                    <a:lnTo>
                      <a:pt x="112" y="170"/>
                    </a:lnTo>
                    <a:lnTo>
                      <a:pt x="106" y="162"/>
                    </a:lnTo>
                    <a:lnTo>
                      <a:pt x="100" y="153"/>
                    </a:lnTo>
                    <a:lnTo>
                      <a:pt x="96" y="144"/>
                    </a:lnTo>
                    <a:lnTo>
                      <a:pt x="93" y="135"/>
                    </a:lnTo>
                    <a:lnTo>
                      <a:pt x="91" y="124"/>
                    </a:lnTo>
                    <a:lnTo>
                      <a:pt x="89" y="115"/>
                    </a:lnTo>
                    <a:lnTo>
                      <a:pt x="89" y="104"/>
                    </a:lnTo>
                    <a:lnTo>
                      <a:pt x="89" y="94"/>
                    </a:lnTo>
                    <a:lnTo>
                      <a:pt x="91" y="83"/>
                    </a:lnTo>
                    <a:lnTo>
                      <a:pt x="93" y="74"/>
                    </a:lnTo>
                    <a:lnTo>
                      <a:pt x="96" y="64"/>
                    </a:lnTo>
                    <a:lnTo>
                      <a:pt x="100" y="55"/>
                    </a:lnTo>
                    <a:lnTo>
                      <a:pt x="106" y="46"/>
                    </a:lnTo>
                    <a:lnTo>
                      <a:pt x="112" y="38"/>
                    </a:lnTo>
                    <a:lnTo>
                      <a:pt x="119" y="30"/>
                    </a:lnTo>
                    <a:lnTo>
                      <a:pt x="127" y="23"/>
                    </a:lnTo>
                    <a:lnTo>
                      <a:pt x="135" y="17"/>
                    </a:lnTo>
                    <a:lnTo>
                      <a:pt x="144" y="12"/>
                    </a:lnTo>
                    <a:lnTo>
                      <a:pt x="153" y="7"/>
                    </a:lnTo>
                    <a:lnTo>
                      <a:pt x="163" y="4"/>
                    </a:lnTo>
                    <a:lnTo>
                      <a:pt x="172" y="1"/>
                    </a:lnTo>
                    <a:lnTo>
                      <a:pt x="183" y="0"/>
                    </a:lnTo>
                    <a:lnTo>
                      <a:pt x="193" y="0"/>
                    </a:lnTo>
                    <a:close/>
                    <a:moveTo>
                      <a:pt x="100" y="1072"/>
                    </a:moveTo>
                    <a:lnTo>
                      <a:pt x="100" y="446"/>
                    </a:lnTo>
                    <a:lnTo>
                      <a:pt x="0" y="446"/>
                    </a:lnTo>
                    <a:lnTo>
                      <a:pt x="0" y="298"/>
                    </a:lnTo>
                    <a:lnTo>
                      <a:pt x="282" y="298"/>
                    </a:lnTo>
                    <a:lnTo>
                      <a:pt x="282" y="1072"/>
                    </a:lnTo>
                    <a:lnTo>
                      <a:pt x="100" y="10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 userDrawn="1"/>
            </p:nvSpPr>
            <p:spPr bwMode="gray">
              <a:xfrm>
                <a:off x="2103438" y="498475"/>
                <a:ext cx="119063" cy="139700"/>
              </a:xfrm>
              <a:custGeom>
                <a:avLst/>
                <a:gdLst/>
                <a:ahLst/>
                <a:cxnLst>
                  <a:cxn ang="0">
                    <a:pos x="497" y="340"/>
                  </a:cxn>
                  <a:cxn ang="0">
                    <a:pos x="495" y="294"/>
                  </a:cxn>
                  <a:cxn ang="0">
                    <a:pos x="487" y="255"/>
                  </a:cxn>
                  <a:cxn ang="0">
                    <a:pos x="475" y="222"/>
                  </a:cxn>
                  <a:cxn ang="0">
                    <a:pos x="459" y="196"/>
                  </a:cxn>
                  <a:cxn ang="0">
                    <a:pos x="437" y="176"/>
                  </a:cxn>
                  <a:cxn ang="0">
                    <a:pos x="408" y="162"/>
                  </a:cxn>
                  <a:cxn ang="0">
                    <a:pos x="375" y="154"/>
                  </a:cxn>
                  <a:cxn ang="0">
                    <a:pos x="335" y="151"/>
                  </a:cxn>
                  <a:cxn ang="0">
                    <a:pos x="315" y="153"/>
                  </a:cxn>
                  <a:cxn ang="0">
                    <a:pos x="294" y="156"/>
                  </a:cxn>
                  <a:cxn ang="0">
                    <a:pos x="272" y="163"/>
                  </a:cxn>
                  <a:cxn ang="0">
                    <a:pos x="250" y="173"/>
                  </a:cxn>
                  <a:cxn ang="0">
                    <a:pos x="229" y="185"/>
                  </a:cxn>
                  <a:cxn ang="0">
                    <a:pos x="210" y="198"/>
                  </a:cxn>
                  <a:cxn ang="0">
                    <a:pos x="194" y="213"/>
                  </a:cxn>
                  <a:cxn ang="0">
                    <a:pos x="180" y="229"/>
                  </a:cxn>
                  <a:cxn ang="0">
                    <a:pos x="0" y="786"/>
                  </a:cxn>
                  <a:cxn ang="0">
                    <a:pos x="130" y="12"/>
                  </a:cxn>
                  <a:cxn ang="0">
                    <a:pos x="172" y="75"/>
                  </a:cxn>
                  <a:cxn ang="0">
                    <a:pos x="193" y="56"/>
                  </a:cxn>
                  <a:cxn ang="0">
                    <a:pos x="215" y="40"/>
                  </a:cxn>
                  <a:cxn ang="0">
                    <a:pos x="241" y="26"/>
                  </a:cxn>
                  <a:cxn ang="0">
                    <a:pos x="268" y="16"/>
                  </a:cxn>
                  <a:cxn ang="0">
                    <a:pos x="296" y="8"/>
                  </a:cxn>
                  <a:cxn ang="0">
                    <a:pos x="328" y="2"/>
                  </a:cxn>
                  <a:cxn ang="0">
                    <a:pos x="362" y="0"/>
                  </a:cxn>
                  <a:cxn ang="0">
                    <a:pos x="397" y="0"/>
                  </a:cxn>
                  <a:cxn ang="0">
                    <a:pos x="429" y="2"/>
                  </a:cxn>
                  <a:cxn ang="0">
                    <a:pos x="460" y="7"/>
                  </a:cxn>
                  <a:cxn ang="0">
                    <a:pos x="490" y="16"/>
                  </a:cxn>
                  <a:cxn ang="0">
                    <a:pos x="516" y="25"/>
                  </a:cxn>
                  <a:cxn ang="0">
                    <a:pos x="541" y="39"/>
                  </a:cxn>
                  <a:cxn ang="0">
                    <a:pos x="566" y="54"/>
                  </a:cxn>
                  <a:cxn ang="0">
                    <a:pos x="587" y="71"/>
                  </a:cxn>
                  <a:cxn ang="0">
                    <a:pos x="607" y="93"/>
                  </a:cxn>
                  <a:cxn ang="0">
                    <a:pos x="625" y="115"/>
                  </a:cxn>
                  <a:cxn ang="0">
                    <a:pos x="639" y="140"/>
                  </a:cxn>
                  <a:cxn ang="0">
                    <a:pos x="652" y="166"/>
                  </a:cxn>
                  <a:cxn ang="0">
                    <a:pos x="662" y="195"/>
                  </a:cxn>
                  <a:cxn ang="0">
                    <a:pos x="669" y="227"/>
                  </a:cxn>
                  <a:cxn ang="0">
                    <a:pos x="674" y="259"/>
                  </a:cxn>
                  <a:cxn ang="0">
                    <a:pos x="676" y="294"/>
                  </a:cxn>
                  <a:cxn ang="0">
                    <a:pos x="677" y="786"/>
                  </a:cxn>
                </a:cxnLst>
                <a:rect l="0" t="0" r="r" b="b"/>
                <a:pathLst>
                  <a:path w="677" h="786">
                    <a:moveTo>
                      <a:pt x="497" y="786"/>
                    </a:moveTo>
                    <a:lnTo>
                      <a:pt x="497" y="340"/>
                    </a:lnTo>
                    <a:lnTo>
                      <a:pt x="496" y="316"/>
                    </a:lnTo>
                    <a:lnTo>
                      <a:pt x="495" y="294"/>
                    </a:lnTo>
                    <a:lnTo>
                      <a:pt x="492" y="274"/>
                    </a:lnTo>
                    <a:lnTo>
                      <a:pt x="487" y="255"/>
                    </a:lnTo>
                    <a:lnTo>
                      <a:pt x="482" y="238"/>
                    </a:lnTo>
                    <a:lnTo>
                      <a:pt x="475" y="222"/>
                    </a:lnTo>
                    <a:lnTo>
                      <a:pt x="467" y="209"/>
                    </a:lnTo>
                    <a:lnTo>
                      <a:pt x="459" y="196"/>
                    </a:lnTo>
                    <a:lnTo>
                      <a:pt x="448" y="185"/>
                    </a:lnTo>
                    <a:lnTo>
                      <a:pt x="437" y="176"/>
                    </a:lnTo>
                    <a:lnTo>
                      <a:pt x="423" y="169"/>
                    </a:lnTo>
                    <a:lnTo>
                      <a:pt x="408" y="162"/>
                    </a:lnTo>
                    <a:lnTo>
                      <a:pt x="392" y="157"/>
                    </a:lnTo>
                    <a:lnTo>
                      <a:pt x="375" y="154"/>
                    </a:lnTo>
                    <a:lnTo>
                      <a:pt x="356" y="152"/>
                    </a:lnTo>
                    <a:lnTo>
                      <a:pt x="335" y="151"/>
                    </a:lnTo>
                    <a:lnTo>
                      <a:pt x="325" y="152"/>
                    </a:lnTo>
                    <a:lnTo>
                      <a:pt x="315" y="153"/>
                    </a:lnTo>
                    <a:lnTo>
                      <a:pt x="305" y="154"/>
                    </a:lnTo>
                    <a:lnTo>
                      <a:pt x="294" y="156"/>
                    </a:lnTo>
                    <a:lnTo>
                      <a:pt x="284" y="159"/>
                    </a:lnTo>
                    <a:lnTo>
                      <a:pt x="272" y="163"/>
                    </a:lnTo>
                    <a:lnTo>
                      <a:pt x="262" y="167"/>
                    </a:lnTo>
                    <a:lnTo>
                      <a:pt x="250" y="173"/>
                    </a:lnTo>
                    <a:lnTo>
                      <a:pt x="239" y="179"/>
                    </a:lnTo>
                    <a:lnTo>
                      <a:pt x="229" y="185"/>
                    </a:lnTo>
                    <a:lnTo>
                      <a:pt x="219" y="192"/>
                    </a:lnTo>
                    <a:lnTo>
                      <a:pt x="210" y="198"/>
                    </a:lnTo>
                    <a:lnTo>
                      <a:pt x="201" y="205"/>
                    </a:lnTo>
                    <a:lnTo>
                      <a:pt x="194" y="213"/>
                    </a:lnTo>
                    <a:lnTo>
                      <a:pt x="187" y="220"/>
                    </a:lnTo>
                    <a:lnTo>
                      <a:pt x="180" y="229"/>
                    </a:lnTo>
                    <a:lnTo>
                      <a:pt x="180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30" y="12"/>
                    </a:lnTo>
                    <a:lnTo>
                      <a:pt x="162" y="85"/>
                    </a:lnTo>
                    <a:lnTo>
                      <a:pt x="172" y="75"/>
                    </a:lnTo>
                    <a:lnTo>
                      <a:pt x="182" y="65"/>
                    </a:lnTo>
                    <a:lnTo>
                      <a:pt x="193" y="56"/>
                    </a:lnTo>
                    <a:lnTo>
                      <a:pt x="204" y="47"/>
                    </a:lnTo>
                    <a:lnTo>
                      <a:pt x="215" y="40"/>
                    </a:lnTo>
                    <a:lnTo>
                      <a:pt x="228" y="32"/>
                    </a:lnTo>
                    <a:lnTo>
                      <a:pt x="241" y="26"/>
                    </a:lnTo>
                    <a:lnTo>
                      <a:pt x="253" y="21"/>
                    </a:lnTo>
                    <a:lnTo>
                      <a:pt x="268" y="16"/>
                    </a:lnTo>
                    <a:lnTo>
                      <a:pt x="282" y="11"/>
                    </a:lnTo>
                    <a:lnTo>
                      <a:pt x="296" y="8"/>
                    </a:lnTo>
                    <a:lnTo>
                      <a:pt x="312" y="5"/>
                    </a:lnTo>
                    <a:lnTo>
                      <a:pt x="328" y="2"/>
                    </a:lnTo>
                    <a:lnTo>
                      <a:pt x="345" y="1"/>
                    </a:lnTo>
                    <a:lnTo>
                      <a:pt x="362" y="0"/>
                    </a:lnTo>
                    <a:lnTo>
                      <a:pt x="380" y="0"/>
                    </a:lnTo>
                    <a:lnTo>
                      <a:pt x="397" y="0"/>
                    </a:lnTo>
                    <a:lnTo>
                      <a:pt x="414" y="1"/>
                    </a:lnTo>
                    <a:lnTo>
                      <a:pt x="429" y="2"/>
                    </a:lnTo>
                    <a:lnTo>
                      <a:pt x="445" y="4"/>
                    </a:lnTo>
                    <a:lnTo>
                      <a:pt x="460" y="7"/>
                    </a:lnTo>
                    <a:lnTo>
                      <a:pt x="475" y="11"/>
                    </a:lnTo>
                    <a:lnTo>
                      <a:pt x="490" y="16"/>
                    </a:lnTo>
                    <a:lnTo>
                      <a:pt x="503" y="20"/>
                    </a:lnTo>
                    <a:lnTo>
                      <a:pt x="516" y="25"/>
                    </a:lnTo>
                    <a:lnTo>
                      <a:pt x="530" y="31"/>
                    </a:lnTo>
                    <a:lnTo>
                      <a:pt x="541" y="39"/>
                    </a:lnTo>
                    <a:lnTo>
                      <a:pt x="554" y="46"/>
                    </a:lnTo>
                    <a:lnTo>
                      <a:pt x="566" y="54"/>
                    </a:lnTo>
                    <a:lnTo>
                      <a:pt x="576" y="63"/>
                    </a:lnTo>
                    <a:lnTo>
                      <a:pt x="587" y="71"/>
                    </a:lnTo>
                    <a:lnTo>
                      <a:pt x="597" y="82"/>
                    </a:lnTo>
                    <a:lnTo>
                      <a:pt x="607" y="93"/>
                    </a:lnTo>
                    <a:lnTo>
                      <a:pt x="616" y="103"/>
                    </a:lnTo>
                    <a:lnTo>
                      <a:pt x="625" y="115"/>
                    </a:lnTo>
                    <a:lnTo>
                      <a:pt x="632" y="127"/>
                    </a:lnTo>
                    <a:lnTo>
                      <a:pt x="639" y="140"/>
                    </a:lnTo>
                    <a:lnTo>
                      <a:pt x="646" y="153"/>
                    </a:lnTo>
                    <a:lnTo>
                      <a:pt x="652" y="166"/>
                    </a:lnTo>
                    <a:lnTo>
                      <a:pt x="657" y="181"/>
                    </a:lnTo>
                    <a:lnTo>
                      <a:pt x="662" y="195"/>
                    </a:lnTo>
                    <a:lnTo>
                      <a:pt x="666" y="211"/>
                    </a:lnTo>
                    <a:lnTo>
                      <a:pt x="669" y="227"/>
                    </a:lnTo>
                    <a:lnTo>
                      <a:pt x="672" y="242"/>
                    </a:lnTo>
                    <a:lnTo>
                      <a:pt x="674" y="259"/>
                    </a:lnTo>
                    <a:lnTo>
                      <a:pt x="675" y="276"/>
                    </a:lnTo>
                    <a:lnTo>
                      <a:pt x="676" y="294"/>
                    </a:lnTo>
                    <a:lnTo>
                      <a:pt x="677" y="312"/>
                    </a:lnTo>
                    <a:lnTo>
                      <a:pt x="677" y="786"/>
                    </a:lnTo>
                    <a:lnTo>
                      <a:pt x="497" y="7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 userDrawn="1"/>
            </p:nvSpPr>
            <p:spPr bwMode="gray">
              <a:xfrm>
                <a:off x="2244725" y="446088"/>
                <a:ext cx="96838" cy="192087"/>
              </a:xfrm>
              <a:custGeom>
                <a:avLst/>
                <a:gdLst/>
                <a:ahLst/>
                <a:cxnLst>
                  <a:cxn ang="0">
                    <a:pos x="475" y="157"/>
                  </a:cxn>
                  <a:cxn ang="0">
                    <a:pos x="429" y="148"/>
                  </a:cxn>
                  <a:cxn ang="0">
                    <a:pos x="400" y="147"/>
                  </a:cxn>
                  <a:cxn ang="0">
                    <a:pos x="376" y="152"/>
                  </a:cxn>
                  <a:cxn ang="0">
                    <a:pos x="354" y="163"/>
                  </a:cxn>
                  <a:cxn ang="0">
                    <a:pos x="334" y="179"/>
                  </a:cxn>
                  <a:cxn ang="0">
                    <a:pos x="316" y="201"/>
                  </a:cxn>
                  <a:cxn ang="0">
                    <a:pos x="303" y="226"/>
                  </a:cxn>
                  <a:cxn ang="0">
                    <a:pos x="294" y="253"/>
                  </a:cxn>
                  <a:cxn ang="0">
                    <a:pos x="290" y="283"/>
                  </a:cxn>
                  <a:cxn ang="0">
                    <a:pos x="290" y="307"/>
                  </a:cxn>
                  <a:cxn ang="0">
                    <a:pos x="450" y="316"/>
                  </a:cxn>
                  <a:cxn ang="0">
                    <a:pos x="293" y="464"/>
                  </a:cxn>
                  <a:cxn ang="0">
                    <a:pos x="113" y="1090"/>
                  </a:cxn>
                  <a:cxn ang="0">
                    <a:pos x="0" y="464"/>
                  </a:cxn>
                  <a:cxn ang="0">
                    <a:pos x="113" y="316"/>
                  </a:cxn>
                  <a:cxn ang="0">
                    <a:pos x="115" y="282"/>
                  </a:cxn>
                  <a:cxn ang="0">
                    <a:pos x="120" y="249"/>
                  </a:cxn>
                  <a:cxn ang="0">
                    <a:pos x="128" y="218"/>
                  </a:cxn>
                  <a:cxn ang="0">
                    <a:pos x="137" y="189"/>
                  </a:cxn>
                  <a:cxn ang="0">
                    <a:pos x="149" y="160"/>
                  </a:cxn>
                  <a:cxn ang="0">
                    <a:pos x="162" y="135"/>
                  </a:cxn>
                  <a:cxn ang="0">
                    <a:pos x="178" y="110"/>
                  </a:cxn>
                  <a:cxn ang="0">
                    <a:pos x="197" y="88"/>
                  </a:cxn>
                  <a:cxn ang="0">
                    <a:pos x="217" y="67"/>
                  </a:cxn>
                  <a:cxn ang="0">
                    <a:pos x="239" y="50"/>
                  </a:cxn>
                  <a:cxn ang="0">
                    <a:pos x="262" y="35"/>
                  </a:cxn>
                  <a:cxn ang="0">
                    <a:pos x="287" y="22"/>
                  </a:cxn>
                  <a:cxn ang="0">
                    <a:pos x="312" y="13"/>
                  </a:cxn>
                  <a:cxn ang="0">
                    <a:pos x="340" y="5"/>
                  </a:cxn>
                  <a:cxn ang="0">
                    <a:pos x="369" y="1"/>
                  </a:cxn>
                  <a:cxn ang="0">
                    <a:pos x="400" y="0"/>
                  </a:cxn>
                  <a:cxn ang="0">
                    <a:pos x="434" y="2"/>
                  </a:cxn>
                  <a:cxn ang="0">
                    <a:pos x="470" y="7"/>
                  </a:cxn>
                  <a:cxn ang="0">
                    <a:pos x="512" y="16"/>
                  </a:cxn>
                  <a:cxn ang="0">
                    <a:pos x="556" y="28"/>
                  </a:cxn>
                </a:cxnLst>
                <a:rect l="0" t="0" r="r" b="b"/>
                <a:pathLst>
                  <a:path w="556" h="1090">
                    <a:moveTo>
                      <a:pt x="503" y="166"/>
                    </a:moveTo>
                    <a:lnTo>
                      <a:pt x="475" y="157"/>
                    </a:lnTo>
                    <a:lnTo>
                      <a:pt x="450" y="151"/>
                    </a:lnTo>
                    <a:lnTo>
                      <a:pt x="429" y="148"/>
                    </a:lnTo>
                    <a:lnTo>
                      <a:pt x="412" y="146"/>
                    </a:lnTo>
                    <a:lnTo>
                      <a:pt x="400" y="147"/>
                    </a:lnTo>
                    <a:lnTo>
                      <a:pt x="387" y="149"/>
                    </a:lnTo>
                    <a:lnTo>
                      <a:pt x="376" y="152"/>
                    </a:lnTo>
                    <a:lnTo>
                      <a:pt x="365" y="157"/>
                    </a:lnTo>
                    <a:lnTo>
                      <a:pt x="354" y="163"/>
                    </a:lnTo>
                    <a:lnTo>
                      <a:pt x="344" y="171"/>
                    </a:lnTo>
                    <a:lnTo>
                      <a:pt x="334" y="179"/>
                    </a:lnTo>
                    <a:lnTo>
                      <a:pt x="325" y="190"/>
                    </a:lnTo>
                    <a:lnTo>
                      <a:pt x="316" y="201"/>
                    </a:lnTo>
                    <a:lnTo>
                      <a:pt x="309" y="213"/>
                    </a:lnTo>
                    <a:lnTo>
                      <a:pt x="303" y="226"/>
                    </a:lnTo>
                    <a:lnTo>
                      <a:pt x="298" y="239"/>
                    </a:lnTo>
                    <a:lnTo>
                      <a:pt x="294" y="253"/>
                    </a:lnTo>
                    <a:lnTo>
                      <a:pt x="291" y="267"/>
                    </a:lnTo>
                    <a:lnTo>
                      <a:pt x="290" y="283"/>
                    </a:lnTo>
                    <a:lnTo>
                      <a:pt x="289" y="298"/>
                    </a:lnTo>
                    <a:lnTo>
                      <a:pt x="290" y="307"/>
                    </a:lnTo>
                    <a:lnTo>
                      <a:pt x="291" y="316"/>
                    </a:lnTo>
                    <a:lnTo>
                      <a:pt x="450" y="316"/>
                    </a:lnTo>
                    <a:lnTo>
                      <a:pt x="450" y="464"/>
                    </a:lnTo>
                    <a:lnTo>
                      <a:pt x="293" y="464"/>
                    </a:lnTo>
                    <a:lnTo>
                      <a:pt x="293" y="1090"/>
                    </a:lnTo>
                    <a:lnTo>
                      <a:pt x="113" y="1090"/>
                    </a:lnTo>
                    <a:lnTo>
                      <a:pt x="113" y="464"/>
                    </a:lnTo>
                    <a:lnTo>
                      <a:pt x="0" y="464"/>
                    </a:lnTo>
                    <a:lnTo>
                      <a:pt x="0" y="316"/>
                    </a:lnTo>
                    <a:lnTo>
                      <a:pt x="113" y="316"/>
                    </a:lnTo>
                    <a:lnTo>
                      <a:pt x="114" y="300"/>
                    </a:lnTo>
                    <a:lnTo>
                      <a:pt x="115" y="282"/>
                    </a:lnTo>
                    <a:lnTo>
                      <a:pt x="117" y="266"/>
                    </a:lnTo>
                    <a:lnTo>
                      <a:pt x="120" y="249"/>
                    </a:lnTo>
                    <a:lnTo>
                      <a:pt x="123" y="233"/>
                    </a:lnTo>
                    <a:lnTo>
                      <a:pt x="128" y="218"/>
                    </a:lnTo>
                    <a:lnTo>
                      <a:pt x="132" y="202"/>
                    </a:lnTo>
                    <a:lnTo>
                      <a:pt x="137" y="189"/>
                    </a:lnTo>
                    <a:lnTo>
                      <a:pt x="142" y="174"/>
                    </a:lnTo>
                    <a:lnTo>
                      <a:pt x="149" y="160"/>
                    </a:lnTo>
                    <a:lnTo>
                      <a:pt x="155" y="148"/>
                    </a:lnTo>
                    <a:lnTo>
                      <a:pt x="162" y="135"/>
                    </a:lnTo>
                    <a:lnTo>
                      <a:pt x="170" y="122"/>
                    </a:lnTo>
                    <a:lnTo>
                      <a:pt x="178" y="110"/>
                    </a:lnTo>
                    <a:lnTo>
                      <a:pt x="188" y="98"/>
                    </a:lnTo>
                    <a:lnTo>
                      <a:pt x="197" y="88"/>
                    </a:lnTo>
                    <a:lnTo>
                      <a:pt x="207" y="77"/>
                    </a:lnTo>
                    <a:lnTo>
                      <a:pt x="217" y="67"/>
                    </a:lnTo>
                    <a:lnTo>
                      <a:pt x="228" y="58"/>
                    </a:lnTo>
                    <a:lnTo>
                      <a:pt x="239" y="50"/>
                    </a:lnTo>
                    <a:lnTo>
                      <a:pt x="250" y="41"/>
                    </a:lnTo>
                    <a:lnTo>
                      <a:pt x="262" y="35"/>
                    </a:lnTo>
                    <a:lnTo>
                      <a:pt x="274" y="27"/>
                    </a:lnTo>
                    <a:lnTo>
                      <a:pt x="287" y="22"/>
                    </a:lnTo>
                    <a:lnTo>
                      <a:pt x="300" y="17"/>
                    </a:lnTo>
                    <a:lnTo>
                      <a:pt x="312" y="13"/>
                    </a:lnTo>
                    <a:lnTo>
                      <a:pt x="326" y="8"/>
                    </a:lnTo>
                    <a:lnTo>
                      <a:pt x="340" y="5"/>
                    </a:lnTo>
                    <a:lnTo>
                      <a:pt x="354" y="3"/>
                    </a:lnTo>
                    <a:lnTo>
                      <a:pt x="369" y="1"/>
                    </a:lnTo>
                    <a:lnTo>
                      <a:pt x="384" y="1"/>
                    </a:lnTo>
                    <a:lnTo>
                      <a:pt x="400" y="0"/>
                    </a:lnTo>
                    <a:lnTo>
                      <a:pt x="416" y="1"/>
                    </a:lnTo>
                    <a:lnTo>
                      <a:pt x="434" y="2"/>
                    </a:lnTo>
                    <a:lnTo>
                      <a:pt x="452" y="4"/>
                    </a:lnTo>
                    <a:lnTo>
                      <a:pt x="470" y="7"/>
                    </a:lnTo>
                    <a:lnTo>
                      <a:pt x="491" y="12"/>
                    </a:lnTo>
                    <a:lnTo>
                      <a:pt x="512" y="16"/>
                    </a:lnTo>
                    <a:lnTo>
                      <a:pt x="534" y="22"/>
                    </a:lnTo>
                    <a:lnTo>
                      <a:pt x="556" y="28"/>
                    </a:lnTo>
                    <a:lnTo>
                      <a:pt x="503" y="1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 noEditPoints="1"/>
              </p:cNvSpPr>
              <p:nvPr userDrawn="1"/>
            </p:nvSpPr>
            <p:spPr bwMode="gray">
              <a:xfrm>
                <a:off x="2344738" y="498475"/>
                <a:ext cx="130175" cy="141287"/>
              </a:xfrm>
              <a:custGeom>
                <a:avLst/>
                <a:gdLst/>
                <a:ahLst/>
                <a:cxnLst>
                  <a:cxn ang="0">
                    <a:pos x="258" y="191"/>
                  </a:cxn>
                  <a:cxn ang="0">
                    <a:pos x="288" y="167"/>
                  </a:cxn>
                  <a:cxn ang="0">
                    <a:pos x="322" y="154"/>
                  </a:cxn>
                  <a:cxn ang="0">
                    <a:pos x="363" y="147"/>
                  </a:cxn>
                  <a:cxn ang="0">
                    <a:pos x="426" y="153"/>
                  </a:cxn>
                  <a:cxn ang="0">
                    <a:pos x="462" y="166"/>
                  </a:cxn>
                  <a:cxn ang="0">
                    <a:pos x="491" y="189"/>
                  </a:cxn>
                  <a:cxn ang="0">
                    <a:pos x="516" y="218"/>
                  </a:cxn>
                  <a:cxn ang="0">
                    <a:pos x="539" y="266"/>
                  </a:cxn>
                  <a:cxn ang="0">
                    <a:pos x="556" y="367"/>
                  </a:cxn>
                  <a:cxn ang="0">
                    <a:pos x="549" y="481"/>
                  </a:cxn>
                  <a:cxn ang="0">
                    <a:pos x="524" y="559"/>
                  </a:cxn>
                  <a:cxn ang="0">
                    <a:pos x="501" y="594"/>
                  </a:cxn>
                  <a:cxn ang="0">
                    <a:pos x="472" y="620"/>
                  </a:cxn>
                  <a:cxn ang="0">
                    <a:pos x="440" y="639"/>
                  </a:cxn>
                  <a:cxn ang="0">
                    <a:pos x="403" y="650"/>
                  </a:cxn>
                  <a:cxn ang="0">
                    <a:pos x="350" y="651"/>
                  </a:cxn>
                  <a:cxn ang="0">
                    <a:pos x="300" y="639"/>
                  </a:cxn>
                  <a:cxn ang="0">
                    <a:pos x="268" y="621"/>
                  </a:cxn>
                  <a:cxn ang="0">
                    <a:pos x="240" y="596"/>
                  </a:cxn>
                  <a:cxn ang="0">
                    <a:pos x="218" y="562"/>
                  </a:cxn>
                  <a:cxn ang="0">
                    <a:pos x="195" y="484"/>
                  </a:cxn>
                  <a:cxn ang="0">
                    <a:pos x="188" y="369"/>
                  </a:cxn>
                  <a:cxn ang="0">
                    <a:pos x="207" y="270"/>
                  </a:cxn>
                  <a:cxn ang="0">
                    <a:pos x="232" y="221"/>
                  </a:cxn>
                  <a:cxn ang="0">
                    <a:pos x="124" y="715"/>
                  </a:cxn>
                  <a:cxn ang="0">
                    <a:pos x="182" y="756"/>
                  </a:cxn>
                  <a:cxn ang="0">
                    <a:pos x="251" y="783"/>
                  </a:cxn>
                  <a:cxn ang="0">
                    <a:pos x="330" y="797"/>
                  </a:cxn>
                  <a:cxn ang="0">
                    <a:pos x="414" y="797"/>
                  </a:cxn>
                  <a:cxn ang="0">
                    <a:pos x="492" y="783"/>
                  </a:cxn>
                  <a:cxn ang="0">
                    <a:pos x="560" y="757"/>
                  </a:cxn>
                  <a:cxn ang="0">
                    <a:pos x="619" y="716"/>
                  </a:cxn>
                  <a:cxn ang="0">
                    <a:pos x="669" y="662"/>
                  </a:cxn>
                  <a:cxn ang="0">
                    <a:pos x="706" y="598"/>
                  </a:cxn>
                  <a:cxn ang="0">
                    <a:pos x="731" y="525"/>
                  </a:cxn>
                  <a:cxn ang="0">
                    <a:pos x="742" y="443"/>
                  </a:cxn>
                  <a:cxn ang="0">
                    <a:pos x="742" y="352"/>
                  </a:cxn>
                  <a:cxn ang="0">
                    <a:pos x="731" y="270"/>
                  </a:cxn>
                  <a:cxn ang="0">
                    <a:pos x="707" y="197"/>
                  </a:cxn>
                  <a:cxn ang="0">
                    <a:pos x="670" y="134"/>
                  </a:cxn>
                  <a:cxn ang="0">
                    <a:pos x="621" y="81"/>
                  </a:cxn>
                  <a:cxn ang="0">
                    <a:pos x="562" y="41"/>
                  </a:cxn>
                  <a:cxn ang="0">
                    <a:pos x="493" y="15"/>
                  </a:cxn>
                  <a:cxn ang="0">
                    <a:pos x="415" y="1"/>
                  </a:cxn>
                  <a:cxn ang="0">
                    <a:pos x="332" y="1"/>
                  </a:cxn>
                  <a:cxn ang="0">
                    <a:pos x="256" y="15"/>
                  </a:cxn>
                  <a:cxn ang="0">
                    <a:pos x="188" y="43"/>
                  </a:cxn>
                  <a:cxn ang="0">
                    <a:pos x="128" y="84"/>
                  </a:cxn>
                  <a:cxn ang="0">
                    <a:pos x="78" y="139"/>
                  </a:cxn>
                  <a:cxn ang="0">
                    <a:pos x="40" y="202"/>
                  </a:cxn>
                  <a:cxn ang="0">
                    <a:pos x="14" y="274"/>
                  </a:cxn>
                  <a:cxn ang="0">
                    <a:pos x="2" y="354"/>
                  </a:cxn>
                  <a:cxn ang="0">
                    <a:pos x="2" y="442"/>
                  </a:cxn>
                  <a:cxn ang="0">
                    <a:pos x="13" y="524"/>
                  </a:cxn>
                  <a:cxn ang="0">
                    <a:pos x="38" y="597"/>
                  </a:cxn>
                  <a:cxn ang="0">
                    <a:pos x="75" y="661"/>
                  </a:cxn>
                </a:cxnLst>
                <a:rect l="0" t="0" r="r" b="b"/>
                <a:pathLst>
                  <a:path w="745" h="799">
                    <a:moveTo>
                      <a:pt x="238" y="213"/>
                    </a:moveTo>
                    <a:lnTo>
                      <a:pt x="244" y="205"/>
                    </a:lnTo>
                    <a:lnTo>
                      <a:pt x="251" y="197"/>
                    </a:lnTo>
                    <a:lnTo>
                      <a:pt x="258" y="191"/>
                    </a:lnTo>
                    <a:lnTo>
                      <a:pt x="266" y="184"/>
                    </a:lnTo>
                    <a:lnTo>
                      <a:pt x="273" y="178"/>
                    </a:lnTo>
                    <a:lnTo>
                      <a:pt x="280" y="173"/>
                    </a:lnTo>
                    <a:lnTo>
                      <a:pt x="288" y="167"/>
                    </a:lnTo>
                    <a:lnTo>
                      <a:pt x="296" y="163"/>
                    </a:lnTo>
                    <a:lnTo>
                      <a:pt x="305" y="160"/>
                    </a:lnTo>
                    <a:lnTo>
                      <a:pt x="314" y="156"/>
                    </a:lnTo>
                    <a:lnTo>
                      <a:pt x="322" y="154"/>
                    </a:lnTo>
                    <a:lnTo>
                      <a:pt x="332" y="151"/>
                    </a:lnTo>
                    <a:lnTo>
                      <a:pt x="341" y="150"/>
                    </a:lnTo>
                    <a:lnTo>
                      <a:pt x="352" y="147"/>
                    </a:lnTo>
                    <a:lnTo>
                      <a:pt x="363" y="147"/>
                    </a:lnTo>
                    <a:lnTo>
                      <a:pt x="373" y="147"/>
                    </a:lnTo>
                    <a:lnTo>
                      <a:pt x="395" y="147"/>
                    </a:lnTo>
                    <a:lnTo>
                      <a:pt x="415" y="151"/>
                    </a:lnTo>
                    <a:lnTo>
                      <a:pt x="426" y="153"/>
                    </a:lnTo>
                    <a:lnTo>
                      <a:pt x="435" y="156"/>
                    </a:lnTo>
                    <a:lnTo>
                      <a:pt x="444" y="159"/>
                    </a:lnTo>
                    <a:lnTo>
                      <a:pt x="453" y="162"/>
                    </a:lnTo>
                    <a:lnTo>
                      <a:pt x="462" y="166"/>
                    </a:lnTo>
                    <a:lnTo>
                      <a:pt x="469" y="172"/>
                    </a:lnTo>
                    <a:lnTo>
                      <a:pt x="478" y="177"/>
                    </a:lnTo>
                    <a:lnTo>
                      <a:pt x="485" y="182"/>
                    </a:lnTo>
                    <a:lnTo>
                      <a:pt x="491" y="189"/>
                    </a:lnTo>
                    <a:lnTo>
                      <a:pt x="499" y="195"/>
                    </a:lnTo>
                    <a:lnTo>
                      <a:pt x="505" y="202"/>
                    </a:lnTo>
                    <a:lnTo>
                      <a:pt x="510" y="210"/>
                    </a:lnTo>
                    <a:lnTo>
                      <a:pt x="516" y="218"/>
                    </a:lnTo>
                    <a:lnTo>
                      <a:pt x="521" y="227"/>
                    </a:lnTo>
                    <a:lnTo>
                      <a:pt x="526" y="235"/>
                    </a:lnTo>
                    <a:lnTo>
                      <a:pt x="530" y="244"/>
                    </a:lnTo>
                    <a:lnTo>
                      <a:pt x="539" y="266"/>
                    </a:lnTo>
                    <a:lnTo>
                      <a:pt x="545" y="288"/>
                    </a:lnTo>
                    <a:lnTo>
                      <a:pt x="550" y="312"/>
                    </a:lnTo>
                    <a:lnTo>
                      <a:pt x="554" y="338"/>
                    </a:lnTo>
                    <a:lnTo>
                      <a:pt x="556" y="367"/>
                    </a:lnTo>
                    <a:lnTo>
                      <a:pt x="557" y="397"/>
                    </a:lnTo>
                    <a:lnTo>
                      <a:pt x="556" y="427"/>
                    </a:lnTo>
                    <a:lnTo>
                      <a:pt x="554" y="455"/>
                    </a:lnTo>
                    <a:lnTo>
                      <a:pt x="549" y="481"/>
                    </a:lnTo>
                    <a:lnTo>
                      <a:pt x="544" y="505"/>
                    </a:lnTo>
                    <a:lnTo>
                      <a:pt x="537" y="528"/>
                    </a:lnTo>
                    <a:lnTo>
                      <a:pt x="528" y="549"/>
                    </a:lnTo>
                    <a:lnTo>
                      <a:pt x="524" y="559"/>
                    </a:lnTo>
                    <a:lnTo>
                      <a:pt x="519" y="568"/>
                    </a:lnTo>
                    <a:lnTo>
                      <a:pt x="512" y="577"/>
                    </a:lnTo>
                    <a:lnTo>
                      <a:pt x="507" y="585"/>
                    </a:lnTo>
                    <a:lnTo>
                      <a:pt x="501" y="594"/>
                    </a:lnTo>
                    <a:lnTo>
                      <a:pt x="493" y="601"/>
                    </a:lnTo>
                    <a:lnTo>
                      <a:pt x="487" y="608"/>
                    </a:lnTo>
                    <a:lnTo>
                      <a:pt x="480" y="615"/>
                    </a:lnTo>
                    <a:lnTo>
                      <a:pt x="472" y="620"/>
                    </a:lnTo>
                    <a:lnTo>
                      <a:pt x="465" y="625"/>
                    </a:lnTo>
                    <a:lnTo>
                      <a:pt x="457" y="631"/>
                    </a:lnTo>
                    <a:lnTo>
                      <a:pt x="448" y="635"/>
                    </a:lnTo>
                    <a:lnTo>
                      <a:pt x="440" y="639"/>
                    </a:lnTo>
                    <a:lnTo>
                      <a:pt x="431" y="642"/>
                    </a:lnTo>
                    <a:lnTo>
                      <a:pt x="422" y="645"/>
                    </a:lnTo>
                    <a:lnTo>
                      <a:pt x="413" y="647"/>
                    </a:lnTo>
                    <a:lnTo>
                      <a:pt x="403" y="650"/>
                    </a:lnTo>
                    <a:lnTo>
                      <a:pt x="393" y="651"/>
                    </a:lnTo>
                    <a:lnTo>
                      <a:pt x="383" y="652"/>
                    </a:lnTo>
                    <a:lnTo>
                      <a:pt x="373" y="652"/>
                    </a:lnTo>
                    <a:lnTo>
                      <a:pt x="350" y="651"/>
                    </a:lnTo>
                    <a:lnTo>
                      <a:pt x="329" y="647"/>
                    </a:lnTo>
                    <a:lnTo>
                      <a:pt x="319" y="645"/>
                    </a:lnTo>
                    <a:lnTo>
                      <a:pt x="310" y="642"/>
                    </a:lnTo>
                    <a:lnTo>
                      <a:pt x="300" y="639"/>
                    </a:lnTo>
                    <a:lnTo>
                      <a:pt x="292" y="636"/>
                    </a:lnTo>
                    <a:lnTo>
                      <a:pt x="283" y="632"/>
                    </a:lnTo>
                    <a:lnTo>
                      <a:pt x="275" y="626"/>
                    </a:lnTo>
                    <a:lnTo>
                      <a:pt x="268" y="621"/>
                    </a:lnTo>
                    <a:lnTo>
                      <a:pt x="260" y="616"/>
                    </a:lnTo>
                    <a:lnTo>
                      <a:pt x="253" y="609"/>
                    </a:lnTo>
                    <a:lnTo>
                      <a:pt x="247" y="603"/>
                    </a:lnTo>
                    <a:lnTo>
                      <a:pt x="240" y="596"/>
                    </a:lnTo>
                    <a:lnTo>
                      <a:pt x="234" y="588"/>
                    </a:lnTo>
                    <a:lnTo>
                      <a:pt x="229" y="580"/>
                    </a:lnTo>
                    <a:lnTo>
                      <a:pt x="223" y="571"/>
                    </a:lnTo>
                    <a:lnTo>
                      <a:pt x="218" y="562"/>
                    </a:lnTo>
                    <a:lnTo>
                      <a:pt x="214" y="552"/>
                    </a:lnTo>
                    <a:lnTo>
                      <a:pt x="206" y="531"/>
                    </a:lnTo>
                    <a:lnTo>
                      <a:pt x="199" y="508"/>
                    </a:lnTo>
                    <a:lnTo>
                      <a:pt x="195" y="484"/>
                    </a:lnTo>
                    <a:lnTo>
                      <a:pt x="191" y="456"/>
                    </a:lnTo>
                    <a:lnTo>
                      <a:pt x="188" y="428"/>
                    </a:lnTo>
                    <a:lnTo>
                      <a:pt x="188" y="397"/>
                    </a:lnTo>
                    <a:lnTo>
                      <a:pt x="188" y="369"/>
                    </a:lnTo>
                    <a:lnTo>
                      <a:pt x="192" y="342"/>
                    </a:lnTo>
                    <a:lnTo>
                      <a:pt x="195" y="316"/>
                    </a:lnTo>
                    <a:lnTo>
                      <a:pt x="200" y="292"/>
                    </a:lnTo>
                    <a:lnTo>
                      <a:pt x="207" y="270"/>
                    </a:lnTo>
                    <a:lnTo>
                      <a:pt x="216" y="250"/>
                    </a:lnTo>
                    <a:lnTo>
                      <a:pt x="221" y="239"/>
                    </a:lnTo>
                    <a:lnTo>
                      <a:pt x="226" y="231"/>
                    </a:lnTo>
                    <a:lnTo>
                      <a:pt x="232" y="221"/>
                    </a:lnTo>
                    <a:lnTo>
                      <a:pt x="238" y="213"/>
                    </a:lnTo>
                    <a:close/>
                    <a:moveTo>
                      <a:pt x="98" y="690"/>
                    </a:moveTo>
                    <a:lnTo>
                      <a:pt x="110" y="702"/>
                    </a:lnTo>
                    <a:lnTo>
                      <a:pt x="124" y="715"/>
                    </a:lnTo>
                    <a:lnTo>
                      <a:pt x="138" y="726"/>
                    </a:lnTo>
                    <a:lnTo>
                      <a:pt x="152" y="737"/>
                    </a:lnTo>
                    <a:lnTo>
                      <a:pt x="166" y="748"/>
                    </a:lnTo>
                    <a:lnTo>
                      <a:pt x="182" y="756"/>
                    </a:lnTo>
                    <a:lnTo>
                      <a:pt x="199" y="764"/>
                    </a:lnTo>
                    <a:lnTo>
                      <a:pt x="216" y="772"/>
                    </a:lnTo>
                    <a:lnTo>
                      <a:pt x="233" y="778"/>
                    </a:lnTo>
                    <a:lnTo>
                      <a:pt x="251" y="783"/>
                    </a:lnTo>
                    <a:lnTo>
                      <a:pt x="270" y="789"/>
                    </a:lnTo>
                    <a:lnTo>
                      <a:pt x="289" y="792"/>
                    </a:lnTo>
                    <a:lnTo>
                      <a:pt x="309" y="795"/>
                    </a:lnTo>
                    <a:lnTo>
                      <a:pt x="330" y="797"/>
                    </a:lnTo>
                    <a:lnTo>
                      <a:pt x="351" y="798"/>
                    </a:lnTo>
                    <a:lnTo>
                      <a:pt x="373" y="799"/>
                    </a:lnTo>
                    <a:lnTo>
                      <a:pt x="394" y="798"/>
                    </a:lnTo>
                    <a:lnTo>
                      <a:pt x="414" y="797"/>
                    </a:lnTo>
                    <a:lnTo>
                      <a:pt x="434" y="795"/>
                    </a:lnTo>
                    <a:lnTo>
                      <a:pt x="454" y="792"/>
                    </a:lnTo>
                    <a:lnTo>
                      <a:pt x="473" y="789"/>
                    </a:lnTo>
                    <a:lnTo>
                      <a:pt x="492" y="783"/>
                    </a:lnTo>
                    <a:lnTo>
                      <a:pt x="510" y="778"/>
                    </a:lnTo>
                    <a:lnTo>
                      <a:pt x="527" y="772"/>
                    </a:lnTo>
                    <a:lnTo>
                      <a:pt x="544" y="764"/>
                    </a:lnTo>
                    <a:lnTo>
                      <a:pt x="560" y="757"/>
                    </a:lnTo>
                    <a:lnTo>
                      <a:pt x="576" y="748"/>
                    </a:lnTo>
                    <a:lnTo>
                      <a:pt x="591" y="738"/>
                    </a:lnTo>
                    <a:lnTo>
                      <a:pt x="605" y="728"/>
                    </a:lnTo>
                    <a:lnTo>
                      <a:pt x="619" y="716"/>
                    </a:lnTo>
                    <a:lnTo>
                      <a:pt x="633" y="703"/>
                    </a:lnTo>
                    <a:lnTo>
                      <a:pt x="645" y="691"/>
                    </a:lnTo>
                    <a:lnTo>
                      <a:pt x="657" y="677"/>
                    </a:lnTo>
                    <a:lnTo>
                      <a:pt x="669" y="662"/>
                    </a:lnTo>
                    <a:lnTo>
                      <a:pt x="679" y="647"/>
                    </a:lnTo>
                    <a:lnTo>
                      <a:pt x="689" y="632"/>
                    </a:lnTo>
                    <a:lnTo>
                      <a:pt x="697" y="615"/>
                    </a:lnTo>
                    <a:lnTo>
                      <a:pt x="706" y="598"/>
                    </a:lnTo>
                    <a:lnTo>
                      <a:pt x="713" y="581"/>
                    </a:lnTo>
                    <a:lnTo>
                      <a:pt x="719" y="563"/>
                    </a:lnTo>
                    <a:lnTo>
                      <a:pt x="726" y="544"/>
                    </a:lnTo>
                    <a:lnTo>
                      <a:pt x="731" y="525"/>
                    </a:lnTo>
                    <a:lnTo>
                      <a:pt x="735" y="505"/>
                    </a:lnTo>
                    <a:lnTo>
                      <a:pt x="738" y="485"/>
                    </a:lnTo>
                    <a:lnTo>
                      <a:pt x="740" y="464"/>
                    </a:lnTo>
                    <a:lnTo>
                      <a:pt x="742" y="443"/>
                    </a:lnTo>
                    <a:lnTo>
                      <a:pt x="744" y="421"/>
                    </a:lnTo>
                    <a:lnTo>
                      <a:pt x="745" y="397"/>
                    </a:lnTo>
                    <a:lnTo>
                      <a:pt x="744" y="374"/>
                    </a:lnTo>
                    <a:lnTo>
                      <a:pt x="742" y="352"/>
                    </a:lnTo>
                    <a:lnTo>
                      <a:pt x="741" y="331"/>
                    </a:lnTo>
                    <a:lnTo>
                      <a:pt x="738" y="310"/>
                    </a:lnTo>
                    <a:lnTo>
                      <a:pt x="735" y="290"/>
                    </a:lnTo>
                    <a:lnTo>
                      <a:pt x="731" y="270"/>
                    </a:lnTo>
                    <a:lnTo>
                      <a:pt x="726" y="251"/>
                    </a:lnTo>
                    <a:lnTo>
                      <a:pt x="720" y="232"/>
                    </a:lnTo>
                    <a:lnTo>
                      <a:pt x="714" y="214"/>
                    </a:lnTo>
                    <a:lnTo>
                      <a:pt x="707" y="197"/>
                    </a:lnTo>
                    <a:lnTo>
                      <a:pt x="698" y="180"/>
                    </a:lnTo>
                    <a:lnTo>
                      <a:pt x="690" y="164"/>
                    </a:lnTo>
                    <a:lnTo>
                      <a:pt x="680" y="148"/>
                    </a:lnTo>
                    <a:lnTo>
                      <a:pt x="670" y="134"/>
                    </a:lnTo>
                    <a:lnTo>
                      <a:pt x="658" y="120"/>
                    </a:lnTo>
                    <a:lnTo>
                      <a:pt x="646" y="106"/>
                    </a:lnTo>
                    <a:lnTo>
                      <a:pt x="634" y="93"/>
                    </a:lnTo>
                    <a:lnTo>
                      <a:pt x="621" y="81"/>
                    </a:lnTo>
                    <a:lnTo>
                      <a:pt x="607" y="69"/>
                    </a:lnTo>
                    <a:lnTo>
                      <a:pt x="593" y="59"/>
                    </a:lnTo>
                    <a:lnTo>
                      <a:pt x="578" y="49"/>
                    </a:lnTo>
                    <a:lnTo>
                      <a:pt x="562" y="41"/>
                    </a:lnTo>
                    <a:lnTo>
                      <a:pt x="546" y="34"/>
                    </a:lnTo>
                    <a:lnTo>
                      <a:pt x="529" y="26"/>
                    </a:lnTo>
                    <a:lnTo>
                      <a:pt x="512" y="20"/>
                    </a:lnTo>
                    <a:lnTo>
                      <a:pt x="493" y="15"/>
                    </a:lnTo>
                    <a:lnTo>
                      <a:pt x="475" y="9"/>
                    </a:lnTo>
                    <a:lnTo>
                      <a:pt x="455" y="6"/>
                    </a:lnTo>
                    <a:lnTo>
                      <a:pt x="436" y="3"/>
                    </a:lnTo>
                    <a:lnTo>
                      <a:pt x="415" y="1"/>
                    </a:lnTo>
                    <a:lnTo>
                      <a:pt x="394" y="0"/>
                    </a:lnTo>
                    <a:lnTo>
                      <a:pt x="373" y="0"/>
                    </a:lnTo>
                    <a:lnTo>
                      <a:pt x="352" y="0"/>
                    </a:lnTo>
                    <a:lnTo>
                      <a:pt x="332" y="1"/>
                    </a:lnTo>
                    <a:lnTo>
                      <a:pt x="312" y="3"/>
                    </a:lnTo>
                    <a:lnTo>
                      <a:pt x="293" y="6"/>
                    </a:lnTo>
                    <a:lnTo>
                      <a:pt x="274" y="10"/>
                    </a:lnTo>
                    <a:lnTo>
                      <a:pt x="256" y="15"/>
                    </a:lnTo>
                    <a:lnTo>
                      <a:pt x="238" y="21"/>
                    </a:lnTo>
                    <a:lnTo>
                      <a:pt x="221" y="27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1"/>
                    </a:lnTo>
                    <a:lnTo>
                      <a:pt x="158" y="62"/>
                    </a:lnTo>
                    <a:lnTo>
                      <a:pt x="143" y="73"/>
                    </a:lnTo>
                    <a:lnTo>
                      <a:pt x="128" y="84"/>
                    </a:lnTo>
                    <a:lnTo>
                      <a:pt x="116" y="97"/>
                    </a:lnTo>
                    <a:lnTo>
                      <a:pt x="102" y="111"/>
                    </a:lnTo>
                    <a:lnTo>
                      <a:pt x="89" y="124"/>
                    </a:lnTo>
                    <a:lnTo>
                      <a:pt x="78" y="139"/>
                    </a:lnTo>
                    <a:lnTo>
                      <a:pt x="67" y="154"/>
                    </a:lnTo>
                    <a:lnTo>
                      <a:pt x="58" y="170"/>
                    </a:lnTo>
                    <a:lnTo>
                      <a:pt x="48" y="185"/>
                    </a:lnTo>
                    <a:lnTo>
                      <a:pt x="40" y="202"/>
                    </a:lnTo>
                    <a:lnTo>
                      <a:pt x="32" y="220"/>
                    </a:lnTo>
                    <a:lnTo>
                      <a:pt x="26" y="237"/>
                    </a:lnTo>
                    <a:lnTo>
                      <a:pt x="20" y="256"/>
                    </a:lnTo>
                    <a:lnTo>
                      <a:pt x="14" y="274"/>
                    </a:lnTo>
                    <a:lnTo>
                      <a:pt x="10" y="294"/>
                    </a:lnTo>
                    <a:lnTo>
                      <a:pt x="6" y="313"/>
                    </a:lnTo>
                    <a:lnTo>
                      <a:pt x="4" y="334"/>
                    </a:lnTo>
                    <a:lnTo>
                      <a:pt x="2" y="354"/>
                    </a:lnTo>
                    <a:lnTo>
                      <a:pt x="1" y="375"/>
                    </a:lnTo>
                    <a:lnTo>
                      <a:pt x="0" y="397"/>
                    </a:lnTo>
                    <a:lnTo>
                      <a:pt x="1" y="420"/>
                    </a:lnTo>
                    <a:lnTo>
                      <a:pt x="2" y="442"/>
                    </a:lnTo>
                    <a:lnTo>
                      <a:pt x="3" y="463"/>
                    </a:lnTo>
                    <a:lnTo>
                      <a:pt x="6" y="484"/>
                    </a:lnTo>
                    <a:lnTo>
                      <a:pt x="9" y="504"/>
                    </a:lnTo>
                    <a:lnTo>
                      <a:pt x="13" y="524"/>
                    </a:lnTo>
                    <a:lnTo>
                      <a:pt x="19" y="543"/>
                    </a:lnTo>
                    <a:lnTo>
                      <a:pt x="24" y="562"/>
                    </a:lnTo>
                    <a:lnTo>
                      <a:pt x="31" y="580"/>
                    </a:lnTo>
                    <a:lnTo>
                      <a:pt x="38" y="597"/>
                    </a:lnTo>
                    <a:lnTo>
                      <a:pt x="46" y="614"/>
                    </a:lnTo>
                    <a:lnTo>
                      <a:pt x="56" y="629"/>
                    </a:lnTo>
                    <a:lnTo>
                      <a:pt x="65" y="645"/>
                    </a:lnTo>
                    <a:lnTo>
                      <a:pt x="75" y="661"/>
                    </a:lnTo>
                    <a:lnTo>
                      <a:pt x="86" y="675"/>
                    </a:lnTo>
                    <a:lnTo>
                      <a:pt x="98" y="6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 userDrawn="1"/>
            </p:nvSpPr>
            <p:spPr bwMode="gray">
              <a:xfrm>
                <a:off x="2500313" y="498475"/>
                <a:ext cx="93663" cy="139700"/>
              </a:xfrm>
              <a:custGeom>
                <a:avLst/>
                <a:gdLst/>
                <a:ahLst/>
                <a:cxnLst>
                  <a:cxn ang="0">
                    <a:pos x="448" y="181"/>
                  </a:cxn>
                  <a:cxn ang="0">
                    <a:pos x="435" y="175"/>
                  </a:cxn>
                  <a:cxn ang="0">
                    <a:pos x="423" y="169"/>
                  </a:cxn>
                  <a:cxn ang="0">
                    <a:pos x="410" y="163"/>
                  </a:cxn>
                  <a:cxn ang="0">
                    <a:pos x="397" y="158"/>
                  </a:cxn>
                  <a:cxn ang="0">
                    <a:pos x="383" y="155"/>
                  </a:cxn>
                  <a:cxn ang="0">
                    <a:pos x="369" y="153"/>
                  </a:cxn>
                  <a:cxn ang="0">
                    <a:pos x="356" y="152"/>
                  </a:cxn>
                  <a:cxn ang="0">
                    <a:pos x="341" y="151"/>
                  </a:cxn>
                  <a:cxn ang="0">
                    <a:pos x="326" y="152"/>
                  </a:cxn>
                  <a:cxn ang="0">
                    <a:pos x="310" y="155"/>
                  </a:cxn>
                  <a:cxn ang="0">
                    <a:pos x="296" y="159"/>
                  </a:cxn>
                  <a:cxn ang="0">
                    <a:pos x="282" y="165"/>
                  </a:cxn>
                  <a:cxn ang="0">
                    <a:pos x="268" y="173"/>
                  </a:cxn>
                  <a:cxn ang="0">
                    <a:pos x="254" y="183"/>
                  </a:cxn>
                  <a:cxn ang="0">
                    <a:pos x="242" y="195"/>
                  </a:cxn>
                  <a:cxn ang="0">
                    <a:pos x="229" y="208"/>
                  </a:cxn>
                  <a:cxn ang="0">
                    <a:pos x="219" y="222"/>
                  </a:cxn>
                  <a:cxn ang="0">
                    <a:pos x="208" y="238"/>
                  </a:cxn>
                  <a:cxn ang="0">
                    <a:pos x="200" y="254"/>
                  </a:cxn>
                  <a:cxn ang="0">
                    <a:pos x="193" y="271"/>
                  </a:cxn>
                  <a:cxn ang="0">
                    <a:pos x="188" y="289"/>
                  </a:cxn>
                  <a:cxn ang="0">
                    <a:pos x="184" y="307"/>
                  </a:cxn>
                  <a:cxn ang="0">
                    <a:pos x="182" y="327"/>
                  </a:cxn>
                  <a:cxn ang="0">
                    <a:pos x="181" y="347"/>
                  </a:cxn>
                  <a:cxn ang="0">
                    <a:pos x="181" y="786"/>
                  </a:cxn>
                  <a:cxn ang="0">
                    <a:pos x="0" y="786"/>
                  </a:cxn>
                  <a:cxn ang="0">
                    <a:pos x="0" y="12"/>
                  </a:cxn>
                  <a:cxn ang="0">
                    <a:pos x="181" y="12"/>
                  </a:cxn>
                  <a:cxn ang="0">
                    <a:pos x="181" y="84"/>
                  </a:cxn>
                  <a:cxn ang="0">
                    <a:pos x="190" y="74"/>
                  </a:cxn>
                  <a:cxn ang="0">
                    <a:pos x="201" y="64"/>
                  </a:cxn>
                  <a:cxn ang="0">
                    <a:pos x="211" y="55"/>
                  </a:cxn>
                  <a:cxn ang="0">
                    <a:pos x="222" y="47"/>
                  </a:cxn>
                  <a:cxn ang="0">
                    <a:pos x="233" y="39"/>
                  </a:cxn>
                  <a:cxn ang="0">
                    <a:pos x="245" y="32"/>
                  </a:cxn>
                  <a:cxn ang="0">
                    <a:pos x="257" y="26"/>
                  </a:cxn>
                  <a:cxn ang="0">
                    <a:pos x="269" y="21"/>
                  </a:cxn>
                  <a:cxn ang="0">
                    <a:pos x="282" y="16"/>
                  </a:cxn>
                  <a:cxn ang="0">
                    <a:pos x="296" y="11"/>
                  </a:cxn>
                  <a:cxn ang="0">
                    <a:pos x="309" y="7"/>
                  </a:cxn>
                  <a:cxn ang="0">
                    <a:pos x="323" y="5"/>
                  </a:cxn>
                  <a:cxn ang="0">
                    <a:pos x="337" y="2"/>
                  </a:cxn>
                  <a:cxn ang="0">
                    <a:pos x="352" y="1"/>
                  </a:cxn>
                  <a:cxn ang="0">
                    <a:pos x="367" y="0"/>
                  </a:cxn>
                  <a:cxn ang="0">
                    <a:pos x="383" y="0"/>
                  </a:cxn>
                  <a:cxn ang="0">
                    <a:pos x="405" y="0"/>
                  </a:cxn>
                  <a:cxn ang="0">
                    <a:pos x="426" y="1"/>
                  </a:cxn>
                  <a:cxn ang="0">
                    <a:pos x="445" y="3"/>
                  </a:cxn>
                  <a:cxn ang="0">
                    <a:pos x="464" y="6"/>
                  </a:cxn>
                  <a:cxn ang="0">
                    <a:pos x="481" y="10"/>
                  </a:cxn>
                  <a:cxn ang="0">
                    <a:pos x="497" y="16"/>
                  </a:cxn>
                  <a:cxn ang="0">
                    <a:pos x="511" y="21"/>
                  </a:cxn>
                  <a:cxn ang="0">
                    <a:pos x="525" y="27"/>
                  </a:cxn>
                  <a:cxn ang="0">
                    <a:pos x="448" y="181"/>
                  </a:cxn>
                </a:cxnLst>
                <a:rect l="0" t="0" r="r" b="b"/>
                <a:pathLst>
                  <a:path w="525" h="786">
                    <a:moveTo>
                      <a:pt x="448" y="181"/>
                    </a:moveTo>
                    <a:lnTo>
                      <a:pt x="435" y="175"/>
                    </a:lnTo>
                    <a:lnTo>
                      <a:pt x="423" y="169"/>
                    </a:lnTo>
                    <a:lnTo>
                      <a:pt x="410" y="163"/>
                    </a:lnTo>
                    <a:lnTo>
                      <a:pt x="397" y="158"/>
                    </a:lnTo>
                    <a:lnTo>
                      <a:pt x="383" y="155"/>
                    </a:lnTo>
                    <a:lnTo>
                      <a:pt x="369" y="153"/>
                    </a:lnTo>
                    <a:lnTo>
                      <a:pt x="356" y="152"/>
                    </a:lnTo>
                    <a:lnTo>
                      <a:pt x="341" y="151"/>
                    </a:lnTo>
                    <a:lnTo>
                      <a:pt x="326" y="152"/>
                    </a:lnTo>
                    <a:lnTo>
                      <a:pt x="310" y="155"/>
                    </a:lnTo>
                    <a:lnTo>
                      <a:pt x="296" y="159"/>
                    </a:lnTo>
                    <a:lnTo>
                      <a:pt x="282" y="165"/>
                    </a:lnTo>
                    <a:lnTo>
                      <a:pt x="268" y="173"/>
                    </a:lnTo>
                    <a:lnTo>
                      <a:pt x="254" y="183"/>
                    </a:lnTo>
                    <a:lnTo>
                      <a:pt x="242" y="195"/>
                    </a:lnTo>
                    <a:lnTo>
                      <a:pt x="229" y="208"/>
                    </a:lnTo>
                    <a:lnTo>
                      <a:pt x="219" y="222"/>
                    </a:lnTo>
                    <a:lnTo>
                      <a:pt x="208" y="238"/>
                    </a:lnTo>
                    <a:lnTo>
                      <a:pt x="200" y="254"/>
                    </a:lnTo>
                    <a:lnTo>
                      <a:pt x="193" y="271"/>
                    </a:lnTo>
                    <a:lnTo>
                      <a:pt x="188" y="289"/>
                    </a:lnTo>
                    <a:lnTo>
                      <a:pt x="184" y="307"/>
                    </a:lnTo>
                    <a:lnTo>
                      <a:pt x="182" y="327"/>
                    </a:lnTo>
                    <a:lnTo>
                      <a:pt x="181" y="347"/>
                    </a:lnTo>
                    <a:lnTo>
                      <a:pt x="181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81" y="12"/>
                    </a:lnTo>
                    <a:lnTo>
                      <a:pt x="181" y="84"/>
                    </a:lnTo>
                    <a:lnTo>
                      <a:pt x="190" y="74"/>
                    </a:lnTo>
                    <a:lnTo>
                      <a:pt x="201" y="64"/>
                    </a:lnTo>
                    <a:lnTo>
                      <a:pt x="211" y="55"/>
                    </a:lnTo>
                    <a:lnTo>
                      <a:pt x="222" y="47"/>
                    </a:lnTo>
                    <a:lnTo>
                      <a:pt x="233" y="39"/>
                    </a:lnTo>
                    <a:lnTo>
                      <a:pt x="245" y="32"/>
                    </a:lnTo>
                    <a:lnTo>
                      <a:pt x="257" y="26"/>
                    </a:lnTo>
                    <a:lnTo>
                      <a:pt x="269" y="21"/>
                    </a:lnTo>
                    <a:lnTo>
                      <a:pt x="282" y="16"/>
                    </a:lnTo>
                    <a:lnTo>
                      <a:pt x="296" y="11"/>
                    </a:lnTo>
                    <a:lnTo>
                      <a:pt x="309" y="7"/>
                    </a:lnTo>
                    <a:lnTo>
                      <a:pt x="323" y="5"/>
                    </a:lnTo>
                    <a:lnTo>
                      <a:pt x="337" y="2"/>
                    </a:lnTo>
                    <a:lnTo>
                      <a:pt x="352" y="1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5" y="0"/>
                    </a:lnTo>
                    <a:lnTo>
                      <a:pt x="426" y="1"/>
                    </a:lnTo>
                    <a:lnTo>
                      <a:pt x="445" y="3"/>
                    </a:lnTo>
                    <a:lnTo>
                      <a:pt x="464" y="6"/>
                    </a:lnTo>
                    <a:lnTo>
                      <a:pt x="481" y="10"/>
                    </a:lnTo>
                    <a:lnTo>
                      <a:pt x="497" y="16"/>
                    </a:lnTo>
                    <a:lnTo>
                      <a:pt x="511" y="21"/>
                    </a:lnTo>
                    <a:lnTo>
                      <a:pt x="525" y="27"/>
                    </a:lnTo>
                    <a:lnTo>
                      <a:pt x="448" y="1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gray">
              <a:xfrm>
                <a:off x="2613025" y="498475"/>
                <a:ext cx="188913" cy="139700"/>
              </a:xfrm>
              <a:custGeom>
                <a:avLst/>
                <a:gdLst/>
                <a:ahLst/>
                <a:cxnLst>
                  <a:cxn ang="0">
                    <a:pos x="893" y="285"/>
                  </a:cxn>
                  <a:cxn ang="0">
                    <a:pos x="886" y="236"/>
                  </a:cxn>
                  <a:cxn ang="0">
                    <a:pos x="868" y="199"/>
                  </a:cxn>
                  <a:cxn ang="0">
                    <a:pos x="841" y="172"/>
                  </a:cxn>
                  <a:cxn ang="0">
                    <a:pos x="804" y="156"/>
                  </a:cxn>
                  <a:cxn ang="0">
                    <a:pos x="758" y="151"/>
                  </a:cxn>
                  <a:cxn ang="0">
                    <a:pos x="728" y="154"/>
                  </a:cxn>
                  <a:cxn ang="0">
                    <a:pos x="699" y="164"/>
                  </a:cxn>
                  <a:cxn ang="0">
                    <a:pos x="671" y="181"/>
                  </a:cxn>
                  <a:cxn ang="0">
                    <a:pos x="648" y="200"/>
                  </a:cxn>
                  <a:cxn ang="0">
                    <a:pos x="631" y="221"/>
                  </a:cxn>
                  <a:cxn ang="0">
                    <a:pos x="447" y="786"/>
                  </a:cxn>
                  <a:cxn ang="0">
                    <a:pos x="445" y="248"/>
                  </a:cxn>
                  <a:cxn ang="0">
                    <a:pos x="433" y="213"/>
                  </a:cxn>
                  <a:cxn ang="0">
                    <a:pos x="412" y="184"/>
                  </a:cxn>
                  <a:cxn ang="0">
                    <a:pos x="381" y="164"/>
                  </a:cxn>
                  <a:cxn ang="0">
                    <a:pos x="342" y="153"/>
                  </a:cxn>
                  <a:cxn ang="0">
                    <a:pos x="303" y="152"/>
                  </a:cxn>
                  <a:cxn ang="0">
                    <a:pos x="277" y="157"/>
                  </a:cxn>
                  <a:cxn ang="0">
                    <a:pos x="248" y="170"/>
                  </a:cxn>
                  <a:cxn ang="0">
                    <a:pos x="204" y="202"/>
                  </a:cxn>
                  <a:cxn ang="0">
                    <a:pos x="185" y="224"/>
                  </a:cxn>
                  <a:cxn ang="0">
                    <a:pos x="0" y="786"/>
                  </a:cxn>
                  <a:cxn ang="0">
                    <a:pos x="161" y="82"/>
                  </a:cxn>
                  <a:cxn ang="0">
                    <a:pos x="190" y="54"/>
                  </a:cxn>
                  <a:cxn ang="0">
                    <a:pos x="223" y="31"/>
                  </a:cxn>
                  <a:cxn ang="0">
                    <a:pos x="259" y="16"/>
                  </a:cxn>
                  <a:cxn ang="0">
                    <a:pos x="298" y="4"/>
                  </a:cxn>
                  <a:cxn ang="0">
                    <a:pos x="340" y="0"/>
                  </a:cxn>
                  <a:cxn ang="0">
                    <a:pos x="392" y="1"/>
                  </a:cxn>
                  <a:cxn ang="0">
                    <a:pos x="444" y="7"/>
                  </a:cxn>
                  <a:cxn ang="0">
                    <a:pos x="490" y="21"/>
                  </a:cxn>
                  <a:cxn ang="0">
                    <a:pos x="530" y="39"/>
                  </a:cxn>
                  <a:cxn ang="0">
                    <a:pos x="566" y="64"/>
                  </a:cxn>
                  <a:cxn ang="0">
                    <a:pos x="595" y="75"/>
                  </a:cxn>
                  <a:cxn ang="0">
                    <a:pos x="627" y="49"/>
                  </a:cxn>
                  <a:cxn ang="0">
                    <a:pos x="666" y="28"/>
                  </a:cxn>
                  <a:cxn ang="0">
                    <a:pos x="710" y="12"/>
                  </a:cxn>
                  <a:cxn ang="0">
                    <a:pos x="757" y="3"/>
                  </a:cxn>
                  <a:cxn ang="0">
                    <a:pos x="802" y="0"/>
                  </a:cxn>
                  <a:cxn ang="0">
                    <a:pos x="849" y="2"/>
                  </a:cxn>
                  <a:cxn ang="0">
                    <a:pos x="891" y="9"/>
                  </a:cxn>
                  <a:cxn ang="0">
                    <a:pos x="929" y="23"/>
                  </a:cxn>
                  <a:cxn ang="0">
                    <a:pos x="964" y="41"/>
                  </a:cxn>
                  <a:cxn ang="0">
                    <a:pos x="993" y="64"/>
                  </a:cxn>
                  <a:cxn ang="0">
                    <a:pos x="1020" y="93"/>
                  </a:cxn>
                  <a:cxn ang="0">
                    <a:pos x="1041" y="125"/>
                  </a:cxn>
                  <a:cxn ang="0">
                    <a:pos x="1057" y="161"/>
                  </a:cxn>
                  <a:cxn ang="0">
                    <a:pos x="1067" y="201"/>
                  </a:cxn>
                  <a:cxn ang="0">
                    <a:pos x="1073" y="244"/>
                  </a:cxn>
                  <a:cxn ang="0">
                    <a:pos x="1075" y="786"/>
                  </a:cxn>
                </a:cxnLst>
                <a:rect l="0" t="0" r="r" b="b"/>
                <a:pathLst>
                  <a:path w="1075" h="786">
                    <a:moveTo>
                      <a:pt x="894" y="786"/>
                    </a:moveTo>
                    <a:lnTo>
                      <a:pt x="894" y="302"/>
                    </a:lnTo>
                    <a:lnTo>
                      <a:pt x="893" y="285"/>
                    </a:lnTo>
                    <a:lnTo>
                      <a:pt x="892" y="267"/>
                    </a:lnTo>
                    <a:lnTo>
                      <a:pt x="889" y="251"/>
                    </a:lnTo>
                    <a:lnTo>
                      <a:pt x="886" y="236"/>
                    </a:lnTo>
                    <a:lnTo>
                      <a:pt x="880" y="222"/>
                    </a:lnTo>
                    <a:lnTo>
                      <a:pt x="875" y="210"/>
                    </a:lnTo>
                    <a:lnTo>
                      <a:pt x="868" y="199"/>
                    </a:lnTo>
                    <a:lnTo>
                      <a:pt x="860" y="189"/>
                    </a:lnTo>
                    <a:lnTo>
                      <a:pt x="851" y="180"/>
                    </a:lnTo>
                    <a:lnTo>
                      <a:pt x="841" y="172"/>
                    </a:lnTo>
                    <a:lnTo>
                      <a:pt x="830" y="165"/>
                    </a:lnTo>
                    <a:lnTo>
                      <a:pt x="817" y="160"/>
                    </a:lnTo>
                    <a:lnTo>
                      <a:pt x="804" y="156"/>
                    </a:lnTo>
                    <a:lnTo>
                      <a:pt x="790" y="153"/>
                    </a:lnTo>
                    <a:lnTo>
                      <a:pt x="774" y="152"/>
                    </a:lnTo>
                    <a:lnTo>
                      <a:pt x="758" y="151"/>
                    </a:lnTo>
                    <a:lnTo>
                      <a:pt x="747" y="152"/>
                    </a:lnTo>
                    <a:lnTo>
                      <a:pt x="738" y="153"/>
                    </a:lnTo>
                    <a:lnTo>
                      <a:pt x="728" y="154"/>
                    </a:lnTo>
                    <a:lnTo>
                      <a:pt x="718" y="157"/>
                    </a:lnTo>
                    <a:lnTo>
                      <a:pt x="708" y="160"/>
                    </a:lnTo>
                    <a:lnTo>
                      <a:pt x="699" y="164"/>
                    </a:lnTo>
                    <a:lnTo>
                      <a:pt x="689" y="170"/>
                    </a:lnTo>
                    <a:lnTo>
                      <a:pt x="680" y="175"/>
                    </a:lnTo>
                    <a:lnTo>
                      <a:pt x="671" y="181"/>
                    </a:lnTo>
                    <a:lnTo>
                      <a:pt x="663" y="186"/>
                    </a:lnTo>
                    <a:lnTo>
                      <a:pt x="655" y="194"/>
                    </a:lnTo>
                    <a:lnTo>
                      <a:pt x="648" y="200"/>
                    </a:lnTo>
                    <a:lnTo>
                      <a:pt x="642" y="208"/>
                    </a:lnTo>
                    <a:lnTo>
                      <a:pt x="637" y="214"/>
                    </a:lnTo>
                    <a:lnTo>
                      <a:pt x="631" y="221"/>
                    </a:lnTo>
                    <a:lnTo>
                      <a:pt x="627" y="230"/>
                    </a:lnTo>
                    <a:lnTo>
                      <a:pt x="627" y="786"/>
                    </a:lnTo>
                    <a:lnTo>
                      <a:pt x="447" y="786"/>
                    </a:lnTo>
                    <a:lnTo>
                      <a:pt x="447" y="275"/>
                    </a:lnTo>
                    <a:lnTo>
                      <a:pt x="447" y="261"/>
                    </a:lnTo>
                    <a:lnTo>
                      <a:pt x="445" y="248"/>
                    </a:lnTo>
                    <a:lnTo>
                      <a:pt x="442" y="235"/>
                    </a:lnTo>
                    <a:lnTo>
                      <a:pt x="438" y="223"/>
                    </a:lnTo>
                    <a:lnTo>
                      <a:pt x="433" y="213"/>
                    </a:lnTo>
                    <a:lnTo>
                      <a:pt x="427" y="202"/>
                    </a:lnTo>
                    <a:lnTo>
                      <a:pt x="420" y="193"/>
                    </a:lnTo>
                    <a:lnTo>
                      <a:pt x="412" y="184"/>
                    </a:lnTo>
                    <a:lnTo>
                      <a:pt x="402" y="177"/>
                    </a:lnTo>
                    <a:lnTo>
                      <a:pt x="392" y="170"/>
                    </a:lnTo>
                    <a:lnTo>
                      <a:pt x="381" y="164"/>
                    </a:lnTo>
                    <a:lnTo>
                      <a:pt x="370" y="159"/>
                    </a:lnTo>
                    <a:lnTo>
                      <a:pt x="356" y="156"/>
                    </a:lnTo>
                    <a:lnTo>
                      <a:pt x="342" y="153"/>
                    </a:lnTo>
                    <a:lnTo>
                      <a:pt x="327" y="152"/>
                    </a:lnTo>
                    <a:lnTo>
                      <a:pt x="313" y="151"/>
                    </a:lnTo>
                    <a:lnTo>
                      <a:pt x="303" y="152"/>
                    </a:lnTo>
                    <a:lnTo>
                      <a:pt x="295" y="153"/>
                    </a:lnTo>
                    <a:lnTo>
                      <a:pt x="286" y="155"/>
                    </a:lnTo>
                    <a:lnTo>
                      <a:pt x="277" y="157"/>
                    </a:lnTo>
                    <a:lnTo>
                      <a:pt x="267" y="161"/>
                    </a:lnTo>
                    <a:lnTo>
                      <a:pt x="258" y="165"/>
                    </a:lnTo>
                    <a:lnTo>
                      <a:pt x="248" y="170"/>
                    </a:lnTo>
                    <a:lnTo>
                      <a:pt x="239" y="176"/>
                    </a:lnTo>
                    <a:lnTo>
                      <a:pt x="220" y="189"/>
                    </a:lnTo>
                    <a:lnTo>
                      <a:pt x="204" y="202"/>
                    </a:lnTo>
                    <a:lnTo>
                      <a:pt x="197" y="210"/>
                    </a:lnTo>
                    <a:lnTo>
                      <a:pt x="190" y="217"/>
                    </a:lnTo>
                    <a:lnTo>
                      <a:pt x="185" y="224"/>
                    </a:lnTo>
                    <a:lnTo>
                      <a:pt x="181" y="232"/>
                    </a:lnTo>
                    <a:lnTo>
                      <a:pt x="181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24" y="12"/>
                    </a:lnTo>
                    <a:lnTo>
                      <a:pt x="161" y="82"/>
                    </a:lnTo>
                    <a:lnTo>
                      <a:pt x="170" y="71"/>
                    </a:lnTo>
                    <a:lnTo>
                      <a:pt x="180" y="62"/>
                    </a:lnTo>
                    <a:lnTo>
                      <a:pt x="190" y="54"/>
                    </a:lnTo>
                    <a:lnTo>
                      <a:pt x="201" y="46"/>
                    </a:lnTo>
                    <a:lnTo>
                      <a:pt x="212" y="39"/>
                    </a:lnTo>
                    <a:lnTo>
                      <a:pt x="223" y="31"/>
                    </a:lnTo>
                    <a:lnTo>
                      <a:pt x="235" y="25"/>
                    </a:lnTo>
                    <a:lnTo>
                      <a:pt x="247" y="20"/>
                    </a:lnTo>
                    <a:lnTo>
                      <a:pt x="259" y="16"/>
                    </a:lnTo>
                    <a:lnTo>
                      <a:pt x="272" y="11"/>
                    </a:lnTo>
                    <a:lnTo>
                      <a:pt x="284" y="7"/>
                    </a:lnTo>
                    <a:lnTo>
                      <a:pt x="298" y="4"/>
                    </a:lnTo>
                    <a:lnTo>
                      <a:pt x="312" y="2"/>
                    </a:lnTo>
                    <a:lnTo>
                      <a:pt x="325" y="1"/>
                    </a:lnTo>
                    <a:lnTo>
                      <a:pt x="340" y="0"/>
                    </a:lnTo>
                    <a:lnTo>
                      <a:pt x="355" y="0"/>
                    </a:lnTo>
                    <a:lnTo>
                      <a:pt x="374" y="0"/>
                    </a:lnTo>
                    <a:lnTo>
                      <a:pt x="392" y="1"/>
                    </a:lnTo>
                    <a:lnTo>
                      <a:pt x="410" y="2"/>
                    </a:lnTo>
                    <a:lnTo>
                      <a:pt x="427" y="5"/>
                    </a:lnTo>
                    <a:lnTo>
                      <a:pt x="444" y="7"/>
                    </a:lnTo>
                    <a:lnTo>
                      <a:pt x="459" y="11"/>
                    </a:lnTo>
                    <a:lnTo>
                      <a:pt x="475" y="16"/>
                    </a:lnTo>
                    <a:lnTo>
                      <a:pt x="490" y="21"/>
                    </a:lnTo>
                    <a:lnTo>
                      <a:pt x="504" y="26"/>
                    </a:lnTo>
                    <a:lnTo>
                      <a:pt x="517" y="32"/>
                    </a:lnTo>
                    <a:lnTo>
                      <a:pt x="530" y="39"/>
                    </a:lnTo>
                    <a:lnTo>
                      <a:pt x="543" y="47"/>
                    </a:lnTo>
                    <a:lnTo>
                      <a:pt x="554" y="55"/>
                    </a:lnTo>
                    <a:lnTo>
                      <a:pt x="566" y="64"/>
                    </a:lnTo>
                    <a:lnTo>
                      <a:pt x="576" y="74"/>
                    </a:lnTo>
                    <a:lnTo>
                      <a:pt x="586" y="84"/>
                    </a:lnTo>
                    <a:lnTo>
                      <a:pt x="595" y="75"/>
                    </a:lnTo>
                    <a:lnTo>
                      <a:pt x="605" y="65"/>
                    </a:lnTo>
                    <a:lnTo>
                      <a:pt x="616" y="57"/>
                    </a:lnTo>
                    <a:lnTo>
                      <a:pt x="627" y="49"/>
                    </a:lnTo>
                    <a:lnTo>
                      <a:pt x="639" y="42"/>
                    </a:lnTo>
                    <a:lnTo>
                      <a:pt x="652" y="35"/>
                    </a:lnTo>
                    <a:lnTo>
                      <a:pt x="666" y="28"/>
                    </a:lnTo>
                    <a:lnTo>
                      <a:pt x="681" y="22"/>
                    </a:lnTo>
                    <a:lnTo>
                      <a:pt x="696" y="17"/>
                    </a:lnTo>
                    <a:lnTo>
                      <a:pt x="710" y="12"/>
                    </a:lnTo>
                    <a:lnTo>
                      <a:pt x="726" y="8"/>
                    </a:lnTo>
                    <a:lnTo>
                      <a:pt x="741" y="5"/>
                    </a:lnTo>
                    <a:lnTo>
                      <a:pt x="757" y="3"/>
                    </a:lnTo>
                    <a:lnTo>
                      <a:pt x="772" y="1"/>
                    </a:lnTo>
                    <a:lnTo>
                      <a:pt x="786" y="0"/>
                    </a:lnTo>
                    <a:lnTo>
                      <a:pt x="802" y="0"/>
                    </a:lnTo>
                    <a:lnTo>
                      <a:pt x="818" y="0"/>
                    </a:lnTo>
                    <a:lnTo>
                      <a:pt x="833" y="1"/>
                    </a:lnTo>
                    <a:lnTo>
                      <a:pt x="849" y="2"/>
                    </a:lnTo>
                    <a:lnTo>
                      <a:pt x="862" y="4"/>
                    </a:lnTo>
                    <a:lnTo>
                      <a:pt x="877" y="6"/>
                    </a:lnTo>
                    <a:lnTo>
                      <a:pt x="891" y="9"/>
                    </a:lnTo>
                    <a:lnTo>
                      <a:pt x="904" y="13"/>
                    </a:lnTo>
                    <a:lnTo>
                      <a:pt x="916" y="18"/>
                    </a:lnTo>
                    <a:lnTo>
                      <a:pt x="929" y="23"/>
                    </a:lnTo>
                    <a:lnTo>
                      <a:pt x="941" y="28"/>
                    </a:lnTo>
                    <a:lnTo>
                      <a:pt x="952" y="35"/>
                    </a:lnTo>
                    <a:lnTo>
                      <a:pt x="964" y="41"/>
                    </a:lnTo>
                    <a:lnTo>
                      <a:pt x="974" y="48"/>
                    </a:lnTo>
                    <a:lnTo>
                      <a:pt x="984" y="56"/>
                    </a:lnTo>
                    <a:lnTo>
                      <a:pt x="993" y="64"/>
                    </a:lnTo>
                    <a:lnTo>
                      <a:pt x="1003" y="74"/>
                    </a:lnTo>
                    <a:lnTo>
                      <a:pt x="1011" y="83"/>
                    </a:lnTo>
                    <a:lnTo>
                      <a:pt x="1020" y="93"/>
                    </a:lnTo>
                    <a:lnTo>
                      <a:pt x="1027" y="103"/>
                    </a:lnTo>
                    <a:lnTo>
                      <a:pt x="1034" y="114"/>
                    </a:lnTo>
                    <a:lnTo>
                      <a:pt x="1041" y="125"/>
                    </a:lnTo>
                    <a:lnTo>
                      <a:pt x="1046" y="137"/>
                    </a:lnTo>
                    <a:lnTo>
                      <a:pt x="1051" y="148"/>
                    </a:lnTo>
                    <a:lnTo>
                      <a:pt x="1057" y="161"/>
                    </a:lnTo>
                    <a:lnTo>
                      <a:pt x="1061" y="174"/>
                    </a:lnTo>
                    <a:lnTo>
                      <a:pt x="1064" y="188"/>
                    </a:lnTo>
                    <a:lnTo>
                      <a:pt x="1067" y="201"/>
                    </a:lnTo>
                    <a:lnTo>
                      <a:pt x="1070" y="215"/>
                    </a:lnTo>
                    <a:lnTo>
                      <a:pt x="1072" y="230"/>
                    </a:lnTo>
                    <a:lnTo>
                      <a:pt x="1073" y="244"/>
                    </a:lnTo>
                    <a:lnTo>
                      <a:pt x="1075" y="260"/>
                    </a:lnTo>
                    <a:lnTo>
                      <a:pt x="1075" y="276"/>
                    </a:lnTo>
                    <a:lnTo>
                      <a:pt x="1075" y="786"/>
                    </a:lnTo>
                    <a:lnTo>
                      <a:pt x="894" y="7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 noEditPoints="1"/>
              </p:cNvSpPr>
              <p:nvPr userDrawn="1"/>
            </p:nvSpPr>
            <p:spPr bwMode="gray">
              <a:xfrm>
                <a:off x="2827338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459" y="549"/>
                  </a:cxn>
                  <a:cxn ang="0">
                    <a:pos x="434" y="604"/>
                  </a:cxn>
                  <a:cxn ang="0">
                    <a:pos x="387" y="640"/>
                  </a:cxn>
                  <a:cxn ang="0">
                    <a:pos x="321" y="655"/>
                  </a:cxn>
                  <a:cxn ang="0">
                    <a:pos x="261" y="652"/>
                  </a:cxn>
                  <a:cxn ang="0">
                    <a:pos x="219" y="636"/>
                  </a:cxn>
                  <a:cxn ang="0">
                    <a:pos x="192" y="606"/>
                  </a:cxn>
                  <a:cxn ang="0">
                    <a:pos x="181" y="565"/>
                  </a:cxn>
                  <a:cxn ang="0">
                    <a:pos x="188" y="505"/>
                  </a:cxn>
                  <a:cxn ang="0">
                    <a:pos x="222" y="458"/>
                  </a:cxn>
                  <a:cxn ang="0">
                    <a:pos x="282" y="427"/>
                  </a:cxn>
                  <a:cxn ang="0">
                    <a:pos x="370" y="414"/>
                  </a:cxn>
                  <a:cxn ang="0">
                    <a:pos x="443" y="419"/>
                  </a:cxn>
                  <a:cxn ang="0">
                    <a:pos x="532" y="777"/>
                  </a:cxn>
                  <a:cxn ang="0">
                    <a:pos x="566" y="795"/>
                  </a:cxn>
                  <a:cxn ang="0">
                    <a:pos x="611" y="798"/>
                  </a:cxn>
                  <a:cxn ang="0">
                    <a:pos x="664" y="788"/>
                  </a:cxn>
                  <a:cxn ang="0">
                    <a:pos x="689" y="767"/>
                  </a:cxn>
                  <a:cxn ang="0">
                    <a:pos x="700" y="736"/>
                  </a:cxn>
                  <a:cxn ang="0">
                    <a:pos x="674" y="705"/>
                  </a:cxn>
                  <a:cxn ang="0">
                    <a:pos x="657" y="661"/>
                  </a:cxn>
                  <a:cxn ang="0">
                    <a:pos x="647" y="602"/>
                  </a:cxn>
                  <a:cxn ang="0">
                    <a:pos x="645" y="384"/>
                  </a:cxn>
                  <a:cxn ang="0">
                    <a:pos x="640" y="280"/>
                  </a:cxn>
                  <a:cxn ang="0">
                    <a:pos x="625" y="196"/>
                  </a:cxn>
                  <a:cxn ang="0">
                    <a:pos x="598" y="128"/>
                  </a:cxn>
                  <a:cxn ang="0">
                    <a:pos x="563" y="80"/>
                  </a:cxn>
                  <a:cxn ang="0">
                    <a:pos x="515" y="44"/>
                  </a:cxn>
                  <a:cxn ang="0">
                    <a:pos x="456" y="20"/>
                  </a:cxn>
                  <a:cxn ang="0">
                    <a:pos x="385" y="4"/>
                  </a:cxn>
                  <a:cxn ang="0">
                    <a:pos x="303" y="0"/>
                  </a:cxn>
                  <a:cxn ang="0">
                    <a:pos x="183" y="10"/>
                  </a:cxn>
                  <a:cxn ang="0">
                    <a:pos x="81" y="43"/>
                  </a:cxn>
                  <a:cxn ang="0">
                    <a:pos x="176" y="163"/>
                  </a:cxn>
                  <a:cxn ang="0">
                    <a:pos x="265" y="152"/>
                  </a:cxn>
                  <a:cxn ang="0">
                    <a:pos x="348" y="156"/>
                  </a:cxn>
                  <a:cxn ang="0">
                    <a:pos x="409" y="177"/>
                  </a:cxn>
                  <a:cxn ang="0">
                    <a:pos x="445" y="215"/>
                  </a:cxn>
                  <a:cxn ang="0">
                    <a:pos x="462" y="271"/>
                  </a:cxn>
                  <a:cxn ang="0">
                    <a:pos x="404" y="276"/>
                  </a:cxn>
                  <a:cxn ang="0">
                    <a:pos x="321" y="278"/>
                  </a:cxn>
                  <a:cxn ang="0">
                    <a:pos x="242" y="290"/>
                  </a:cxn>
                  <a:cxn ang="0">
                    <a:pos x="172" y="311"/>
                  </a:cxn>
                  <a:cxn ang="0">
                    <a:pos x="114" y="342"/>
                  </a:cxn>
                  <a:cxn ang="0">
                    <a:pos x="67" y="382"/>
                  </a:cxn>
                  <a:cxn ang="0">
                    <a:pos x="32" y="428"/>
                  </a:cxn>
                  <a:cxn ang="0">
                    <a:pos x="10" y="483"/>
                  </a:cxn>
                  <a:cxn ang="0">
                    <a:pos x="0" y="544"/>
                  </a:cxn>
                  <a:cxn ang="0">
                    <a:pos x="2" y="601"/>
                  </a:cxn>
                  <a:cxn ang="0">
                    <a:pos x="14" y="651"/>
                  </a:cxn>
                  <a:cxn ang="0">
                    <a:pos x="34" y="693"/>
                  </a:cxn>
                  <a:cxn ang="0">
                    <a:pos x="63" y="729"/>
                  </a:cxn>
                  <a:cxn ang="0">
                    <a:pos x="100" y="758"/>
                  </a:cxn>
                  <a:cxn ang="0">
                    <a:pos x="145" y="779"/>
                  </a:cxn>
                  <a:cxn ang="0">
                    <a:pos x="195" y="793"/>
                  </a:cxn>
                  <a:cxn ang="0">
                    <a:pos x="285" y="798"/>
                  </a:cxn>
                  <a:cxn ang="0">
                    <a:pos x="349" y="789"/>
                  </a:cxn>
                  <a:cxn ang="0">
                    <a:pos x="411" y="768"/>
                  </a:cxn>
                  <a:cxn ang="0">
                    <a:pos x="458" y="736"/>
                  </a:cxn>
                  <a:cxn ang="0">
                    <a:pos x="485" y="716"/>
                  </a:cxn>
                  <a:cxn ang="0">
                    <a:pos x="504" y="749"/>
                  </a:cxn>
                </a:cxnLst>
                <a:rect l="0" t="0" r="r" b="b"/>
                <a:pathLst>
                  <a:path w="707" h="799">
                    <a:moveTo>
                      <a:pt x="464" y="494"/>
                    </a:moveTo>
                    <a:lnTo>
                      <a:pt x="464" y="514"/>
                    </a:lnTo>
                    <a:lnTo>
                      <a:pt x="462" y="532"/>
                    </a:lnTo>
                    <a:lnTo>
                      <a:pt x="459" y="549"/>
                    </a:lnTo>
                    <a:lnTo>
                      <a:pt x="454" y="565"/>
                    </a:lnTo>
                    <a:lnTo>
                      <a:pt x="449" y="579"/>
                    </a:lnTo>
                    <a:lnTo>
                      <a:pt x="441" y="593"/>
                    </a:lnTo>
                    <a:lnTo>
                      <a:pt x="434" y="604"/>
                    </a:lnTo>
                    <a:lnTo>
                      <a:pt x="424" y="615"/>
                    </a:lnTo>
                    <a:lnTo>
                      <a:pt x="413" y="624"/>
                    </a:lnTo>
                    <a:lnTo>
                      <a:pt x="401" y="633"/>
                    </a:lnTo>
                    <a:lnTo>
                      <a:pt x="387" y="640"/>
                    </a:lnTo>
                    <a:lnTo>
                      <a:pt x="373" y="645"/>
                    </a:lnTo>
                    <a:lnTo>
                      <a:pt x="357" y="650"/>
                    </a:lnTo>
                    <a:lnTo>
                      <a:pt x="340" y="653"/>
                    </a:lnTo>
                    <a:lnTo>
                      <a:pt x="321" y="655"/>
                    </a:lnTo>
                    <a:lnTo>
                      <a:pt x="302" y="656"/>
                    </a:lnTo>
                    <a:lnTo>
                      <a:pt x="287" y="655"/>
                    </a:lnTo>
                    <a:lnTo>
                      <a:pt x="273" y="654"/>
                    </a:lnTo>
                    <a:lnTo>
                      <a:pt x="261" y="652"/>
                    </a:lnTo>
                    <a:lnTo>
                      <a:pt x="248" y="648"/>
                    </a:lnTo>
                    <a:lnTo>
                      <a:pt x="238" y="645"/>
                    </a:lnTo>
                    <a:lnTo>
                      <a:pt x="228" y="641"/>
                    </a:lnTo>
                    <a:lnTo>
                      <a:pt x="219" y="636"/>
                    </a:lnTo>
                    <a:lnTo>
                      <a:pt x="211" y="629"/>
                    </a:lnTo>
                    <a:lnTo>
                      <a:pt x="204" y="623"/>
                    </a:lnTo>
                    <a:lnTo>
                      <a:pt x="198" y="615"/>
                    </a:lnTo>
                    <a:lnTo>
                      <a:pt x="192" y="606"/>
                    </a:lnTo>
                    <a:lnTo>
                      <a:pt x="188" y="598"/>
                    </a:lnTo>
                    <a:lnTo>
                      <a:pt x="185" y="587"/>
                    </a:lnTo>
                    <a:lnTo>
                      <a:pt x="183" y="577"/>
                    </a:lnTo>
                    <a:lnTo>
                      <a:pt x="181" y="565"/>
                    </a:lnTo>
                    <a:lnTo>
                      <a:pt x="181" y="552"/>
                    </a:lnTo>
                    <a:lnTo>
                      <a:pt x="182" y="536"/>
                    </a:lnTo>
                    <a:lnTo>
                      <a:pt x="184" y="520"/>
                    </a:lnTo>
                    <a:lnTo>
                      <a:pt x="188" y="505"/>
                    </a:lnTo>
                    <a:lnTo>
                      <a:pt x="194" y="491"/>
                    </a:lnTo>
                    <a:lnTo>
                      <a:pt x="202" y="480"/>
                    </a:lnTo>
                    <a:lnTo>
                      <a:pt x="211" y="468"/>
                    </a:lnTo>
                    <a:lnTo>
                      <a:pt x="222" y="458"/>
                    </a:lnTo>
                    <a:lnTo>
                      <a:pt x="234" y="448"/>
                    </a:lnTo>
                    <a:lnTo>
                      <a:pt x="248" y="441"/>
                    </a:lnTo>
                    <a:lnTo>
                      <a:pt x="264" y="433"/>
                    </a:lnTo>
                    <a:lnTo>
                      <a:pt x="282" y="427"/>
                    </a:lnTo>
                    <a:lnTo>
                      <a:pt x="301" y="423"/>
                    </a:lnTo>
                    <a:lnTo>
                      <a:pt x="322" y="419"/>
                    </a:lnTo>
                    <a:lnTo>
                      <a:pt x="345" y="415"/>
                    </a:lnTo>
                    <a:lnTo>
                      <a:pt x="370" y="414"/>
                    </a:lnTo>
                    <a:lnTo>
                      <a:pt x="395" y="413"/>
                    </a:lnTo>
                    <a:lnTo>
                      <a:pt x="409" y="414"/>
                    </a:lnTo>
                    <a:lnTo>
                      <a:pt x="424" y="416"/>
                    </a:lnTo>
                    <a:lnTo>
                      <a:pt x="443" y="419"/>
                    </a:lnTo>
                    <a:lnTo>
                      <a:pt x="464" y="423"/>
                    </a:lnTo>
                    <a:lnTo>
                      <a:pt x="464" y="494"/>
                    </a:lnTo>
                    <a:close/>
                    <a:moveTo>
                      <a:pt x="525" y="771"/>
                    </a:moveTo>
                    <a:lnTo>
                      <a:pt x="532" y="777"/>
                    </a:lnTo>
                    <a:lnTo>
                      <a:pt x="540" y="783"/>
                    </a:lnTo>
                    <a:lnTo>
                      <a:pt x="549" y="788"/>
                    </a:lnTo>
                    <a:lnTo>
                      <a:pt x="557" y="792"/>
                    </a:lnTo>
                    <a:lnTo>
                      <a:pt x="566" y="795"/>
                    </a:lnTo>
                    <a:lnTo>
                      <a:pt x="575" y="797"/>
                    </a:lnTo>
                    <a:lnTo>
                      <a:pt x="585" y="798"/>
                    </a:lnTo>
                    <a:lnTo>
                      <a:pt x="594" y="799"/>
                    </a:lnTo>
                    <a:lnTo>
                      <a:pt x="611" y="798"/>
                    </a:lnTo>
                    <a:lnTo>
                      <a:pt x="628" y="797"/>
                    </a:lnTo>
                    <a:lnTo>
                      <a:pt x="643" y="794"/>
                    </a:lnTo>
                    <a:lnTo>
                      <a:pt x="658" y="790"/>
                    </a:lnTo>
                    <a:lnTo>
                      <a:pt x="664" y="788"/>
                    </a:lnTo>
                    <a:lnTo>
                      <a:pt x="670" y="783"/>
                    </a:lnTo>
                    <a:lnTo>
                      <a:pt x="678" y="779"/>
                    </a:lnTo>
                    <a:lnTo>
                      <a:pt x="684" y="773"/>
                    </a:lnTo>
                    <a:lnTo>
                      <a:pt x="689" y="767"/>
                    </a:lnTo>
                    <a:lnTo>
                      <a:pt x="696" y="759"/>
                    </a:lnTo>
                    <a:lnTo>
                      <a:pt x="702" y="751"/>
                    </a:lnTo>
                    <a:lnTo>
                      <a:pt x="707" y="741"/>
                    </a:lnTo>
                    <a:lnTo>
                      <a:pt x="700" y="736"/>
                    </a:lnTo>
                    <a:lnTo>
                      <a:pt x="692" y="730"/>
                    </a:lnTo>
                    <a:lnTo>
                      <a:pt x="686" y="723"/>
                    </a:lnTo>
                    <a:lnTo>
                      <a:pt x="680" y="715"/>
                    </a:lnTo>
                    <a:lnTo>
                      <a:pt x="674" y="705"/>
                    </a:lnTo>
                    <a:lnTo>
                      <a:pt x="669" y="696"/>
                    </a:lnTo>
                    <a:lnTo>
                      <a:pt x="665" y="685"/>
                    </a:lnTo>
                    <a:lnTo>
                      <a:pt x="661" y="674"/>
                    </a:lnTo>
                    <a:lnTo>
                      <a:pt x="657" y="661"/>
                    </a:lnTo>
                    <a:lnTo>
                      <a:pt x="653" y="647"/>
                    </a:lnTo>
                    <a:lnTo>
                      <a:pt x="651" y="634"/>
                    </a:lnTo>
                    <a:lnTo>
                      <a:pt x="649" y="618"/>
                    </a:lnTo>
                    <a:lnTo>
                      <a:pt x="647" y="602"/>
                    </a:lnTo>
                    <a:lnTo>
                      <a:pt x="646" y="585"/>
                    </a:lnTo>
                    <a:lnTo>
                      <a:pt x="645" y="567"/>
                    </a:lnTo>
                    <a:lnTo>
                      <a:pt x="645" y="548"/>
                    </a:lnTo>
                    <a:lnTo>
                      <a:pt x="645" y="384"/>
                    </a:lnTo>
                    <a:lnTo>
                      <a:pt x="645" y="356"/>
                    </a:lnTo>
                    <a:lnTo>
                      <a:pt x="644" y="330"/>
                    </a:lnTo>
                    <a:lnTo>
                      <a:pt x="642" y="305"/>
                    </a:lnTo>
                    <a:lnTo>
                      <a:pt x="640" y="280"/>
                    </a:lnTo>
                    <a:lnTo>
                      <a:pt x="638" y="258"/>
                    </a:lnTo>
                    <a:lnTo>
                      <a:pt x="633" y="236"/>
                    </a:lnTo>
                    <a:lnTo>
                      <a:pt x="629" y="215"/>
                    </a:lnTo>
                    <a:lnTo>
                      <a:pt x="625" y="196"/>
                    </a:lnTo>
                    <a:lnTo>
                      <a:pt x="619" y="177"/>
                    </a:lnTo>
                    <a:lnTo>
                      <a:pt x="613" y="160"/>
                    </a:lnTo>
                    <a:lnTo>
                      <a:pt x="606" y="143"/>
                    </a:lnTo>
                    <a:lnTo>
                      <a:pt x="598" y="128"/>
                    </a:lnTo>
                    <a:lnTo>
                      <a:pt x="591" y="115"/>
                    </a:lnTo>
                    <a:lnTo>
                      <a:pt x="582" y="102"/>
                    </a:lnTo>
                    <a:lnTo>
                      <a:pt x="572" y="90"/>
                    </a:lnTo>
                    <a:lnTo>
                      <a:pt x="563" y="80"/>
                    </a:lnTo>
                    <a:lnTo>
                      <a:pt x="552" y="69"/>
                    </a:lnTo>
                    <a:lnTo>
                      <a:pt x="540" y="61"/>
                    </a:lnTo>
                    <a:lnTo>
                      <a:pt x="528" y="52"/>
                    </a:lnTo>
                    <a:lnTo>
                      <a:pt x="515" y="44"/>
                    </a:lnTo>
                    <a:lnTo>
                      <a:pt x="501" y="38"/>
                    </a:lnTo>
                    <a:lnTo>
                      <a:pt x="488" y="30"/>
                    </a:lnTo>
                    <a:lnTo>
                      <a:pt x="472" y="25"/>
                    </a:lnTo>
                    <a:lnTo>
                      <a:pt x="456" y="20"/>
                    </a:lnTo>
                    <a:lnTo>
                      <a:pt x="440" y="15"/>
                    </a:lnTo>
                    <a:lnTo>
                      <a:pt x="422" y="10"/>
                    </a:lnTo>
                    <a:lnTo>
                      <a:pt x="404" y="7"/>
                    </a:lnTo>
                    <a:lnTo>
                      <a:pt x="385" y="4"/>
                    </a:lnTo>
                    <a:lnTo>
                      <a:pt x="366" y="2"/>
                    </a:lnTo>
                    <a:lnTo>
                      <a:pt x="346" y="1"/>
                    </a:lnTo>
                    <a:lnTo>
                      <a:pt x="325" y="0"/>
                    </a:lnTo>
                    <a:lnTo>
                      <a:pt x="303" y="0"/>
                    </a:lnTo>
                    <a:lnTo>
                      <a:pt x="271" y="0"/>
                    </a:lnTo>
                    <a:lnTo>
                      <a:pt x="241" y="2"/>
                    </a:lnTo>
                    <a:lnTo>
                      <a:pt x="211" y="5"/>
                    </a:lnTo>
                    <a:lnTo>
                      <a:pt x="183" y="10"/>
                    </a:lnTo>
                    <a:lnTo>
                      <a:pt x="156" y="17"/>
                    </a:lnTo>
                    <a:lnTo>
                      <a:pt x="130" y="24"/>
                    </a:lnTo>
                    <a:lnTo>
                      <a:pt x="105" y="34"/>
                    </a:lnTo>
                    <a:lnTo>
                      <a:pt x="81" y="43"/>
                    </a:lnTo>
                    <a:lnTo>
                      <a:pt x="119" y="183"/>
                    </a:lnTo>
                    <a:lnTo>
                      <a:pt x="137" y="176"/>
                    </a:lnTo>
                    <a:lnTo>
                      <a:pt x="156" y="170"/>
                    </a:lnTo>
                    <a:lnTo>
                      <a:pt x="176" y="163"/>
                    </a:lnTo>
                    <a:lnTo>
                      <a:pt x="196" y="159"/>
                    </a:lnTo>
                    <a:lnTo>
                      <a:pt x="219" y="156"/>
                    </a:lnTo>
                    <a:lnTo>
                      <a:pt x="242" y="153"/>
                    </a:lnTo>
                    <a:lnTo>
                      <a:pt x="265" y="152"/>
                    </a:lnTo>
                    <a:lnTo>
                      <a:pt x="290" y="151"/>
                    </a:lnTo>
                    <a:lnTo>
                      <a:pt x="311" y="152"/>
                    </a:lnTo>
                    <a:lnTo>
                      <a:pt x="330" y="153"/>
                    </a:lnTo>
                    <a:lnTo>
                      <a:pt x="348" y="156"/>
                    </a:lnTo>
                    <a:lnTo>
                      <a:pt x="365" y="159"/>
                    </a:lnTo>
                    <a:lnTo>
                      <a:pt x="381" y="164"/>
                    </a:lnTo>
                    <a:lnTo>
                      <a:pt x="395" y="170"/>
                    </a:lnTo>
                    <a:lnTo>
                      <a:pt x="409" y="177"/>
                    </a:lnTo>
                    <a:lnTo>
                      <a:pt x="419" y="184"/>
                    </a:lnTo>
                    <a:lnTo>
                      <a:pt x="430" y="194"/>
                    </a:lnTo>
                    <a:lnTo>
                      <a:pt x="438" y="204"/>
                    </a:lnTo>
                    <a:lnTo>
                      <a:pt x="445" y="215"/>
                    </a:lnTo>
                    <a:lnTo>
                      <a:pt x="452" y="228"/>
                    </a:lnTo>
                    <a:lnTo>
                      <a:pt x="457" y="240"/>
                    </a:lnTo>
                    <a:lnTo>
                      <a:pt x="460" y="255"/>
                    </a:lnTo>
                    <a:lnTo>
                      <a:pt x="462" y="271"/>
                    </a:lnTo>
                    <a:lnTo>
                      <a:pt x="462" y="287"/>
                    </a:lnTo>
                    <a:lnTo>
                      <a:pt x="442" y="281"/>
                    </a:lnTo>
                    <a:lnTo>
                      <a:pt x="422" y="278"/>
                    </a:lnTo>
                    <a:lnTo>
                      <a:pt x="404" y="276"/>
                    </a:lnTo>
                    <a:lnTo>
                      <a:pt x="387" y="275"/>
                    </a:lnTo>
                    <a:lnTo>
                      <a:pt x="364" y="276"/>
                    </a:lnTo>
                    <a:lnTo>
                      <a:pt x="342" y="277"/>
                    </a:lnTo>
                    <a:lnTo>
                      <a:pt x="321" y="278"/>
                    </a:lnTo>
                    <a:lnTo>
                      <a:pt x="300" y="280"/>
                    </a:lnTo>
                    <a:lnTo>
                      <a:pt x="280" y="282"/>
                    </a:lnTo>
                    <a:lnTo>
                      <a:pt x="260" y="287"/>
                    </a:lnTo>
                    <a:lnTo>
                      <a:pt x="242" y="290"/>
                    </a:lnTo>
                    <a:lnTo>
                      <a:pt x="223" y="294"/>
                    </a:lnTo>
                    <a:lnTo>
                      <a:pt x="206" y="299"/>
                    </a:lnTo>
                    <a:lnTo>
                      <a:pt x="189" y="305"/>
                    </a:lnTo>
                    <a:lnTo>
                      <a:pt x="172" y="311"/>
                    </a:lnTo>
                    <a:lnTo>
                      <a:pt x="156" y="318"/>
                    </a:lnTo>
                    <a:lnTo>
                      <a:pt x="142" y="326"/>
                    </a:lnTo>
                    <a:lnTo>
                      <a:pt x="128" y="333"/>
                    </a:lnTo>
                    <a:lnTo>
                      <a:pt x="114" y="342"/>
                    </a:lnTo>
                    <a:lnTo>
                      <a:pt x="101" y="351"/>
                    </a:lnTo>
                    <a:lnTo>
                      <a:pt x="89" y="360"/>
                    </a:lnTo>
                    <a:lnTo>
                      <a:pt x="77" y="371"/>
                    </a:lnTo>
                    <a:lnTo>
                      <a:pt x="67" y="382"/>
                    </a:lnTo>
                    <a:lnTo>
                      <a:pt x="57" y="392"/>
                    </a:lnTo>
                    <a:lnTo>
                      <a:pt x="48" y="404"/>
                    </a:lnTo>
                    <a:lnTo>
                      <a:pt x="39" y="416"/>
                    </a:lnTo>
                    <a:lnTo>
                      <a:pt x="32" y="428"/>
                    </a:lnTo>
                    <a:lnTo>
                      <a:pt x="25" y="441"/>
                    </a:lnTo>
                    <a:lnTo>
                      <a:pt x="19" y="454"/>
                    </a:lnTo>
                    <a:lnTo>
                      <a:pt x="15" y="468"/>
                    </a:lnTo>
                    <a:lnTo>
                      <a:pt x="10" y="483"/>
                    </a:lnTo>
                    <a:lnTo>
                      <a:pt x="7" y="498"/>
                    </a:lnTo>
                    <a:lnTo>
                      <a:pt x="3" y="512"/>
                    </a:lnTo>
                    <a:lnTo>
                      <a:pt x="2" y="528"/>
                    </a:lnTo>
                    <a:lnTo>
                      <a:pt x="0" y="544"/>
                    </a:lnTo>
                    <a:lnTo>
                      <a:pt x="0" y="560"/>
                    </a:lnTo>
                    <a:lnTo>
                      <a:pt x="0" y="575"/>
                    </a:lnTo>
                    <a:lnTo>
                      <a:pt x="1" y="588"/>
                    </a:lnTo>
                    <a:lnTo>
                      <a:pt x="2" y="601"/>
                    </a:lnTo>
                    <a:lnTo>
                      <a:pt x="4" y="615"/>
                    </a:lnTo>
                    <a:lnTo>
                      <a:pt x="8" y="627"/>
                    </a:lnTo>
                    <a:lnTo>
                      <a:pt x="11" y="639"/>
                    </a:lnTo>
                    <a:lnTo>
                      <a:pt x="14" y="651"/>
                    </a:lnTo>
                    <a:lnTo>
                      <a:pt x="18" y="662"/>
                    </a:lnTo>
                    <a:lnTo>
                      <a:pt x="23" y="673"/>
                    </a:lnTo>
                    <a:lnTo>
                      <a:pt x="29" y="683"/>
                    </a:lnTo>
                    <a:lnTo>
                      <a:pt x="34" y="693"/>
                    </a:lnTo>
                    <a:lnTo>
                      <a:pt x="40" y="702"/>
                    </a:lnTo>
                    <a:lnTo>
                      <a:pt x="48" y="712"/>
                    </a:lnTo>
                    <a:lnTo>
                      <a:pt x="55" y="720"/>
                    </a:lnTo>
                    <a:lnTo>
                      <a:pt x="63" y="729"/>
                    </a:lnTo>
                    <a:lnTo>
                      <a:pt x="72" y="737"/>
                    </a:lnTo>
                    <a:lnTo>
                      <a:pt x="81" y="744"/>
                    </a:lnTo>
                    <a:lnTo>
                      <a:pt x="91" y="752"/>
                    </a:lnTo>
                    <a:lnTo>
                      <a:pt x="100" y="758"/>
                    </a:lnTo>
                    <a:lnTo>
                      <a:pt x="111" y="764"/>
                    </a:lnTo>
                    <a:lnTo>
                      <a:pt x="122" y="770"/>
                    </a:lnTo>
                    <a:lnTo>
                      <a:pt x="133" y="775"/>
                    </a:lnTo>
                    <a:lnTo>
                      <a:pt x="145" y="779"/>
                    </a:lnTo>
                    <a:lnTo>
                      <a:pt x="157" y="783"/>
                    </a:lnTo>
                    <a:lnTo>
                      <a:pt x="169" y="788"/>
                    </a:lnTo>
                    <a:lnTo>
                      <a:pt x="183" y="791"/>
                    </a:lnTo>
                    <a:lnTo>
                      <a:pt x="195" y="793"/>
                    </a:lnTo>
                    <a:lnTo>
                      <a:pt x="209" y="795"/>
                    </a:lnTo>
                    <a:lnTo>
                      <a:pt x="239" y="798"/>
                    </a:lnTo>
                    <a:lnTo>
                      <a:pt x="268" y="799"/>
                    </a:lnTo>
                    <a:lnTo>
                      <a:pt x="285" y="798"/>
                    </a:lnTo>
                    <a:lnTo>
                      <a:pt x="302" y="797"/>
                    </a:lnTo>
                    <a:lnTo>
                      <a:pt x="318" y="795"/>
                    </a:lnTo>
                    <a:lnTo>
                      <a:pt x="334" y="793"/>
                    </a:lnTo>
                    <a:lnTo>
                      <a:pt x="349" y="789"/>
                    </a:lnTo>
                    <a:lnTo>
                      <a:pt x="365" y="785"/>
                    </a:lnTo>
                    <a:lnTo>
                      <a:pt x="381" y="779"/>
                    </a:lnTo>
                    <a:lnTo>
                      <a:pt x="396" y="774"/>
                    </a:lnTo>
                    <a:lnTo>
                      <a:pt x="411" y="768"/>
                    </a:lnTo>
                    <a:lnTo>
                      <a:pt x="424" y="760"/>
                    </a:lnTo>
                    <a:lnTo>
                      <a:pt x="437" y="753"/>
                    </a:lnTo>
                    <a:lnTo>
                      <a:pt x="449" y="744"/>
                    </a:lnTo>
                    <a:lnTo>
                      <a:pt x="458" y="736"/>
                    </a:lnTo>
                    <a:lnTo>
                      <a:pt x="468" y="728"/>
                    </a:lnTo>
                    <a:lnTo>
                      <a:pt x="475" y="718"/>
                    </a:lnTo>
                    <a:lnTo>
                      <a:pt x="482" y="709"/>
                    </a:lnTo>
                    <a:lnTo>
                      <a:pt x="485" y="716"/>
                    </a:lnTo>
                    <a:lnTo>
                      <a:pt x="489" y="724"/>
                    </a:lnTo>
                    <a:lnTo>
                      <a:pt x="493" y="733"/>
                    </a:lnTo>
                    <a:lnTo>
                      <a:pt x="498" y="740"/>
                    </a:lnTo>
                    <a:lnTo>
                      <a:pt x="504" y="749"/>
                    </a:lnTo>
                    <a:lnTo>
                      <a:pt x="510" y="756"/>
                    </a:lnTo>
                    <a:lnTo>
                      <a:pt x="516" y="763"/>
                    </a:lnTo>
                    <a:lnTo>
                      <a:pt x="525" y="7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 userDrawn="1"/>
            </p:nvSpPr>
            <p:spPr bwMode="gray">
              <a:xfrm>
                <a:off x="2965450" y="461963"/>
                <a:ext cx="88900" cy="177800"/>
              </a:xfrm>
              <a:custGeom>
                <a:avLst/>
                <a:gdLst/>
                <a:ahLst/>
                <a:cxnLst>
                  <a:cxn ang="0">
                    <a:pos x="0" y="370"/>
                  </a:cxn>
                  <a:cxn ang="0">
                    <a:pos x="90" y="224"/>
                  </a:cxn>
                  <a:cxn ang="0">
                    <a:pos x="270" y="0"/>
                  </a:cxn>
                  <a:cxn ang="0">
                    <a:pos x="483" y="224"/>
                  </a:cxn>
                  <a:cxn ang="0">
                    <a:pos x="270" y="370"/>
                  </a:cxn>
                  <a:cxn ang="0">
                    <a:pos x="270" y="729"/>
                  </a:cxn>
                  <a:cxn ang="0">
                    <a:pos x="273" y="763"/>
                  </a:cxn>
                  <a:cxn ang="0">
                    <a:pos x="281" y="793"/>
                  </a:cxn>
                  <a:cxn ang="0">
                    <a:pos x="290" y="816"/>
                  </a:cxn>
                  <a:cxn ang="0">
                    <a:pos x="303" y="833"/>
                  </a:cxn>
                  <a:cxn ang="0">
                    <a:pos x="321" y="847"/>
                  </a:cxn>
                  <a:cxn ang="0">
                    <a:pos x="344" y="855"/>
                  </a:cxn>
                  <a:cxn ang="0">
                    <a:pos x="372" y="859"/>
                  </a:cxn>
                  <a:cxn ang="0">
                    <a:pos x="404" y="859"/>
                  </a:cxn>
                  <a:cxn ang="0">
                    <a:pos x="436" y="855"/>
                  </a:cxn>
                  <a:cxn ang="0">
                    <a:pos x="466" y="847"/>
                  </a:cxn>
                  <a:cxn ang="0">
                    <a:pos x="496" y="833"/>
                  </a:cxn>
                  <a:cxn ang="0">
                    <a:pos x="510" y="990"/>
                  </a:cxn>
                  <a:cxn ang="0">
                    <a:pos x="475" y="999"/>
                  </a:cxn>
                  <a:cxn ang="0">
                    <a:pos x="434" y="1006"/>
                  </a:cxn>
                  <a:cxn ang="0">
                    <a:pos x="385" y="1010"/>
                  </a:cxn>
                  <a:cxn ang="0">
                    <a:pos x="330" y="1011"/>
                  </a:cxn>
                  <a:cxn ang="0">
                    <a:pos x="302" y="1010"/>
                  </a:cxn>
                  <a:cxn ang="0">
                    <a:pos x="275" y="1007"/>
                  </a:cxn>
                  <a:cxn ang="0">
                    <a:pos x="251" y="1002"/>
                  </a:cxn>
                  <a:cxn ang="0">
                    <a:pos x="228" y="994"/>
                  </a:cxn>
                  <a:cxn ang="0">
                    <a:pos x="206" y="986"/>
                  </a:cxn>
                  <a:cxn ang="0">
                    <a:pos x="187" y="974"/>
                  </a:cxn>
                  <a:cxn ang="0">
                    <a:pos x="169" y="962"/>
                  </a:cxn>
                  <a:cxn ang="0">
                    <a:pos x="152" y="946"/>
                  </a:cxn>
                  <a:cxn ang="0">
                    <a:pos x="137" y="929"/>
                  </a:cxn>
                  <a:cxn ang="0">
                    <a:pos x="124" y="910"/>
                  </a:cxn>
                  <a:cxn ang="0">
                    <a:pos x="114" y="890"/>
                  </a:cxn>
                  <a:cxn ang="0">
                    <a:pos x="105" y="867"/>
                  </a:cxn>
                  <a:cxn ang="0">
                    <a:pos x="98" y="844"/>
                  </a:cxn>
                  <a:cxn ang="0">
                    <a:pos x="94" y="817"/>
                  </a:cxn>
                  <a:cxn ang="0">
                    <a:pos x="90" y="760"/>
                  </a:cxn>
                </a:cxnLst>
                <a:rect l="0" t="0" r="r" b="b"/>
                <a:pathLst>
                  <a:path w="510" h="1011">
                    <a:moveTo>
                      <a:pt x="90" y="370"/>
                    </a:moveTo>
                    <a:lnTo>
                      <a:pt x="0" y="370"/>
                    </a:lnTo>
                    <a:lnTo>
                      <a:pt x="0" y="224"/>
                    </a:lnTo>
                    <a:lnTo>
                      <a:pt x="90" y="224"/>
                    </a:lnTo>
                    <a:lnTo>
                      <a:pt x="90" y="67"/>
                    </a:lnTo>
                    <a:lnTo>
                      <a:pt x="270" y="0"/>
                    </a:lnTo>
                    <a:lnTo>
                      <a:pt x="270" y="224"/>
                    </a:lnTo>
                    <a:lnTo>
                      <a:pt x="483" y="224"/>
                    </a:lnTo>
                    <a:lnTo>
                      <a:pt x="483" y="370"/>
                    </a:lnTo>
                    <a:lnTo>
                      <a:pt x="270" y="370"/>
                    </a:lnTo>
                    <a:lnTo>
                      <a:pt x="270" y="709"/>
                    </a:lnTo>
                    <a:lnTo>
                      <a:pt x="270" y="729"/>
                    </a:lnTo>
                    <a:lnTo>
                      <a:pt x="271" y="747"/>
                    </a:lnTo>
                    <a:lnTo>
                      <a:pt x="273" y="763"/>
                    </a:lnTo>
                    <a:lnTo>
                      <a:pt x="276" y="779"/>
                    </a:lnTo>
                    <a:lnTo>
                      <a:pt x="281" y="793"/>
                    </a:lnTo>
                    <a:lnTo>
                      <a:pt x="285" y="806"/>
                    </a:lnTo>
                    <a:lnTo>
                      <a:pt x="290" y="816"/>
                    </a:lnTo>
                    <a:lnTo>
                      <a:pt x="296" y="826"/>
                    </a:lnTo>
                    <a:lnTo>
                      <a:pt x="303" y="833"/>
                    </a:lnTo>
                    <a:lnTo>
                      <a:pt x="311" y="840"/>
                    </a:lnTo>
                    <a:lnTo>
                      <a:pt x="321" y="847"/>
                    </a:lnTo>
                    <a:lnTo>
                      <a:pt x="332" y="851"/>
                    </a:lnTo>
                    <a:lnTo>
                      <a:pt x="344" y="855"/>
                    </a:lnTo>
                    <a:lnTo>
                      <a:pt x="358" y="857"/>
                    </a:lnTo>
                    <a:lnTo>
                      <a:pt x="372" y="859"/>
                    </a:lnTo>
                    <a:lnTo>
                      <a:pt x="387" y="859"/>
                    </a:lnTo>
                    <a:lnTo>
                      <a:pt x="404" y="859"/>
                    </a:lnTo>
                    <a:lnTo>
                      <a:pt x="420" y="857"/>
                    </a:lnTo>
                    <a:lnTo>
                      <a:pt x="436" y="855"/>
                    </a:lnTo>
                    <a:lnTo>
                      <a:pt x="450" y="851"/>
                    </a:lnTo>
                    <a:lnTo>
                      <a:pt x="466" y="847"/>
                    </a:lnTo>
                    <a:lnTo>
                      <a:pt x="481" y="840"/>
                    </a:lnTo>
                    <a:lnTo>
                      <a:pt x="496" y="833"/>
                    </a:lnTo>
                    <a:lnTo>
                      <a:pt x="510" y="826"/>
                    </a:lnTo>
                    <a:lnTo>
                      <a:pt x="510" y="990"/>
                    </a:lnTo>
                    <a:lnTo>
                      <a:pt x="493" y="994"/>
                    </a:lnTo>
                    <a:lnTo>
                      <a:pt x="475" y="999"/>
                    </a:lnTo>
                    <a:lnTo>
                      <a:pt x="455" y="1003"/>
                    </a:lnTo>
                    <a:lnTo>
                      <a:pt x="434" y="1006"/>
                    </a:lnTo>
                    <a:lnTo>
                      <a:pt x="410" y="1008"/>
                    </a:lnTo>
                    <a:lnTo>
                      <a:pt x="385" y="1010"/>
                    </a:lnTo>
                    <a:lnTo>
                      <a:pt x="359" y="1011"/>
                    </a:lnTo>
                    <a:lnTo>
                      <a:pt x="330" y="1011"/>
                    </a:lnTo>
                    <a:lnTo>
                      <a:pt x="315" y="1011"/>
                    </a:lnTo>
                    <a:lnTo>
                      <a:pt x="302" y="1010"/>
                    </a:lnTo>
                    <a:lnTo>
                      <a:pt x="289" y="1009"/>
                    </a:lnTo>
                    <a:lnTo>
                      <a:pt x="275" y="1007"/>
                    </a:lnTo>
                    <a:lnTo>
                      <a:pt x="263" y="1005"/>
                    </a:lnTo>
                    <a:lnTo>
                      <a:pt x="251" y="1002"/>
                    </a:lnTo>
                    <a:lnTo>
                      <a:pt x="239" y="999"/>
                    </a:lnTo>
                    <a:lnTo>
                      <a:pt x="228" y="994"/>
                    </a:lnTo>
                    <a:lnTo>
                      <a:pt x="216" y="990"/>
                    </a:lnTo>
                    <a:lnTo>
                      <a:pt x="206" y="986"/>
                    </a:lnTo>
                    <a:lnTo>
                      <a:pt x="196" y="981"/>
                    </a:lnTo>
                    <a:lnTo>
                      <a:pt x="187" y="974"/>
                    </a:lnTo>
                    <a:lnTo>
                      <a:pt x="177" y="968"/>
                    </a:lnTo>
                    <a:lnTo>
                      <a:pt x="169" y="962"/>
                    </a:lnTo>
                    <a:lnTo>
                      <a:pt x="160" y="954"/>
                    </a:lnTo>
                    <a:lnTo>
                      <a:pt x="152" y="946"/>
                    </a:lnTo>
                    <a:lnTo>
                      <a:pt x="144" y="937"/>
                    </a:lnTo>
                    <a:lnTo>
                      <a:pt x="137" y="929"/>
                    </a:lnTo>
                    <a:lnTo>
                      <a:pt x="131" y="920"/>
                    </a:lnTo>
                    <a:lnTo>
                      <a:pt x="124" y="910"/>
                    </a:lnTo>
                    <a:lnTo>
                      <a:pt x="119" y="901"/>
                    </a:lnTo>
                    <a:lnTo>
                      <a:pt x="114" y="890"/>
                    </a:lnTo>
                    <a:lnTo>
                      <a:pt x="110" y="878"/>
                    </a:lnTo>
                    <a:lnTo>
                      <a:pt x="105" y="867"/>
                    </a:lnTo>
                    <a:lnTo>
                      <a:pt x="101" y="855"/>
                    </a:lnTo>
                    <a:lnTo>
                      <a:pt x="98" y="844"/>
                    </a:lnTo>
                    <a:lnTo>
                      <a:pt x="96" y="831"/>
                    </a:lnTo>
                    <a:lnTo>
                      <a:pt x="94" y="817"/>
                    </a:lnTo>
                    <a:lnTo>
                      <a:pt x="91" y="790"/>
                    </a:lnTo>
                    <a:lnTo>
                      <a:pt x="90" y="760"/>
                    </a:lnTo>
                    <a:lnTo>
                      <a:pt x="90" y="3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51" name="Freeform 27"/>
              <p:cNvSpPr>
                <a:spLocks noEditPoints="1"/>
              </p:cNvSpPr>
              <p:nvPr userDrawn="1"/>
            </p:nvSpPr>
            <p:spPr bwMode="gray">
              <a:xfrm>
                <a:off x="3070225" y="449263"/>
                <a:ext cx="52388" cy="188912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223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8"/>
                  </a:cxn>
                  <a:cxn ang="0">
                    <a:pos x="285" y="55"/>
                  </a:cxn>
                  <a:cxn ang="0">
                    <a:pos x="293" y="74"/>
                  </a:cxn>
                  <a:cxn ang="0">
                    <a:pos x="297" y="94"/>
                  </a:cxn>
                  <a:cxn ang="0">
                    <a:pos x="297" y="115"/>
                  </a:cxn>
                  <a:cxn ang="0">
                    <a:pos x="293" y="135"/>
                  </a:cxn>
                  <a:cxn ang="0">
                    <a:pos x="285" y="153"/>
                  </a:cxn>
                  <a:cxn ang="0">
                    <a:pos x="274" y="170"/>
                  </a:cxn>
                  <a:cxn ang="0">
                    <a:pos x="259" y="186"/>
                  </a:cxn>
                  <a:cxn ang="0">
                    <a:pos x="242" y="197"/>
                  </a:cxn>
                  <a:cxn ang="0">
                    <a:pos x="223" y="205"/>
                  </a:cxn>
                  <a:cxn ang="0">
                    <a:pos x="203" y="208"/>
                  </a:cxn>
                  <a:cxn ang="0">
                    <a:pos x="182" y="208"/>
                  </a:cxn>
                  <a:cxn ang="0">
                    <a:pos x="162" y="205"/>
                  </a:cxn>
                  <a:cxn ang="0">
                    <a:pos x="144" y="197"/>
                  </a:cxn>
                  <a:cxn ang="0">
                    <a:pos x="127" y="186"/>
                  </a:cxn>
                  <a:cxn ang="0">
                    <a:pos x="111" y="170"/>
                  </a:cxn>
                  <a:cxn ang="0">
                    <a:pos x="100" y="153"/>
                  </a:cxn>
                  <a:cxn ang="0">
                    <a:pos x="92" y="135"/>
                  </a:cxn>
                  <a:cxn ang="0">
                    <a:pos x="89" y="115"/>
                  </a:cxn>
                  <a:cxn ang="0">
                    <a:pos x="89" y="94"/>
                  </a:cxn>
                  <a:cxn ang="0">
                    <a:pos x="92" y="74"/>
                  </a:cxn>
                  <a:cxn ang="0">
                    <a:pos x="100" y="55"/>
                  </a:cxn>
                  <a:cxn ang="0">
                    <a:pos x="111" y="38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2" y="4"/>
                  </a:cxn>
                  <a:cxn ang="0">
                    <a:pos x="182" y="0"/>
                  </a:cxn>
                  <a:cxn ang="0">
                    <a:pos x="99" y="1072"/>
                  </a:cxn>
                  <a:cxn ang="0">
                    <a:pos x="0" y="446"/>
                  </a:cxn>
                  <a:cxn ang="0">
                    <a:pos x="282" y="298"/>
                  </a:cxn>
                  <a:cxn ang="0">
                    <a:pos x="99" y="1072"/>
                  </a:cxn>
                </a:cxnLst>
                <a:rect l="0" t="0" r="r" b="b"/>
                <a:pathLst>
                  <a:path w="298" h="1072">
                    <a:moveTo>
                      <a:pt x="192" y="0"/>
                    </a:moveTo>
                    <a:lnTo>
                      <a:pt x="203" y="0"/>
                    </a:lnTo>
                    <a:lnTo>
                      <a:pt x="213" y="1"/>
                    </a:lnTo>
                    <a:lnTo>
                      <a:pt x="223" y="4"/>
                    </a:lnTo>
                    <a:lnTo>
                      <a:pt x="232" y="7"/>
                    </a:lnTo>
                    <a:lnTo>
                      <a:pt x="242" y="12"/>
                    </a:lnTo>
                    <a:lnTo>
                      <a:pt x="250" y="17"/>
                    </a:lnTo>
                    <a:lnTo>
                      <a:pt x="259" y="23"/>
                    </a:lnTo>
                    <a:lnTo>
                      <a:pt x="266" y="30"/>
                    </a:lnTo>
                    <a:lnTo>
                      <a:pt x="274" y="38"/>
                    </a:lnTo>
                    <a:lnTo>
                      <a:pt x="280" y="46"/>
                    </a:lnTo>
                    <a:lnTo>
                      <a:pt x="285" y="55"/>
                    </a:lnTo>
                    <a:lnTo>
                      <a:pt x="289" y="64"/>
                    </a:lnTo>
                    <a:lnTo>
                      <a:pt x="293" y="74"/>
                    </a:lnTo>
                    <a:lnTo>
                      <a:pt x="296" y="83"/>
                    </a:lnTo>
                    <a:lnTo>
                      <a:pt x="297" y="94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4"/>
                    </a:lnTo>
                    <a:lnTo>
                      <a:pt x="293" y="135"/>
                    </a:lnTo>
                    <a:lnTo>
                      <a:pt x="289" y="144"/>
                    </a:lnTo>
                    <a:lnTo>
                      <a:pt x="285" y="153"/>
                    </a:lnTo>
                    <a:lnTo>
                      <a:pt x="280" y="162"/>
                    </a:lnTo>
                    <a:lnTo>
                      <a:pt x="274" y="170"/>
                    </a:lnTo>
                    <a:lnTo>
                      <a:pt x="266" y="178"/>
                    </a:lnTo>
                    <a:lnTo>
                      <a:pt x="259" y="186"/>
                    </a:lnTo>
                    <a:lnTo>
                      <a:pt x="250" y="192"/>
                    </a:lnTo>
                    <a:lnTo>
                      <a:pt x="242" y="197"/>
                    </a:lnTo>
                    <a:lnTo>
                      <a:pt x="232" y="201"/>
                    </a:lnTo>
                    <a:lnTo>
                      <a:pt x="223" y="205"/>
                    </a:lnTo>
                    <a:lnTo>
                      <a:pt x="213" y="207"/>
                    </a:lnTo>
                    <a:lnTo>
                      <a:pt x="203" y="208"/>
                    </a:lnTo>
                    <a:lnTo>
                      <a:pt x="192" y="209"/>
                    </a:lnTo>
                    <a:lnTo>
                      <a:pt x="182" y="208"/>
                    </a:lnTo>
                    <a:lnTo>
                      <a:pt x="172" y="207"/>
                    </a:lnTo>
                    <a:lnTo>
                      <a:pt x="162" y="205"/>
                    </a:lnTo>
                    <a:lnTo>
                      <a:pt x="152" y="201"/>
                    </a:lnTo>
                    <a:lnTo>
                      <a:pt x="144" y="197"/>
                    </a:lnTo>
                    <a:lnTo>
                      <a:pt x="135" y="192"/>
                    </a:lnTo>
                    <a:lnTo>
                      <a:pt x="127" y="186"/>
                    </a:lnTo>
                    <a:lnTo>
                      <a:pt x="118" y="178"/>
                    </a:lnTo>
                    <a:lnTo>
                      <a:pt x="111" y="170"/>
                    </a:lnTo>
                    <a:lnTo>
                      <a:pt x="106" y="162"/>
                    </a:lnTo>
                    <a:lnTo>
                      <a:pt x="100" y="153"/>
                    </a:lnTo>
                    <a:lnTo>
                      <a:pt x="96" y="144"/>
                    </a:lnTo>
                    <a:lnTo>
                      <a:pt x="92" y="135"/>
                    </a:lnTo>
                    <a:lnTo>
                      <a:pt x="90" y="124"/>
                    </a:lnTo>
                    <a:lnTo>
                      <a:pt x="89" y="115"/>
                    </a:lnTo>
                    <a:lnTo>
                      <a:pt x="88" y="104"/>
                    </a:lnTo>
                    <a:lnTo>
                      <a:pt x="89" y="94"/>
                    </a:lnTo>
                    <a:lnTo>
                      <a:pt x="90" y="83"/>
                    </a:lnTo>
                    <a:lnTo>
                      <a:pt x="92" y="74"/>
                    </a:lnTo>
                    <a:lnTo>
                      <a:pt x="96" y="64"/>
                    </a:lnTo>
                    <a:lnTo>
                      <a:pt x="100" y="55"/>
                    </a:lnTo>
                    <a:lnTo>
                      <a:pt x="106" y="46"/>
                    </a:lnTo>
                    <a:lnTo>
                      <a:pt x="111" y="38"/>
                    </a:lnTo>
                    <a:lnTo>
                      <a:pt x="118" y="30"/>
                    </a:lnTo>
                    <a:lnTo>
                      <a:pt x="127" y="23"/>
                    </a:lnTo>
                    <a:lnTo>
                      <a:pt x="135" y="17"/>
                    </a:lnTo>
                    <a:lnTo>
                      <a:pt x="144" y="12"/>
                    </a:lnTo>
                    <a:lnTo>
                      <a:pt x="152" y="7"/>
                    </a:lnTo>
                    <a:lnTo>
                      <a:pt x="162" y="4"/>
                    </a:lnTo>
                    <a:lnTo>
                      <a:pt x="172" y="1"/>
                    </a:lnTo>
                    <a:lnTo>
                      <a:pt x="182" y="0"/>
                    </a:lnTo>
                    <a:lnTo>
                      <a:pt x="192" y="0"/>
                    </a:lnTo>
                    <a:close/>
                    <a:moveTo>
                      <a:pt x="99" y="1072"/>
                    </a:moveTo>
                    <a:lnTo>
                      <a:pt x="99" y="446"/>
                    </a:lnTo>
                    <a:lnTo>
                      <a:pt x="0" y="446"/>
                    </a:lnTo>
                    <a:lnTo>
                      <a:pt x="0" y="298"/>
                    </a:lnTo>
                    <a:lnTo>
                      <a:pt x="282" y="298"/>
                    </a:lnTo>
                    <a:lnTo>
                      <a:pt x="282" y="1072"/>
                    </a:lnTo>
                    <a:lnTo>
                      <a:pt x="99" y="10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 userDrawn="1"/>
            </p:nvSpPr>
            <p:spPr bwMode="gray">
              <a:xfrm>
                <a:off x="3148013" y="498475"/>
                <a:ext cx="117475" cy="141287"/>
              </a:xfrm>
              <a:custGeom>
                <a:avLst/>
                <a:gdLst/>
                <a:ahLst/>
                <a:cxnLst>
                  <a:cxn ang="0">
                    <a:pos x="573" y="203"/>
                  </a:cxn>
                  <a:cxn ang="0">
                    <a:pos x="547" y="184"/>
                  </a:cxn>
                  <a:cxn ang="0">
                    <a:pos x="517" y="170"/>
                  </a:cxn>
                  <a:cxn ang="0">
                    <a:pos x="461" y="155"/>
                  </a:cxn>
                  <a:cxn ang="0">
                    <a:pos x="398" y="151"/>
                  </a:cxn>
                  <a:cxn ang="0">
                    <a:pos x="362" y="155"/>
                  </a:cxn>
                  <a:cxn ang="0">
                    <a:pos x="328" y="164"/>
                  </a:cxn>
                  <a:cxn ang="0">
                    <a:pos x="299" y="177"/>
                  </a:cxn>
                  <a:cxn ang="0">
                    <a:pos x="273" y="196"/>
                  </a:cxn>
                  <a:cxn ang="0">
                    <a:pos x="248" y="218"/>
                  </a:cxn>
                  <a:cxn ang="0">
                    <a:pos x="228" y="246"/>
                  </a:cxn>
                  <a:cxn ang="0">
                    <a:pos x="211" y="277"/>
                  </a:cxn>
                  <a:cxn ang="0">
                    <a:pos x="200" y="311"/>
                  </a:cxn>
                  <a:cxn ang="0">
                    <a:pos x="192" y="349"/>
                  </a:cxn>
                  <a:cxn ang="0">
                    <a:pos x="189" y="435"/>
                  </a:cxn>
                  <a:cxn ang="0">
                    <a:pos x="197" y="488"/>
                  </a:cxn>
                  <a:cxn ang="0">
                    <a:pos x="207" y="523"/>
                  </a:cxn>
                  <a:cxn ang="0">
                    <a:pos x="221" y="554"/>
                  </a:cxn>
                  <a:cxn ang="0">
                    <a:pos x="240" y="580"/>
                  </a:cxn>
                  <a:cxn ang="0">
                    <a:pos x="262" y="601"/>
                  </a:cxn>
                  <a:cxn ang="0">
                    <a:pos x="288" y="619"/>
                  </a:cxn>
                  <a:cxn ang="0">
                    <a:pos x="319" y="633"/>
                  </a:cxn>
                  <a:cxn ang="0">
                    <a:pos x="354" y="642"/>
                  </a:cxn>
                  <a:cxn ang="0">
                    <a:pos x="420" y="647"/>
                  </a:cxn>
                  <a:cxn ang="0">
                    <a:pos x="482" y="641"/>
                  </a:cxn>
                  <a:cxn ang="0">
                    <a:pos x="515" y="632"/>
                  </a:cxn>
                  <a:cxn ang="0">
                    <a:pos x="548" y="617"/>
                  </a:cxn>
                  <a:cxn ang="0">
                    <a:pos x="598" y="582"/>
                  </a:cxn>
                  <a:cxn ang="0">
                    <a:pos x="626" y="747"/>
                  </a:cxn>
                  <a:cxn ang="0">
                    <a:pos x="573" y="772"/>
                  </a:cxn>
                  <a:cxn ang="0">
                    <a:pos x="527" y="787"/>
                  </a:cxn>
                  <a:cxn ang="0">
                    <a:pos x="427" y="798"/>
                  </a:cxn>
                  <a:cxn ang="0">
                    <a:pos x="343" y="797"/>
                  </a:cxn>
                  <a:cxn ang="0">
                    <a:pos x="282" y="789"/>
                  </a:cxn>
                  <a:cxn ang="0">
                    <a:pos x="227" y="773"/>
                  </a:cxn>
                  <a:cxn ang="0">
                    <a:pos x="177" y="750"/>
                  </a:cxn>
                  <a:cxn ang="0">
                    <a:pos x="131" y="719"/>
                  </a:cxn>
                  <a:cxn ang="0">
                    <a:pos x="92" y="682"/>
                  </a:cxn>
                  <a:cxn ang="0">
                    <a:pos x="58" y="638"/>
                  </a:cxn>
                  <a:cxn ang="0">
                    <a:pos x="33" y="588"/>
                  </a:cxn>
                  <a:cxn ang="0">
                    <a:pos x="15" y="533"/>
                  </a:cxn>
                  <a:cxn ang="0">
                    <a:pos x="5" y="472"/>
                  </a:cxn>
                  <a:cxn ang="0">
                    <a:pos x="0" y="406"/>
                  </a:cxn>
                  <a:cxn ang="0">
                    <a:pos x="5" y="340"/>
                  </a:cxn>
                  <a:cxn ang="0">
                    <a:pos x="16" y="279"/>
                  </a:cxn>
                  <a:cxn ang="0">
                    <a:pos x="36" y="223"/>
                  </a:cxn>
                  <a:cxn ang="0">
                    <a:pos x="65" y="172"/>
                  </a:cxn>
                  <a:cxn ang="0">
                    <a:pos x="101" y="126"/>
                  </a:cxn>
                  <a:cxn ang="0">
                    <a:pos x="144" y="85"/>
                  </a:cxn>
                  <a:cxn ang="0">
                    <a:pos x="193" y="52"/>
                  </a:cxn>
                  <a:cxn ang="0">
                    <a:pos x="248" y="27"/>
                  </a:cxn>
                  <a:cxn ang="0">
                    <a:pos x="310" y="10"/>
                  </a:cxn>
                  <a:cxn ang="0">
                    <a:pos x="376" y="1"/>
                  </a:cxn>
                  <a:cxn ang="0">
                    <a:pos x="440" y="0"/>
                  </a:cxn>
                  <a:cxn ang="0">
                    <a:pos x="489" y="4"/>
                  </a:cxn>
                  <a:cxn ang="0">
                    <a:pos x="535" y="15"/>
                  </a:cxn>
                  <a:cxn ang="0">
                    <a:pos x="579" y="29"/>
                  </a:cxn>
                  <a:cxn ang="0">
                    <a:pos x="620" y="50"/>
                  </a:cxn>
                  <a:cxn ang="0">
                    <a:pos x="659" y="76"/>
                  </a:cxn>
                </a:cxnLst>
                <a:rect l="0" t="0" r="r" b="b"/>
                <a:pathLst>
                  <a:path w="664" h="799">
                    <a:moveTo>
                      <a:pt x="659" y="76"/>
                    </a:moveTo>
                    <a:lnTo>
                      <a:pt x="582" y="211"/>
                    </a:lnTo>
                    <a:lnTo>
                      <a:pt x="573" y="203"/>
                    </a:lnTo>
                    <a:lnTo>
                      <a:pt x="565" y="196"/>
                    </a:lnTo>
                    <a:lnTo>
                      <a:pt x="555" y="190"/>
                    </a:lnTo>
                    <a:lnTo>
                      <a:pt x="547" y="184"/>
                    </a:lnTo>
                    <a:lnTo>
                      <a:pt x="537" y="179"/>
                    </a:lnTo>
                    <a:lnTo>
                      <a:pt x="528" y="174"/>
                    </a:lnTo>
                    <a:lnTo>
                      <a:pt x="517" y="170"/>
                    </a:lnTo>
                    <a:lnTo>
                      <a:pt x="507" y="165"/>
                    </a:lnTo>
                    <a:lnTo>
                      <a:pt x="485" y="159"/>
                    </a:lnTo>
                    <a:lnTo>
                      <a:pt x="461" y="155"/>
                    </a:lnTo>
                    <a:lnTo>
                      <a:pt x="437" y="152"/>
                    </a:lnTo>
                    <a:lnTo>
                      <a:pt x="411" y="151"/>
                    </a:lnTo>
                    <a:lnTo>
                      <a:pt x="398" y="151"/>
                    </a:lnTo>
                    <a:lnTo>
                      <a:pt x="385" y="152"/>
                    </a:lnTo>
                    <a:lnTo>
                      <a:pt x="374" y="153"/>
                    </a:lnTo>
                    <a:lnTo>
                      <a:pt x="362" y="155"/>
                    </a:lnTo>
                    <a:lnTo>
                      <a:pt x="351" y="158"/>
                    </a:lnTo>
                    <a:lnTo>
                      <a:pt x="340" y="160"/>
                    </a:lnTo>
                    <a:lnTo>
                      <a:pt x="328" y="164"/>
                    </a:lnTo>
                    <a:lnTo>
                      <a:pt x="319" y="167"/>
                    </a:lnTo>
                    <a:lnTo>
                      <a:pt x="308" y="173"/>
                    </a:lnTo>
                    <a:lnTo>
                      <a:pt x="299" y="177"/>
                    </a:lnTo>
                    <a:lnTo>
                      <a:pt x="289" y="183"/>
                    </a:lnTo>
                    <a:lnTo>
                      <a:pt x="281" y="189"/>
                    </a:lnTo>
                    <a:lnTo>
                      <a:pt x="273" y="196"/>
                    </a:lnTo>
                    <a:lnTo>
                      <a:pt x="264" y="202"/>
                    </a:lnTo>
                    <a:lnTo>
                      <a:pt x="256" y="211"/>
                    </a:lnTo>
                    <a:lnTo>
                      <a:pt x="248" y="218"/>
                    </a:lnTo>
                    <a:lnTo>
                      <a:pt x="241" y="228"/>
                    </a:lnTo>
                    <a:lnTo>
                      <a:pt x="235" y="236"/>
                    </a:lnTo>
                    <a:lnTo>
                      <a:pt x="228" y="246"/>
                    </a:lnTo>
                    <a:lnTo>
                      <a:pt x="222" y="256"/>
                    </a:lnTo>
                    <a:lnTo>
                      <a:pt x="217" y="266"/>
                    </a:lnTo>
                    <a:lnTo>
                      <a:pt x="211" y="277"/>
                    </a:lnTo>
                    <a:lnTo>
                      <a:pt x="207" y="288"/>
                    </a:lnTo>
                    <a:lnTo>
                      <a:pt x="204" y="299"/>
                    </a:lnTo>
                    <a:lnTo>
                      <a:pt x="200" y="311"/>
                    </a:lnTo>
                    <a:lnTo>
                      <a:pt x="197" y="324"/>
                    </a:lnTo>
                    <a:lnTo>
                      <a:pt x="194" y="336"/>
                    </a:lnTo>
                    <a:lnTo>
                      <a:pt x="192" y="349"/>
                    </a:lnTo>
                    <a:lnTo>
                      <a:pt x="189" y="377"/>
                    </a:lnTo>
                    <a:lnTo>
                      <a:pt x="188" y="406"/>
                    </a:lnTo>
                    <a:lnTo>
                      <a:pt x="189" y="435"/>
                    </a:lnTo>
                    <a:lnTo>
                      <a:pt x="192" y="463"/>
                    </a:lnTo>
                    <a:lnTo>
                      <a:pt x="194" y="475"/>
                    </a:lnTo>
                    <a:lnTo>
                      <a:pt x="197" y="488"/>
                    </a:lnTo>
                    <a:lnTo>
                      <a:pt x="200" y="500"/>
                    </a:lnTo>
                    <a:lnTo>
                      <a:pt x="203" y="511"/>
                    </a:lnTo>
                    <a:lnTo>
                      <a:pt x="207" y="523"/>
                    </a:lnTo>
                    <a:lnTo>
                      <a:pt x="211" y="533"/>
                    </a:lnTo>
                    <a:lnTo>
                      <a:pt x="216" y="544"/>
                    </a:lnTo>
                    <a:lnTo>
                      <a:pt x="221" y="554"/>
                    </a:lnTo>
                    <a:lnTo>
                      <a:pt x="227" y="563"/>
                    </a:lnTo>
                    <a:lnTo>
                      <a:pt x="232" y="571"/>
                    </a:lnTo>
                    <a:lnTo>
                      <a:pt x="240" y="580"/>
                    </a:lnTo>
                    <a:lnTo>
                      <a:pt x="246" y="587"/>
                    </a:lnTo>
                    <a:lnTo>
                      <a:pt x="254" y="595"/>
                    </a:lnTo>
                    <a:lnTo>
                      <a:pt x="262" y="601"/>
                    </a:lnTo>
                    <a:lnTo>
                      <a:pt x="270" y="608"/>
                    </a:lnTo>
                    <a:lnTo>
                      <a:pt x="279" y="614"/>
                    </a:lnTo>
                    <a:lnTo>
                      <a:pt x="288" y="619"/>
                    </a:lnTo>
                    <a:lnTo>
                      <a:pt x="298" y="624"/>
                    </a:lnTo>
                    <a:lnTo>
                      <a:pt x="308" y="628"/>
                    </a:lnTo>
                    <a:lnTo>
                      <a:pt x="319" y="633"/>
                    </a:lnTo>
                    <a:lnTo>
                      <a:pt x="331" y="636"/>
                    </a:lnTo>
                    <a:lnTo>
                      <a:pt x="342" y="639"/>
                    </a:lnTo>
                    <a:lnTo>
                      <a:pt x="354" y="642"/>
                    </a:lnTo>
                    <a:lnTo>
                      <a:pt x="366" y="644"/>
                    </a:lnTo>
                    <a:lnTo>
                      <a:pt x="393" y="646"/>
                    </a:lnTo>
                    <a:lnTo>
                      <a:pt x="420" y="647"/>
                    </a:lnTo>
                    <a:lnTo>
                      <a:pt x="446" y="646"/>
                    </a:lnTo>
                    <a:lnTo>
                      <a:pt x="470" y="643"/>
                    </a:lnTo>
                    <a:lnTo>
                      <a:pt x="482" y="641"/>
                    </a:lnTo>
                    <a:lnTo>
                      <a:pt x="493" y="639"/>
                    </a:lnTo>
                    <a:lnTo>
                      <a:pt x="504" y="635"/>
                    </a:lnTo>
                    <a:lnTo>
                      <a:pt x="515" y="632"/>
                    </a:lnTo>
                    <a:lnTo>
                      <a:pt x="526" y="627"/>
                    </a:lnTo>
                    <a:lnTo>
                      <a:pt x="537" y="622"/>
                    </a:lnTo>
                    <a:lnTo>
                      <a:pt x="548" y="617"/>
                    </a:lnTo>
                    <a:lnTo>
                      <a:pt x="559" y="610"/>
                    </a:lnTo>
                    <a:lnTo>
                      <a:pt x="579" y="598"/>
                    </a:lnTo>
                    <a:lnTo>
                      <a:pt x="598" y="582"/>
                    </a:lnTo>
                    <a:lnTo>
                      <a:pt x="664" y="724"/>
                    </a:lnTo>
                    <a:lnTo>
                      <a:pt x="645" y="736"/>
                    </a:lnTo>
                    <a:lnTo>
                      <a:pt x="626" y="747"/>
                    </a:lnTo>
                    <a:lnTo>
                      <a:pt x="608" y="756"/>
                    </a:lnTo>
                    <a:lnTo>
                      <a:pt x="590" y="764"/>
                    </a:lnTo>
                    <a:lnTo>
                      <a:pt x="573" y="772"/>
                    </a:lnTo>
                    <a:lnTo>
                      <a:pt x="557" y="777"/>
                    </a:lnTo>
                    <a:lnTo>
                      <a:pt x="542" y="782"/>
                    </a:lnTo>
                    <a:lnTo>
                      <a:pt x="527" y="787"/>
                    </a:lnTo>
                    <a:lnTo>
                      <a:pt x="496" y="792"/>
                    </a:lnTo>
                    <a:lnTo>
                      <a:pt x="463" y="796"/>
                    </a:lnTo>
                    <a:lnTo>
                      <a:pt x="427" y="798"/>
                    </a:lnTo>
                    <a:lnTo>
                      <a:pt x="388" y="799"/>
                    </a:lnTo>
                    <a:lnTo>
                      <a:pt x="365" y="798"/>
                    </a:lnTo>
                    <a:lnTo>
                      <a:pt x="343" y="797"/>
                    </a:lnTo>
                    <a:lnTo>
                      <a:pt x="322" y="795"/>
                    </a:lnTo>
                    <a:lnTo>
                      <a:pt x="302" y="793"/>
                    </a:lnTo>
                    <a:lnTo>
                      <a:pt x="282" y="789"/>
                    </a:lnTo>
                    <a:lnTo>
                      <a:pt x="263" y="785"/>
                    </a:lnTo>
                    <a:lnTo>
                      <a:pt x="245" y="779"/>
                    </a:lnTo>
                    <a:lnTo>
                      <a:pt x="227" y="773"/>
                    </a:lnTo>
                    <a:lnTo>
                      <a:pt x="209" y="767"/>
                    </a:lnTo>
                    <a:lnTo>
                      <a:pt x="192" y="758"/>
                    </a:lnTo>
                    <a:lnTo>
                      <a:pt x="177" y="750"/>
                    </a:lnTo>
                    <a:lnTo>
                      <a:pt x="161" y="740"/>
                    </a:lnTo>
                    <a:lnTo>
                      <a:pt x="146" y="731"/>
                    </a:lnTo>
                    <a:lnTo>
                      <a:pt x="131" y="719"/>
                    </a:lnTo>
                    <a:lnTo>
                      <a:pt x="117" y="708"/>
                    </a:lnTo>
                    <a:lnTo>
                      <a:pt x="104" y="695"/>
                    </a:lnTo>
                    <a:lnTo>
                      <a:pt x="92" y="682"/>
                    </a:lnTo>
                    <a:lnTo>
                      <a:pt x="79" y="667"/>
                    </a:lnTo>
                    <a:lnTo>
                      <a:pt x="69" y="654"/>
                    </a:lnTo>
                    <a:lnTo>
                      <a:pt x="58" y="638"/>
                    </a:lnTo>
                    <a:lnTo>
                      <a:pt x="50" y="622"/>
                    </a:lnTo>
                    <a:lnTo>
                      <a:pt x="41" y="606"/>
                    </a:lnTo>
                    <a:lnTo>
                      <a:pt x="33" y="588"/>
                    </a:lnTo>
                    <a:lnTo>
                      <a:pt x="27" y="570"/>
                    </a:lnTo>
                    <a:lnTo>
                      <a:pt x="20" y="552"/>
                    </a:lnTo>
                    <a:lnTo>
                      <a:pt x="15" y="533"/>
                    </a:lnTo>
                    <a:lnTo>
                      <a:pt x="11" y="513"/>
                    </a:lnTo>
                    <a:lnTo>
                      <a:pt x="7" y="493"/>
                    </a:lnTo>
                    <a:lnTo>
                      <a:pt x="5" y="472"/>
                    </a:lnTo>
                    <a:lnTo>
                      <a:pt x="2" y="451"/>
                    </a:lnTo>
                    <a:lnTo>
                      <a:pt x="1" y="429"/>
                    </a:lnTo>
                    <a:lnTo>
                      <a:pt x="0" y="406"/>
                    </a:lnTo>
                    <a:lnTo>
                      <a:pt x="1" y="384"/>
                    </a:lnTo>
                    <a:lnTo>
                      <a:pt x="2" y="362"/>
                    </a:lnTo>
                    <a:lnTo>
                      <a:pt x="5" y="340"/>
                    </a:lnTo>
                    <a:lnTo>
                      <a:pt x="8" y="319"/>
                    </a:lnTo>
                    <a:lnTo>
                      <a:pt x="12" y="299"/>
                    </a:lnTo>
                    <a:lnTo>
                      <a:pt x="16" y="279"/>
                    </a:lnTo>
                    <a:lnTo>
                      <a:pt x="22" y="260"/>
                    </a:lnTo>
                    <a:lnTo>
                      <a:pt x="29" y="241"/>
                    </a:lnTo>
                    <a:lnTo>
                      <a:pt x="36" y="223"/>
                    </a:lnTo>
                    <a:lnTo>
                      <a:pt x="45" y="205"/>
                    </a:lnTo>
                    <a:lnTo>
                      <a:pt x="54" y="189"/>
                    </a:lnTo>
                    <a:lnTo>
                      <a:pt x="65" y="172"/>
                    </a:lnTo>
                    <a:lnTo>
                      <a:pt x="75" y="156"/>
                    </a:lnTo>
                    <a:lnTo>
                      <a:pt x="88" y="141"/>
                    </a:lnTo>
                    <a:lnTo>
                      <a:pt x="101" y="126"/>
                    </a:lnTo>
                    <a:lnTo>
                      <a:pt x="114" y="112"/>
                    </a:lnTo>
                    <a:lnTo>
                      <a:pt x="129" y="98"/>
                    </a:lnTo>
                    <a:lnTo>
                      <a:pt x="144" y="85"/>
                    </a:lnTo>
                    <a:lnTo>
                      <a:pt x="160" y="74"/>
                    </a:lnTo>
                    <a:lnTo>
                      <a:pt x="175" y="62"/>
                    </a:lnTo>
                    <a:lnTo>
                      <a:pt x="193" y="52"/>
                    </a:lnTo>
                    <a:lnTo>
                      <a:pt x="210" y="43"/>
                    </a:lnTo>
                    <a:lnTo>
                      <a:pt x="229" y="35"/>
                    </a:lnTo>
                    <a:lnTo>
                      <a:pt x="248" y="27"/>
                    </a:lnTo>
                    <a:lnTo>
                      <a:pt x="268" y="21"/>
                    </a:lnTo>
                    <a:lnTo>
                      <a:pt x="288" y="16"/>
                    </a:lnTo>
                    <a:lnTo>
                      <a:pt x="310" y="10"/>
                    </a:lnTo>
                    <a:lnTo>
                      <a:pt x="331" y="6"/>
                    </a:lnTo>
                    <a:lnTo>
                      <a:pt x="353" y="3"/>
                    </a:lnTo>
                    <a:lnTo>
                      <a:pt x="376" y="1"/>
                    </a:lnTo>
                    <a:lnTo>
                      <a:pt x="399" y="0"/>
                    </a:lnTo>
                    <a:lnTo>
                      <a:pt x="423" y="0"/>
                    </a:lnTo>
                    <a:lnTo>
                      <a:pt x="440" y="0"/>
                    </a:lnTo>
                    <a:lnTo>
                      <a:pt x="457" y="1"/>
                    </a:lnTo>
                    <a:lnTo>
                      <a:pt x="473" y="2"/>
                    </a:lnTo>
                    <a:lnTo>
                      <a:pt x="489" y="4"/>
                    </a:lnTo>
                    <a:lnTo>
                      <a:pt x="505" y="7"/>
                    </a:lnTo>
                    <a:lnTo>
                      <a:pt x="519" y="10"/>
                    </a:lnTo>
                    <a:lnTo>
                      <a:pt x="535" y="15"/>
                    </a:lnTo>
                    <a:lnTo>
                      <a:pt x="550" y="19"/>
                    </a:lnTo>
                    <a:lnTo>
                      <a:pt x="565" y="24"/>
                    </a:lnTo>
                    <a:lnTo>
                      <a:pt x="579" y="29"/>
                    </a:lnTo>
                    <a:lnTo>
                      <a:pt x="592" y="36"/>
                    </a:lnTo>
                    <a:lnTo>
                      <a:pt x="606" y="43"/>
                    </a:lnTo>
                    <a:lnTo>
                      <a:pt x="620" y="50"/>
                    </a:lnTo>
                    <a:lnTo>
                      <a:pt x="633" y="58"/>
                    </a:lnTo>
                    <a:lnTo>
                      <a:pt x="646" y="67"/>
                    </a:lnTo>
                    <a:lnTo>
                      <a:pt x="659" y="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 noEditPoints="1"/>
              </p:cNvSpPr>
              <p:nvPr userDrawn="1"/>
            </p:nvSpPr>
            <p:spPr bwMode="gray">
              <a:xfrm>
                <a:off x="3281363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459" y="549"/>
                  </a:cxn>
                  <a:cxn ang="0">
                    <a:pos x="433" y="604"/>
                  </a:cxn>
                  <a:cxn ang="0">
                    <a:pos x="387" y="640"/>
                  </a:cxn>
                  <a:cxn ang="0">
                    <a:pos x="321" y="655"/>
                  </a:cxn>
                  <a:cxn ang="0">
                    <a:pos x="261" y="652"/>
                  </a:cxn>
                  <a:cxn ang="0">
                    <a:pos x="218" y="636"/>
                  </a:cxn>
                  <a:cxn ang="0">
                    <a:pos x="192" y="606"/>
                  </a:cxn>
                  <a:cxn ang="0">
                    <a:pos x="180" y="565"/>
                  </a:cxn>
                  <a:cxn ang="0">
                    <a:pos x="188" y="505"/>
                  </a:cxn>
                  <a:cxn ang="0">
                    <a:pos x="222" y="458"/>
                  </a:cxn>
                  <a:cxn ang="0">
                    <a:pos x="282" y="427"/>
                  </a:cxn>
                  <a:cxn ang="0">
                    <a:pos x="369" y="414"/>
                  </a:cxn>
                  <a:cxn ang="0">
                    <a:pos x="442" y="419"/>
                  </a:cxn>
                  <a:cxn ang="0">
                    <a:pos x="532" y="777"/>
                  </a:cxn>
                  <a:cxn ang="0">
                    <a:pos x="566" y="795"/>
                  </a:cxn>
                  <a:cxn ang="0">
                    <a:pos x="611" y="798"/>
                  </a:cxn>
                  <a:cxn ang="0">
                    <a:pos x="664" y="788"/>
                  </a:cxn>
                  <a:cxn ang="0">
                    <a:pos x="689" y="767"/>
                  </a:cxn>
                  <a:cxn ang="0">
                    <a:pos x="700" y="736"/>
                  </a:cxn>
                  <a:cxn ang="0">
                    <a:pos x="674" y="705"/>
                  </a:cxn>
                  <a:cxn ang="0">
                    <a:pos x="656" y="661"/>
                  </a:cxn>
                  <a:cxn ang="0">
                    <a:pos x="647" y="602"/>
                  </a:cxn>
                  <a:cxn ang="0">
                    <a:pos x="645" y="384"/>
                  </a:cxn>
                  <a:cxn ang="0">
                    <a:pos x="639" y="280"/>
                  </a:cxn>
                  <a:cxn ang="0">
                    <a:pos x="625" y="196"/>
                  </a:cxn>
                  <a:cxn ang="0">
                    <a:pos x="598" y="128"/>
                  </a:cxn>
                  <a:cxn ang="0">
                    <a:pos x="562" y="80"/>
                  </a:cxn>
                  <a:cxn ang="0">
                    <a:pos x="515" y="44"/>
                  </a:cxn>
                  <a:cxn ang="0">
                    <a:pos x="456" y="20"/>
                  </a:cxn>
                  <a:cxn ang="0">
                    <a:pos x="385" y="4"/>
                  </a:cxn>
                  <a:cxn ang="0">
                    <a:pos x="303" y="0"/>
                  </a:cxn>
                  <a:cxn ang="0">
                    <a:pos x="183" y="10"/>
                  </a:cxn>
                  <a:cxn ang="0">
                    <a:pos x="80" y="43"/>
                  </a:cxn>
                  <a:cxn ang="0">
                    <a:pos x="175" y="163"/>
                  </a:cxn>
                  <a:cxn ang="0">
                    <a:pos x="265" y="152"/>
                  </a:cxn>
                  <a:cxn ang="0">
                    <a:pos x="348" y="156"/>
                  </a:cxn>
                  <a:cxn ang="0">
                    <a:pos x="407" y="177"/>
                  </a:cxn>
                  <a:cxn ang="0">
                    <a:pos x="445" y="215"/>
                  </a:cxn>
                  <a:cxn ang="0">
                    <a:pos x="462" y="271"/>
                  </a:cxn>
                  <a:cxn ang="0">
                    <a:pos x="404" y="276"/>
                  </a:cxn>
                  <a:cxn ang="0">
                    <a:pos x="321" y="278"/>
                  </a:cxn>
                  <a:cxn ang="0">
                    <a:pos x="241" y="290"/>
                  </a:cxn>
                  <a:cxn ang="0">
                    <a:pos x="172" y="311"/>
                  </a:cxn>
                  <a:cxn ang="0">
                    <a:pos x="114" y="342"/>
                  </a:cxn>
                  <a:cxn ang="0">
                    <a:pos x="66" y="382"/>
                  </a:cxn>
                  <a:cxn ang="0">
                    <a:pos x="32" y="428"/>
                  </a:cxn>
                  <a:cxn ang="0">
                    <a:pos x="9" y="483"/>
                  </a:cxn>
                  <a:cxn ang="0">
                    <a:pos x="0" y="544"/>
                  </a:cxn>
                  <a:cxn ang="0">
                    <a:pos x="2" y="601"/>
                  </a:cxn>
                  <a:cxn ang="0">
                    <a:pos x="14" y="651"/>
                  </a:cxn>
                  <a:cxn ang="0">
                    <a:pos x="34" y="693"/>
                  </a:cxn>
                  <a:cxn ang="0">
                    <a:pos x="63" y="729"/>
                  </a:cxn>
                  <a:cxn ang="0">
                    <a:pos x="100" y="758"/>
                  </a:cxn>
                  <a:cxn ang="0">
                    <a:pos x="145" y="779"/>
                  </a:cxn>
                  <a:cxn ang="0">
                    <a:pos x="195" y="793"/>
                  </a:cxn>
                  <a:cxn ang="0">
                    <a:pos x="285" y="798"/>
                  </a:cxn>
                  <a:cxn ang="0">
                    <a:pos x="349" y="789"/>
                  </a:cxn>
                  <a:cxn ang="0">
                    <a:pos x="410" y="768"/>
                  </a:cxn>
                  <a:cxn ang="0">
                    <a:pos x="458" y="736"/>
                  </a:cxn>
                  <a:cxn ang="0">
                    <a:pos x="484" y="716"/>
                  </a:cxn>
                  <a:cxn ang="0">
                    <a:pos x="503" y="749"/>
                  </a:cxn>
                </a:cxnLst>
                <a:rect l="0" t="0" r="r" b="b"/>
                <a:pathLst>
                  <a:path w="707" h="799">
                    <a:moveTo>
                      <a:pt x="464" y="494"/>
                    </a:moveTo>
                    <a:lnTo>
                      <a:pt x="463" y="514"/>
                    </a:lnTo>
                    <a:lnTo>
                      <a:pt x="462" y="532"/>
                    </a:lnTo>
                    <a:lnTo>
                      <a:pt x="459" y="549"/>
                    </a:lnTo>
                    <a:lnTo>
                      <a:pt x="454" y="565"/>
                    </a:lnTo>
                    <a:lnTo>
                      <a:pt x="448" y="579"/>
                    </a:lnTo>
                    <a:lnTo>
                      <a:pt x="441" y="593"/>
                    </a:lnTo>
                    <a:lnTo>
                      <a:pt x="433" y="604"/>
                    </a:lnTo>
                    <a:lnTo>
                      <a:pt x="423" y="615"/>
                    </a:lnTo>
                    <a:lnTo>
                      <a:pt x="413" y="624"/>
                    </a:lnTo>
                    <a:lnTo>
                      <a:pt x="401" y="633"/>
                    </a:lnTo>
                    <a:lnTo>
                      <a:pt x="387" y="640"/>
                    </a:lnTo>
                    <a:lnTo>
                      <a:pt x="372" y="645"/>
                    </a:lnTo>
                    <a:lnTo>
                      <a:pt x="357" y="650"/>
                    </a:lnTo>
                    <a:lnTo>
                      <a:pt x="340" y="653"/>
                    </a:lnTo>
                    <a:lnTo>
                      <a:pt x="321" y="655"/>
                    </a:lnTo>
                    <a:lnTo>
                      <a:pt x="302" y="656"/>
                    </a:lnTo>
                    <a:lnTo>
                      <a:pt x="287" y="655"/>
                    </a:lnTo>
                    <a:lnTo>
                      <a:pt x="273" y="654"/>
                    </a:lnTo>
                    <a:lnTo>
                      <a:pt x="261" y="652"/>
                    </a:lnTo>
                    <a:lnTo>
                      <a:pt x="249" y="648"/>
                    </a:lnTo>
                    <a:lnTo>
                      <a:pt x="237" y="645"/>
                    </a:lnTo>
                    <a:lnTo>
                      <a:pt x="228" y="641"/>
                    </a:lnTo>
                    <a:lnTo>
                      <a:pt x="218" y="636"/>
                    </a:lnTo>
                    <a:lnTo>
                      <a:pt x="211" y="629"/>
                    </a:lnTo>
                    <a:lnTo>
                      <a:pt x="204" y="623"/>
                    </a:lnTo>
                    <a:lnTo>
                      <a:pt x="197" y="615"/>
                    </a:lnTo>
                    <a:lnTo>
                      <a:pt x="192" y="606"/>
                    </a:lnTo>
                    <a:lnTo>
                      <a:pt x="188" y="598"/>
                    </a:lnTo>
                    <a:lnTo>
                      <a:pt x="185" y="587"/>
                    </a:lnTo>
                    <a:lnTo>
                      <a:pt x="183" y="577"/>
                    </a:lnTo>
                    <a:lnTo>
                      <a:pt x="180" y="565"/>
                    </a:lnTo>
                    <a:lnTo>
                      <a:pt x="180" y="552"/>
                    </a:lnTo>
                    <a:lnTo>
                      <a:pt x="181" y="536"/>
                    </a:lnTo>
                    <a:lnTo>
                      <a:pt x="184" y="520"/>
                    </a:lnTo>
                    <a:lnTo>
                      <a:pt x="188" y="505"/>
                    </a:lnTo>
                    <a:lnTo>
                      <a:pt x="194" y="491"/>
                    </a:lnTo>
                    <a:lnTo>
                      <a:pt x="202" y="480"/>
                    </a:lnTo>
                    <a:lnTo>
                      <a:pt x="210" y="468"/>
                    </a:lnTo>
                    <a:lnTo>
                      <a:pt x="222" y="458"/>
                    </a:lnTo>
                    <a:lnTo>
                      <a:pt x="234" y="448"/>
                    </a:lnTo>
                    <a:lnTo>
                      <a:pt x="248" y="441"/>
                    </a:lnTo>
                    <a:lnTo>
                      <a:pt x="264" y="433"/>
                    </a:lnTo>
                    <a:lnTo>
                      <a:pt x="282" y="427"/>
                    </a:lnTo>
                    <a:lnTo>
                      <a:pt x="301" y="423"/>
                    </a:lnTo>
                    <a:lnTo>
                      <a:pt x="322" y="419"/>
                    </a:lnTo>
                    <a:lnTo>
                      <a:pt x="345" y="415"/>
                    </a:lnTo>
                    <a:lnTo>
                      <a:pt x="369" y="414"/>
                    </a:lnTo>
                    <a:lnTo>
                      <a:pt x="395" y="413"/>
                    </a:lnTo>
                    <a:lnTo>
                      <a:pt x="408" y="414"/>
                    </a:lnTo>
                    <a:lnTo>
                      <a:pt x="424" y="416"/>
                    </a:lnTo>
                    <a:lnTo>
                      <a:pt x="442" y="419"/>
                    </a:lnTo>
                    <a:lnTo>
                      <a:pt x="464" y="423"/>
                    </a:lnTo>
                    <a:lnTo>
                      <a:pt x="464" y="494"/>
                    </a:lnTo>
                    <a:close/>
                    <a:moveTo>
                      <a:pt x="523" y="771"/>
                    </a:moveTo>
                    <a:lnTo>
                      <a:pt x="532" y="777"/>
                    </a:lnTo>
                    <a:lnTo>
                      <a:pt x="540" y="783"/>
                    </a:lnTo>
                    <a:lnTo>
                      <a:pt x="548" y="788"/>
                    </a:lnTo>
                    <a:lnTo>
                      <a:pt x="557" y="792"/>
                    </a:lnTo>
                    <a:lnTo>
                      <a:pt x="566" y="795"/>
                    </a:lnTo>
                    <a:lnTo>
                      <a:pt x="575" y="797"/>
                    </a:lnTo>
                    <a:lnTo>
                      <a:pt x="585" y="798"/>
                    </a:lnTo>
                    <a:lnTo>
                      <a:pt x="594" y="799"/>
                    </a:lnTo>
                    <a:lnTo>
                      <a:pt x="611" y="798"/>
                    </a:lnTo>
                    <a:lnTo>
                      <a:pt x="628" y="797"/>
                    </a:lnTo>
                    <a:lnTo>
                      <a:pt x="643" y="794"/>
                    </a:lnTo>
                    <a:lnTo>
                      <a:pt x="657" y="790"/>
                    </a:lnTo>
                    <a:lnTo>
                      <a:pt x="664" y="788"/>
                    </a:lnTo>
                    <a:lnTo>
                      <a:pt x="670" y="783"/>
                    </a:lnTo>
                    <a:lnTo>
                      <a:pt x="676" y="779"/>
                    </a:lnTo>
                    <a:lnTo>
                      <a:pt x="684" y="773"/>
                    </a:lnTo>
                    <a:lnTo>
                      <a:pt x="689" y="767"/>
                    </a:lnTo>
                    <a:lnTo>
                      <a:pt x="695" y="759"/>
                    </a:lnTo>
                    <a:lnTo>
                      <a:pt x="702" y="751"/>
                    </a:lnTo>
                    <a:lnTo>
                      <a:pt x="707" y="741"/>
                    </a:lnTo>
                    <a:lnTo>
                      <a:pt x="700" y="736"/>
                    </a:lnTo>
                    <a:lnTo>
                      <a:pt x="692" y="730"/>
                    </a:lnTo>
                    <a:lnTo>
                      <a:pt x="686" y="723"/>
                    </a:lnTo>
                    <a:lnTo>
                      <a:pt x="680" y="715"/>
                    </a:lnTo>
                    <a:lnTo>
                      <a:pt x="674" y="705"/>
                    </a:lnTo>
                    <a:lnTo>
                      <a:pt x="669" y="696"/>
                    </a:lnTo>
                    <a:lnTo>
                      <a:pt x="665" y="685"/>
                    </a:lnTo>
                    <a:lnTo>
                      <a:pt x="661" y="674"/>
                    </a:lnTo>
                    <a:lnTo>
                      <a:pt x="656" y="661"/>
                    </a:lnTo>
                    <a:lnTo>
                      <a:pt x="653" y="647"/>
                    </a:lnTo>
                    <a:lnTo>
                      <a:pt x="651" y="634"/>
                    </a:lnTo>
                    <a:lnTo>
                      <a:pt x="649" y="618"/>
                    </a:lnTo>
                    <a:lnTo>
                      <a:pt x="647" y="602"/>
                    </a:lnTo>
                    <a:lnTo>
                      <a:pt x="646" y="585"/>
                    </a:lnTo>
                    <a:lnTo>
                      <a:pt x="645" y="567"/>
                    </a:lnTo>
                    <a:lnTo>
                      <a:pt x="645" y="548"/>
                    </a:lnTo>
                    <a:lnTo>
                      <a:pt x="645" y="384"/>
                    </a:lnTo>
                    <a:lnTo>
                      <a:pt x="645" y="356"/>
                    </a:lnTo>
                    <a:lnTo>
                      <a:pt x="644" y="330"/>
                    </a:lnTo>
                    <a:lnTo>
                      <a:pt x="642" y="305"/>
                    </a:lnTo>
                    <a:lnTo>
                      <a:pt x="639" y="280"/>
                    </a:lnTo>
                    <a:lnTo>
                      <a:pt x="636" y="258"/>
                    </a:lnTo>
                    <a:lnTo>
                      <a:pt x="633" y="236"/>
                    </a:lnTo>
                    <a:lnTo>
                      <a:pt x="629" y="215"/>
                    </a:lnTo>
                    <a:lnTo>
                      <a:pt x="625" y="196"/>
                    </a:lnTo>
                    <a:lnTo>
                      <a:pt x="618" y="177"/>
                    </a:lnTo>
                    <a:lnTo>
                      <a:pt x="612" y="160"/>
                    </a:lnTo>
                    <a:lnTo>
                      <a:pt x="606" y="143"/>
                    </a:lnTo>
                    <a:lnTo>
                      <a:pt x="598" y="128"/>
                    </a:lnTo>
                    <a:lnTo>
                      <a:pt x="590" y="115"/>
                    </a:lnTo>
                    <a:lnTo>
                      <a:pt x="581" y="102"/>
                    </a:lnTo>
                    <a:lnTo>
                      <a:pt x="572" y="90"/>
                    </a:lnTo>
                    <a:lnTo>
                      <a:pt x="562" y="80"/>
                    </a:lnTo>
                    <a:lnTo>
                      <a:pt x="552" y="69"/>
                    </a:lnTo>
                    <a:lnTo>
                      <a:pt x="540" y="61"/>
                    </a:lnTo>
                    <a:lnTo>
                      <a:pt x="528" y="52"/>
                    </a:lnTo>
                    <a:lnTo>
                      <a:pt x="515" y="44"/>
                    </a:lnTo>
                    <a:lnTo>
                      <a:pt x="501" y="38"/>
                    </a:lnTo>
                    <a:lnTo>
                      <a:pt x="488" y="30"/>
                    </a:lnTo>
                    <a:lnTo>
                      <a:pt x="472" y="25"/>
                    </a:lnTo>
                    <a:lnTo>
                      <a:pt x="456" y="20"/>
                    </a:lnTo>
                    <a:lnTo>
                      <a:pt x="440" y="15"/>
                    </a:lnTo>
                    <a:lnTo>
                      <a:pt x="422" y="10"/>
                    </a:lnTo>
                    <a:lnTo>
                      <a:pt x="404" y="7"/>
                    </a:lnTo>
                    <a:lnTo>
                      <a:pt x="385" y="4"/>
                    </a:lnTo>
                    <a:lnTo>
                      <a:pt x="366" y="2"/>
                    </a:lnTo>
                    <a:lnTo>
                      <a:pt x="345" y="1"/>
                    </a:lnTo>
                    <a:lnTo>
                      <a:pt x="324" y="0"/>
                    </a:lnTo>
                    <a:lnTo>
                      <a:pt x="303" y="0"/>
                    </a:lnTo>
                    <a:lnTo>
                      <a:pt x="271" y="0"/>
                    </a:lnTo>
                    <a:lnTo>
                      <a:pt x="241" y="2"/>
                    </a:lnTo>
                    <a:lnTo>
                      <a:pt x="211" y="5"/>
                    </a:lnTo>
                    <a:lnTo>
                      <a:pt x="183" y="10"/>
                    </a:lnTo>
                    <a:lnTo>
                      <a:pt x="155" y="17"/>
                    </a:lnTo>
                    <a:lnTo>
                      <a:pt x="130" y="24"/>
                    </a:lnTo>
                    <a:lnTo>
                      <a:pt x="104" y="34"/>
                    </a:lnTo>
                    <a:lnTo>
                      <a:pt x="80" y="43"/>
                    </a:lnTo>
                    <a:lnTo>
                      <a:pt x="119" y="183"/>
                    </a:lnTo>
                    <a:lnTo>
                      <a:pt x="137" y="176"/>
                    </a:lnTo>
                    <a:lnTo>
                      <a:pt x="156" y="170"/>
                    </a:lnTo>
                    <a:lnTo>
                      <a:pt x="175" y="163"/>
                    </a:lnTo>
                    <a:lnTo>
                      <a:pt x="196" y="159"/>
                    </a:lnTo>
                    <a:lnTo>
                      <a:pt x="218" y="156"/>
                    </a:lnTo>
                    <a:lnTo>
                      <a:pt x="242" y="153"/>
                    </a:lnTo>
                    <a:lnTo>
                      <a:pt x="265" y="152"/>
                    </a:lnTo>
                    <a:lnTo>
                      <a:pt x="290" y="151"/>
                    </a:lnTo>
                    <a:lnTo>
                      <a:pt x="311" y="152"/>
                    </a:lnTo>
                    <a:lnTo>
                      <a:pt x="330" y="153"/>
                    </a:lnTo>
                    <a:lnTo>
                      <a:pt x="348" y="156"/>
                    </a:lnTo>
                    <a:lnTo>
                      <a:pt x="365" y="159"/>
                    </a:lnTo>
                    <a:lnTo>
                      <a:pt x="381" y="164"/>
                    </a:lnTo>
                    <a:lnTo>
                      <a:pt x="395" y="170"/>
                    </a:lnTo>
                    <a:lnTo>
                      <a:pt x="407" y="177"/>
                    </a:lnTo>
                    <a:lnTo>
                      <a:pt x="419" y="184"/>
                    </a:lnTo>
                    <a:lnTo>
                      <a:pt x="429" y="194"/>
                    </a:lnTo>
                    <a:lnTo>
                      <a:pt x="438" y="204"/>
                    </a:lnTo>
                    <a:lnTo>
                      <a:pt x="445" y="215"/>
                    </a:lnTo>
                    <a:lnTo>
                      <a:pt x="452" y="228"/>
                    </a:lnTo>
                    <a:lnTo>
                      <a:pt x="456" y="240"/>
                    </a:lnTo>
                    <a:lnTo>
                      <a:pt x="460" y="255"/>
                    </a:lnTo>
                    <a:lnTo>
                      <a:pt x="462" y="271"/>
                    </a:lnTo>
                    <a:lnTo>
                      <a:pt x="462" y="287"/>
                    </a:lnTo>
                    <a:lnTo>
                      <a:pt x="441" y="281"/>
                    </a:lnTo>
                    <a:lnTo>
                      <a:pt x="422" y="278"/>
                    </a:lnTo>
                    <a:lnTo>
                      <a:pt x="404" y="276"/>
                    </a:lnTo>
                    <a:lnTo>
                      <a:pt x="387" y="275"/>
                    </a:lnTo>
                    <a:lnTo>
                      <a:pt x="364" y="276"/>
                    </a:lnTo>
                    <a:lnTo>
                      <a:pt x="342" y="277"/>
                    </a:lnTo>
                    <a:lnTo>
                      <a:pt x="321" y="278"/>
                    </a:lnTo>
                    <a:lnTo>
                      <a:pt x="300" y="280"/>
                    </a:lnTo>
                    <a:lnTo>
                      <a:pt x="280" y="282"/>
                    </a:lnTo>
                    <a:lnTo>
                      <a:pt x="260" y="287"/>
                    </a:lnTo>
                    <a:lnTo>
                      <a:pt x="241" y="290"/>
                    </a:lnTo>
                    <a:lnTo>
                      <a:pt x="223" y="294"/>
                    </a:lnTo>
                    <a:lnTo>
                      <a:pt x="205" y="299"/>
                    </a:lnTo>
                    <a:lnTo>
                      <a:pt x="188" y="305"/>
                    </a:lnTo>
                    <a:lnTo>
                      <a:pt x="172" y="311"/>
                    </a:lnTo>
                    <a:lnTo>
                      <a:pt x="156" y="318"/>
                    </a:lnTo>
                    <a:lnTo>
                      <a:pt x="141" y="326"/>
                    </a:lnTo>
                    <a:lnTo>
                      <a:pt x="128" y="333"/>
                    </a:lnTo>
                    <a:lnTo>
                      <a:pt x="114" y="342"/>
                    </a:lnTo>
                    <a:lnTo>
                      <a:pt x="101" y="351"/>
                    </a:lnTo>
                    <a:lnTo>
                      <a:pt x="89" y="360"/>
                    </a:lnTo>
                    <a:lnTo>
                      <a:pt x="77" y="371"/>
                    </a:lnTo>
                    <a:lnTo>
                      <a:pt x="66" y="382"/>
                    </a:lnTo>
                    <a:lnTo>
                      <a:pt x="57" y="392"/>
                    </a:lnTo>
                    <a:lnTo>
                      <a:pt x="47" y="404"/>
                    </a:lnTo>
                    <a:lnTo>
                      <a:pt x="39" y="416"/>
                    </a:lnTo>
                    <a:lnTo>
                      <a:pt x="32" y="428"/>
                    </a:lnTo>
                    <a:lnTo>
                      <a:pt x="25" y="441"/>
                    </a:lnTo>
                    <a:lnTo>
                      <a:pt x="19" y="454"/>
                    </a:lnTo>
                    <a:lnTo>
                      <a:pt x="14" y="468"/>
                    </a:lnTo>
                    <a:lnTo>
                      <a:pt x="9" y="483"/>
                    </a:lnTo>
                    <a:lnTo>
                      <a:pt x="6" y="498"/>
                    </a:lnTo>
                    <a:lnTo>
                      <a:pt x="3" y="512"/>
                    </a:lnTo>
                    <a:lnTo>
                      <a:pt x="1" y="528"/>
                    </a:lnTo>
                    <a:lnTo>
                      <a:pt x="0" y="544"/>
                    </a:lnTo>
                    <a:lnTo>
                      <a:pt x="0" y="560"/>
                    </a:lnTo>
                    <a:lnTo>
                      <a:pt x="0" y="575"/>
                    </a:lnTo>
                    <a:lnTo>
                      <a:pt x="1" y="588"/>
                    </a:lnTo>
                    <a:lnTo>
                      <a:pt x="2" y="601"/>
                    </a:lnTo>
                    <a:lnTo>
                      <a:pt x="4" y="615"/>
                    </a:lnTo>
                    <a:lnTo>
                      <a:pt x="7" y="627"/>
                    </a:lnTo>
                    <a:lnTo>
                      <a:pt x="11" y="639"/>
                    </a:lnTo>
                    <a:lnTo>
                      <a:pt x="14" y="651"/>
                    </a:lnTo>
                    <a:lnTo>
                      <a:pt x="18" y="662"/>
                    </a:lnTo>
                    <a:lnTo>
                      <a:pt x="22" y="673"/>
                    </a:lnTo>
                    <a:lnTo>
                      <a:pt x="27" y="683"/>
                    </a:lnTo>
                    <a:lnTo>
                      <a:pt x="34" y="693"/>
                    </a:lnTo>
                    <a:lnTo>
                      <a:pt x="40" y="702"/>
                    </a:lnTo>
                    <a:lnTo>
                      <a:pt x="47" y="712"/>
                    </a:lnTo>
                    <a:lnTo>
                      <a:pt x="55" y="720"/>
                    </a:lnTo>
                    <a:lnTo>
                      <a:pt x="63" y="729"/>
                    </a:lnTo>
                    <a:lnTo>
                      <a:pt x="72" y="737"/>
                    </a:lnTo>
                    <a:lnTo>
                      <a:pt x="81" y="744"/>
                    </a:lnTo>
                    <a:lnTo>
                      <a:pt x="91" y="752"/>
                    </a:lnTo>
                    <a:lnTo>
                      <a:pt x="100" y="758"/>
                    </a:lnTo>
                    <a:lnTo>
                      <a:pt x="111" y="764"/>
                    </a:lnTo>
                    <a:lnTo>
                      <a:pt x="121" y="770"/>
                    </a:lnTo>
                    <a:lnTo>
                      <a:pt x="133" y="775"/>
                    </a:lnTo>
                    <a:lnTo>
                      <a:pt x="145" y="779"/>
                    </a:lnTo>
                    <a:lnTo>
                      <a:pt x="156" y="783"/>
                    </a:lnTo>
                    <a:lnTo>
                      <a:pt x="169" y="788"/>
                    </a:lnTo>
                    <a:lnTo>
                      <a:pt x="183" y="791"/>
                    </a:lnTo>
                    <a:lnTo>
                      <a:pt x="195" y="793"/>
                    </a:lnTo>
                    <a:lnTo>
                      <a:pt x="209" y="795"/>
                    </a:lnTo>
                    <a:lnTo>
                      <a:pt x="237" y="798"/>
                    </a:lnTo>
                    <a:lnTo>
                      <a:pt x="268" y="799"/>
                    </a:lnTo>
                    <a:lnTo>
                      <a:pt x="285" y="798"/>
                    </a:lnTo>
                    <a:lnTo>
                      <a:pt x="301" y="797"/>
                    </a:lnTo>
                    <a:lnTo>
                      <a:pt x="318" y="795"/>
                    </a:lnTo>
                    <a:lnTo>
                      <a:pt x="333" y="793"/>
                    </a:lnTo>
                    <a:lnTo>
                      <a:pt x="349" y="789"/>
                    </a:lnTo>
                    <a:lnTo>
                      <a:pt x="365" y="785"/>
                    </a:lnTo>
                    <a:lnTo>
                      <a:pt x="381" y="779"/>
                    </a:lnTo>
                    <a:lnTo>
                      <a:pt x="396" y="774"/>
                    </a:lnTo>
                    <a:lnTo>
                      <a:pt x="410" y="768"/>
                    </a:lnTo>
                    <a:lnTo>
                      <a:pt x="424" y="760"/>
                    </a:lnTo>
                    <a:lnTo>
                      <a:pt x="437" y="753"/>
                    </a:lnTo>
                    <a:lnTo>
                      <a:pt x="448" y="744"/>
                    </a:lnTo>
                    <a:lnTo>
                      <a:pt x="458" y="736"/>
                    </a:lnTo>
                    <a:lnTo>
                      <a:pt x="467" y="728"/>
                    </a:lnTo>
                    <a:lnTo>
                      <a:pt x="475" y="718"/>
                    </a:lnTo>
                    <a:lnTo>
                      <a:pt x="481" y="709"/>
                    </a:lnTo>
                    <a:lnTo>
                      <a:pt x="484" y="716"/>
                    </a:lnTo>
                    <a:lnTo>
                      <a:pt x="489" y="724"/>
                    </a:lnTo>
                    <a:lnTo>
                      <a:pt x="493" y="733"/>
                    </a:lnTo>
                    <a:lnTo>
                      <a:pt x="498" y="740"/>
                    </a:lnTo>
                    <a:lnTo>
                      <a:pt x="503" y="749"/>
                    </a:lnTo>
                    <a:lnTo>
                      <a:pt x="510" y="756"/>
                    </a:lnTo>
                    <a:lnTo>
                      <a:pt x="516" y="763"/>
                    </a:lnTo>
                    <a:lnTo>
                      <a:pt x="523" y="7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37" name="Segnaposto numero diapositiva 36"/>
          <p:cNvSpPr>
            <a:spLocks noGrp="1"/>
          </p:cNvSpPr>
          <p:nvPr/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E06BB99-F231-47A8-891E-37E6AE708AE8}" type="slidenum">
              <a:rPr lang="it-IT" sz="1800" u="none" smtClean="0">
                <a:solidFill>
                  <a:srgbClr val="336699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sz="1800" u="none" dirty="0">
              <a:solidFill>
                <a:srgbClr val="336699"/>
              </a:solidFill>
              <a:latin typeface="Calibri"/>
              <a:cs typeface="+mn-cs"/>
            </a:endParaRPr>
          </a:p>
        </p:txBody>
      </p:sp>
      <p:sp>
        <p:nvSpPr>
          <p:cNvPr id="38" name="Segnaposto piè di pagina 37"/>
          <p:cNvSpPr>
            <a:spLocks noGrp="1"/>
          </p:cNvSpPr>
          <p:nvPr/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u="none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285720" y="3643314"/>
            <a:ext cx="8429684" cy="1000132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>
              <a:lnSpc>
                <a:spcPts val="3200"/>
              </a:lnSpc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5" name="Segnaposto testo 54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5286409"/>
            <a:ext cx="8429625" cy="1214425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affiliation</a:t>
            </a:r>
            <a:r>
              <a:rPr lang="it-IT" dirty="0" smtClean="0"/>
              <a:t> information</a:t>
            </a:r>
            <a:endParaRPr lang="it-IT" dirty="0"/>
          </a:p>
        </p:txBody>
      </p:sp>
      <p:sp>
        <p:nvSpPr>
          <p:cNvPr id="64" name="Segnaposto testo 63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4714909"/>
            <a:ext cx="8429625" cy="5715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author</a:t>
            </a:r>
            <a:r>
              <a:rPr lang="it-IT" dirty="0" smtClean="0"/>
              <a:t> information</a:t>
            </a:r>
            <a:endParaRPr lang="it-IT" dirty="0"/>
          </a:p>
        </p:txBody>
      </p:sp>
      <p:sp>
        <p:nvSpPr>
          <p:cNvPr id="39" name="Rounded Rectangle 39"/>
          <p:cNvSpPr/>
          <p:nvPr userDrawn="1"/>
        </p:nvSpPr>
        <p:spPr>
          <a:xfrm>
            <a:off x="72000" y="63000"/>
            <a:ext cx="9000000" cy="6732000"/>
          </a:xfrm>
          <a:prstGeom prst="roundRect">
            <a:avLst>
              <a:gd name="adj" fmla="val 23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u="none">
              <a:solidFill>
                <a:prstClr val="white"/>
              </a:solidFill>
            </a:endParaRPr>
          </a:p>
        </p:txBody>
      </p:sp>
      <p:sp>
        <p:nvSpPr>
          <p:cNvPr id="42" name="Rectangle 10"/>
          <p:cNvSpPr/>
          <p:nvPr userDrawn="1"/>
        </p:nvSpPr>
        <p:spPr>
          <a:xfrm>
            <a:off x="72000" y="63000"/>
            <a:ext cx="9000000" cy="4714884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4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u="none" dirty="0">
              <a:solidFill>
                <a:srgbClr val="336699"/>
              </a:solidFill>
            </a:endParaRPr>
          </a:p>
        </p:txBody>
      </p:sp>
      <p:sp>
        <p:nvSpPr>
          <p:cNvPr id="44" name="Rectangle 10"/>
          <p:cNvSpPr/>
          <p:nvPr userDrawn="1"/>
        </p:nvSpPr>
        <p:spPr>
          <a:xfrm>
            <a:off x="72000" y="68240"/>
            <a:ext cx="9000000" cy="4714884"/>
          </a:xfrm>
          <a:prstGeom prst="round2SameRect">
            <a:avLst>
              <a:gd name="adj1" fmla="val 3062"/>
              <a:gd name="adj2" fmla="val 0"/>
            </a:avLst>
          </a:prstGeom>
          <a:blipFill dpi="0" rotWithShape="1">
            <a:blip r:embed="rId2" cstate="print">
              <a:alphaModFix amt="30000"/>
            </a:blip>
            <a:srcRect/>
            <a:tile tx="-25400" ty="635000" sx="80000" sy="80000" flip="none" algn="l"/>
          </a:blip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u="none" dirty="0">
              <a:solidFill>
                <a:srgbClr val="336699"/>
              </a:solidFill>
            </a:endParaRPr>
          </a:p>
        </p:txBody>
      </p:sp>
      <p:sp>
        <p:nvSpPr>
          <p:cNvPr id="45" name="Rectangle 10"/>
          <p:cNvSpPr/>
          <p:nvPr userDrawn="1"/>
        </p:nvSpPr>
        <p:spPr>
          <a:xfrm>
            <a:off x="72000" y="3571876"/>
            <a:ext cx="9000000" cy="1147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1" u="none" dirty="0">
              <a:ln w="12700">
                <a:solidFill>
                  <a:srgbClr val="0F1F2F">
                    <a:satMod val="155000"/>
                  </a:srgbClr>
                </a:solidFill>
                <a:prstDash val="solid"/>
              </a:ln>
              <a:solidFill>
                <a:srgbClr val="F8F8F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row + 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72366" y="21429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28604"/>
            <a:ext cx="8186766" cy="71438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ts val="3900"/>
              </a:lnSpc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1214422"/>
            <a:ext cx="8186738" cy="4857766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 smtClean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812681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071538" y="3357562"/>
          <a:ext cx="6096000" cy="1112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aaaaaa</a:t>
                      </a:r>
                      <a:endParaRPr lang="it-IT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1 row + 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72366" y="21429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28604"/>
            <a:ext cx="8186766" cy="71438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ts val="3900"/>
              </a:lnSpc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1214422"/>
            <a:ext cx="8186738" cy="4857766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863481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588936"/>
            <a:ext cx="8121111" cy="5483252"/>
          </a:xfrm>
        </p:spPr>
        <p:txBody>
          <a:bodyPr/>
          <a:lstStyle>
            <a:lvl1pPr>
              <a:defRPr sz="2800" b="0" u="dotted" strike="noStrike" normalizeH="0" baseline="0">
                <a:solidFill>
                  <a:schemeClr val="tx1">
                    <a:lumMod val="75000"/>
                  </a:schemeClr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</a:defRPr>
            </a:lvl1pPr>
            <a:lvl2pPr>
              <a:lnSpc>
                <a:spcPts val="2100"/>
              </a:lnSpc>
              <a:buFontTx/>
              <a:buNone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82663" indent="-227013">
              <a:lnSpc>
                <a:spcPts val="1800"/>
              </a:lnSpc>
              <a:defRPr sz="2200" i="0">
                <a:solidFill>
                  <a:schemeClr val="tx1">
                    <a:lumMod val="50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718338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4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7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28596" y="1000108"/>
            <a:ext cx="8143932" cy="5214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28596" y="628632"/>
            <a:ext cx="8143932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57195" y="6288217"/>
            <a:ext cx="472697" cy="304800"/>
          </a:xfrm>
          <a:prstGeom prst="rect">
            <a:avLst/>
          </a:prstGeom>
        </p:spPr>
        <p:txBody>
          <a:bodyPr anchor="b"/>
          <a:lstStyle>
            <a:lvl1pPr algn="l">
              <a:defRPr sz="1800" b="1" cap="none" spc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ln w="3175">
                  <a:solidFill>
                    <a:srgbClr val="6684A2">
                      <a:satMod val="140000"/>
                    </a:srgbClr>
                  </a:solidFill>
                  <a:prstDash val="solid"/>
                  <a:miter lim="800000"/>
                </a:ln>
              </a:rPr>
              <a:pPr/>
              <a:t>‹N›</a:t>
            </a:fld>
            <a:endParaRPr lang="en-US" dirty="0">
              <a:ln w="3175">
                <a:solidFill>
                  <a:srgbClr val="6684A2">
                    <a:satMod val="140000"/>
                  </a:srgbClr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Rectangle 9"/>
          <p:cNvSpPr>
            <a:spLocks noGrp="1"/>
          </p:cNvSpPr>
          <p:nvPr>
            <p:ph type="ftr" sz="quarter" idx="17"/>
          </p:nvPr>
        </p:nvSpPr>
        <p:spPr>
          <a:xfrm>
            <a:off x="984137" y="6286520"/>
            <a:ext cx="5563249" cy="304800"/>
          </a:xfrm>
          <a:prstGeom prst="rect">
            <a:avLst/>
          </a:prstGeom>
        </p:spPr>
        <p:txBody>
          <a:bodyPr/>
          <a:lstStyle>
            <a:lvl1pPr algn="l">
              <a:defRPr sz="1200" b="1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70733" y="1009592"/>
            <a:ext cx="3933796" cy="5214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22"/>
          </p:nvPr>
        </p:nvSpPr>
        <p:spPr>
          <a:xfrm>
            <a:off x="4576706" y="1009592"/>
            <a:ext cx="3995822" cy="5214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70733" y="642918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4572000" y="642918"/>
            <a:ext cx="4000528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0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>
          <a:xfrm>
            <a:off x="7134196" y="271442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455234" y="1009592"/>
            <a:ext cx="3933796" cy="23479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4"/>
          </p:nvPr>
        </p:nvSpPr>
        <p:spPr>
          <a:xfrm>
            <a:off x="4576706" y="1009592"/>
            <a:ext cx="3933796" cy="5214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5" name="Rectangle 11"/>
          <p:cNvSpPr>
            <a:spLocks noGrp="1"/>
          </p:cNvSpPr>
          <p:nvPr>
            <p:ph sz="quarter" idx="26"/>
          </p:nvPr>
        </p:nvSpPr>
        <p:spPr>
          <a:xfrm>
            <a:off x="455234" y="387659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1" name="Rectangle 8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5234" y="642918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4572000" y="642918"/>
            <a:ext cx="4000528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455234" y="3442648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1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2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>
          <a:xfrm>
            <a:off x="7143768" y="271442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4567294" y="1009592"/>
            <a:ext cx="3933796" cy="23479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24"/>
          </p:nvPr>
        </p:nvSpPr>
        <p:spPr>
          <a:xfrm>
            <a:off x="466027" y="1009592"/>
            <a:ext cx="3933796" cy="5214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sz="quarter" idx="26"/>
          </p:nvPr>
        </p:nvSpPr>
        <p:spPr>
          <a:xfrm>
            <a:off x="4567294" y="387659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1" name="Rectangle 8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70733" y="642918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4572000" y="642918"/>
            <a:ext cx="4000528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4572000" y="3442648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2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488197" y="1071546"/>
            <a:ext cx="8012893" cy="22860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26"/>
          </p:nvPr>
        </p:nvSpPr>
        <p:spPr>
          <a:xfrm>
            <a:off x="4567294" y="387659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25" name="Rectangle 21"/>
          <p:cNvSpPr>
            <a:spLocks noGrp="1"/>
          </p:cNvSpPr>
          <p:nvPr>
            <p:ph type="dt" sz="half" idx="20"/>
          </p:nvPr>
        </p:nvSpPr>
        <p:spPr>
          <a:xfrm>
            <a:off x="7143768" y="271442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27" name="Rectangle 11"/>
          <p:cNvSpPr>
            <a:spLocks noGrp="1"/>
          </p:cNvSpPr>
          <p:nvPr>
            <p:ph sz="quarter" idx="28"/>
          </p:nvPr>
        </p:nvSpPr>
        <p:spPr>
          <a:xfrm>
            <a:off x="470733" y="387659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1" name="Rectangle 8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88197" y="642918"/>
            <a:ext cx="8012893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29" hasCustomPrompt="1"/>
          </p:nvPr>
        </p:nvSpPr>
        <p:spPr>
          <a:xfrm flipH="1">
            <a:off x="4572000" y="3429000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470733" y="3442648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2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Grp="1"/>
          </p:cNvSpPr>
          <p:nvPr>
            <p:ph sz="quarter" idx="26"/>
          </p:nvPr>
        </p:nvSpPr>
        <p:spPr>
          <a:xfrm>
            <a:off x="4567294" y="387659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22" name="Rectangle 21"/>
          <p:cNvSpPr>
            <a:spLocks noGrp="1"/>
          </p:cNvSpPr>
          <p:nvPr>
            <p:ph type="dt" sz="half" idx="20"/>
          </p:nvPr>
        </p:nvSpPr>
        <p:spPr>
          <a:xfrm>
            <a:off x="7143768" y="271442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30" name="Rectangle 11"/>
          <p:cNvSpPr>
            <a:spLocks noGrp="1"/>
          </p:cNvSpPr>
          <p:nvPr>
            <p:ph sz="quarter" idx="28"/>
          </p:nvPr>
        </p:nvSpPr>
        <p:spPr>
          <a:xfrm>
            <a:off x="478484" y="387659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30"/>
          </p:nvPr>
        </p:nvSpPr>
        <p:spPr>
          <a:xfrm>
            <a:off x="4567294" y="101907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32"/>
          </p:nvPr>
        </p:nvSpPr>
        <p:spPr>
          <a:xfrm>
            <a:off x="478484" y="1019076"/>
            <a:ext cx="3933796" cy="23384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78484" y="642918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33" hasCustomPrompt="1"/>
          </p:nvPr>
        </p:nvSpPr>
        <p:spPr>
          <a:xfrm flipH="1">
            <a:off x="4572000" y="642918"/>
            <a:ext cx="4000528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478484" y="3429000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34" hasCustomPrompt="1"/>
          </p:nvPr>
        </p:nvSpPr>
        <p:spPr>
          <a:xfrm flipH="1">
            <a:off x="4572000" y="3429000"/>
            <a:ext cx="3929090" cy="396000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3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4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/>
          <p:cNvSpPr>
            <a:spLocks noGrp="1"/>
          </p:cNvSpPr>
          <p:nvPr>
            <p:ph type="dt" sz="half" idx="20"/>
          </p:nvPr>
        </p:nvSpPr>
        <p:spPr>
          <a:xfrm>
            <a:off x="7200928" y="271442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5919910" y="561996"/>
            <a:ext cx="2652618" cy="366674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25"/>
          </p:nvPr>
        </p:nvSpPr>
        <p:spPr>
          <a:xfrm>
            <a:off x="5919910" y="1009592"/>
            <a:ext cx="2652618" cy="52149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26" hasCustomPrompt="1"/>
          </p:nvPr>
        </p:nvSpPr>
        <p:spPr>
          <a:xfrm flipH="1">
            <a:off x="3205266" y="566160"/>
            <a:ext cx="2652618" cy="366674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0" name="Rectangle 11"/>
          <p:cNvSpPr>
            <a:spLocks noGrp="1"/>
          </p:cNvSpPr>
          <p:nvPr>
            <p:ph sz="quarter" idx="27"/>
          </p:nvPr>
        </p:nvSpPr>
        <p:spPr>
          <a:xfrm>
            <a:off x="3205266" y="1013756"/>
            <a:ext cx="2652618" cy="52149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490622" y="571480"/>
            <a:ext cx="2652618" cy="366674"/>
          </a:xfrm>
          <a:prstGeom prst="round1Rect">
            <a:avLst/>
          </a:prstGeo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9"/>
          </p:nvPr>
        </p:nvSpPr>
        <p:spPr>
          <a:xfrm>
            <a:off x="490622" y="1013756"/>
            <a:ext cx="2652618" cy="52149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5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2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452034" y="833470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276455" y="836908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>
          <a:xfrm>
            <a:off x="7129490" y="357166"/>
            <a:ext cx="1371600" cy="228600"/>
          </a:xfrm>
        </p:spPr>
        <p:txBody>
          <a:bodyPr/>
          <a:lstStyle>
            <a:lvl1pPr>
              <a:defRPr sz="1100"/>
            </a:lvl1pPr>
            <a:extLst/>
          </a:lstStyle>
          <a:p>
            <a:pPr algn="r"/>
            <a:endParaRPr lang="en-US" dirty="0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42" hasCustomPrompt="1"/>
          </p:nvPr>
        </p:nvSpPr>
        <p:spPr>
          <a:xfrm>
            <a:off x="441702" y="1350080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43" hasCustomPrompt="1"/>
          </p:nvPr>
        </p:nvSpPr>
        <p:spPr>
          <a:xfrm>
            <a:off x="7266123" y="1353518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35" name="Rectangle 37"/>
          <p:cNvSpPr>
            <a:spLocks noGrp="1"/>
          </p:cNvSpPr>
          <p:nvPr>
            <p:ph type="body" sz="quarter" idx="44" hasCustomPrompt="1"/>
          </p:nvPr>
        </p:nvSpPr>
        <p:spPr>
          <a:xfrm>
            <a:off x="441702" y="1861524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6" name="Rectangle 37"/>
          <p:cNvSpPr>
            <a:spLocks noGrp="1"/>
          </p:cNvSpPr>
          <p:nvPr>
            <p:ph type="body" sz="quarter" idx="45" hasCustomPrompt="1"/>
          </p:nvPr>
        </p:nvSpPr>
        <p:spPr>
          <a:xfrm>
            <a:off x="7266123" y="1864962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38" name="Rectangle 37"/>
          <p:cNvSpPr>
            <a:spLocks noGrp="1"/>
          </p:cNvSpPr>
          <p:nvPr>
            <p:ph type="body" sz="quarter" idx="46" hasCustomPrompt="1"/>
          </p:nvPr>
        </p:nvSpPr>
        <p:spPr>
          <a:xfrm>
            <a:off x="441702" y="2372968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9" name="Rectangle 37"/>
          <p:cNvSpPr>
            <a:spLocks noGrp="1"/>
          </p:cNvSpPr>
          <p:nvPr>
            <p:ph type="body" sz="quarter" idx="47" hasCustomPrompt="1"/>
          </p:nvPr>
        </p:nvSpPr>
        <p:spPr>
          <a:xfrm>
            <a:off x="7266123" y="2376406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0" name="Rectangle 37"/>
          <p:cNvSpPr>
            <a:spLocks noGrp="1"/>
          </p:cNvSpPr>
          <p:nvPr>
            <p:ph type="body" sz="quarter" idx="48" hasCustomPrompt="1"/>
          </p:nvPr>
        </p:nvSpPr>
        <p:spPr>
          <a:xfrm>
            <a:off x="441702" y="2884412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9" name="Rectangle 37"/>
          <p:cNvSpPr>
            <a:spLocks noGrp="1"/>
          </p:cNvSpPr>
          <p:nvPr>
            <p:ph type="body" sz="quarter" idx="49" hasCustomPrompt="1"/>
          </p:nvPr>
        </p:nvSpPr>
        <p:spPr>
          <a:xfrm>
            <a:off x="7266123" y="2887850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0" name="Rectangle 37"/>
          <p:cNvSpPr>
            <a:spLocks noGrp="1"/>
          </p:cNvSpPr>
          <p:nvPr>
            <p:ph type="body" sz="quarter" idx="50" hasCustomPrompt="1"/>
          </p:nvPr>
        </p:nvSpPr>
        <p:spPr>
          <a:xfrm>
            <a:off x="441702" y="3395856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61" name="Rectangle 37"/>
          <p:cNvSpPr>
            <a:spLocks noGrp="1"/>
          </p:cNvSpPr>
          <p:nvPr>
            <p:ph type="body" sz="quarter" idx="51" hasCustomPrompt="1"/>
          </p:nvPr>
        </p:nvSpPr>
        <p:spPr>
          <a:xfrm>
            <a:off x="7266123" y="3399294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2" name="Rectangle 37"/>
          <p:cNvSpPr>
            <a:spLocks noGrp="1"/>
          </p:cNvSpPr>
          <p:nvPr>
            <p:ph type="body" sz="quarter" idx="52" hasCustomPrompt="1"/>
          </p:nvPr>
        </p:nvSpPr>
        <p:spPr>
          <a:xfrm>
            <a:off x="441702" y="3907300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63" name="Rectangle 37"/>
          <p:cNvSpPr>
            <a:spLocks noGrp="1"/>
          </p:cNvSpPr>
          <p:nvPr>
            <p:ph type="body" sz="quarter" idx="53" hasCustomPrompt="1"/>
          </p:nvPr>
        </p:nvSpPr>
        <p:spPr>
          <a:xfrm>
            <a:off x="7266123" y="3910738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4" name="Rectangle 37"/>
          <p:cNvSpPr>
            <a:spLocks noGrp="1"/>
          </p:cNvSpPr>
          <p:nvPr>
            <p:ph type="body" sz="quarter" idx="54" hasCustomPrompt="1"/>
          </p:nvPr>
        </p:nvSpPr>
        <p:spPr>
          <a:xfrm>
            <a:off x="441702" y="4418744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65" name="Rectangle 37"/>
          <p:cNvSpPr>
            <a:spLocks noGrp="1"/>
          </p:cNvSpPr>
          <p:nvPr>
            <p:ph type="body" sz="quarter" idx="55" hasCustomPrompt="1"/>
          </p:nvPr>
        </p:nvSpPr>
        <p:spPr>
          <a:xfrm>
            <a:off x="7266123" y="4422182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6" name="Rectangle 37"/>
          <p:cNvSpPr>
            <a:spLocks noGrp="1"/>
          </p:cNvSpPr>
          <p:nvPr>
            <p:ph type="body" sz="quarter" idx="56" hasCustomPrompt="1"/>
          </p:nvPr>
        </p:nvSpPr>
        <p:spPr>
          <a:xfrm>
            <a:off x="441702" y="4930188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67" name="Rectangle 37"/>
          <p:cNvSpPr>
            <a:spLocks noGrp="1"/>
          </p:cNvSpPr>
          <p:nvPr>
            <p:ph type="body" sz="quarter" idx="57" hasCustomPrompt="1"/>
          </p:nvPr>
        </p:nvSpPr>
        <p:spPr>
          <a:xfrm>
            <a:off x="7266123" y="4933626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8" name="Rectangle 37"/>
          <p:cNvSpPr>
            <a:spLocks noGrp="1"/>
          </p:cNvSpPr>
          <p:nvPr>
            <p:ph type="body" sz="quarter" idx="58" hasCustomPrompt="1"/>
          </p:nvPr>
        </p:nvSpPr>
        <p:spPr>
          <a:xfrm>
            <a:off x="441702" y="5441632"/>
            <a:ext cx="7134386" cy="414144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69" name="Rectangle 37"/>
          <p:cNvSpPr>
            <a:spLocks noGrp="1"/>
          </p:cNvSpPr>
          <p:nvPr>
            <p:ph type="body" sz="quarter" idx="59" hasCustomPrompt="1"/>
          </p:nvPr>
        </p:nvSpPr>
        <p:spPr>
          <a:xfrm>
            <a:off x="7266123" y="5445070"/>
            <a:ext cx="1224636" cy="410705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7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9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defRPr>
            </a:lvl1pPr>
            <a:extLst/>
          </a:lstStyle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</a:t>
            </a:r>
            <a:r>
              <a:rPr lang="en-US" dirty="0" err="1" smtClean="0">
                <a:solidFill>
                  <a:srgbClr val="6684A2">
                    <a:lumMod val="75000"/>
                  </a:srgbClr>
                </a:solidFill>
              </a:rPr>
              <a:t>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u="none">
              <a:solidFill>
                <a:srgbClr val="336699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 bwMode="gray">
          <a:xfrm>
            <a:off x="2260467" y="3045183"/>
            <a:ext cx="4537827" cy="767634"/>
            <a:chOff x="428625" y="357188"/>
            <a:chExt cx="3031165" cy="512762"/>
          </a:xfrm>
          <a:effectLst/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1371790" y="700804"/>
              <a:ext cx="2088000" cy="15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000" u="none" dirty="0" smtClean="0">
                  <a:solidFill>
                    <a:prstClr val="white"/>
                  </a:solidFill>
                  <a:latin typeface="Trebuchet MS" pitchFamily="34" charset="0"/>
                  <a:cs typeface="+mn-cs"/>
                </a:rPr>
                <a:t>Università degli Studi dell’Aquila</a:t>
              </a:r>
              <a:endParaRPr lang="it-IT" sz="1000" u="none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gray">
            <a:xfrm>
              <a:off x="428625" y="357188"/>
              <a:ext cx="161925" cy="5127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gray">
            <a:xfrm>
              <a:off x="608013" y="357188"/>
              <a:ext cx="84138" cy="5127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717550" y="498475"/>
              <a:ext cx="119063" cy="192087"/>
            </a:xfrm>
            <a:custGeom>
              <a:avLst/>
              <a:gdLst/>
              <a:ahLst/>
              <a:cxnLst>
                <a:cxn ang="0">
                  <a:pos x="243" y="120"/>
                </a:cxn>
                <a:cxn ang="0">
                  <a:pos x="268" y="115"/>
                </a:cxn>
                <a:cxn ang="0">
                  <a:pos x="308" y="116"/>
                </a:cxn>
                <a:cxn ang="0">
                  <a:pos x="352" y="121"/>
                </a:cxn>
                <a:cxn ang="0">
                  <a:pos x="391" y="131"/>
                </a:cxn>
                <a:cxn ang="0">
                  <a:pos x="425" y="146"/>
                </a:cxn>
                <a:cxn ang="0">
                  <a:pos x="454" y="166"/>
                </a:cxn>
                <a:cxn ang="0">
                  <a:pos x="478" y="192"/>
                </a:cxn>
                <a:cxn ang="0">
                  <a:pos x="497" y="221"/>
                </a:cxn>
                <a:cxn ang="0">
                  <a:pos x="511" y="257"/>
                </a:cxn>
                <a:cxn ang="0">
                  <a:pos x="523" y="299"/>
                </a:cxn>
                <a:cxn ang="0">
                  <a:pos x="530" y="362"/>
                </a:cxn>
                <a:cxn ang="0">
                  <a:pos x="530" y="433"/>
                </a:cxn>
                <a:cxn ang="0">
                  <a:pos x="525" y="482"/>
                </a:cxn>
                <a:cxn ang="0">
                  <a:pos x="516" y="525"/>
                </a:cxn>
                <a:cxn ang="0">
                  <a:pos x="501" y="563"/>
                </a:cxn>
                <a:cxn ang="0">
                  <a:pos x="482" y="597"/>
                </a:cxn>
                <a:cxn ang="0">
                  <a:pos x="459" y="624"/>
                </a:cxn>
                <a:cxn ang="0">
                  <a:pos x="431" y="647"/>
                </a:cxn>
                <a:cxn ang="0">
                  <a:pos x="399" y="665"/>
                </a:cxn>
                <a:cxn ang="0">
                  <a:pos x="362" y="678"/>
                </a:cxn>
                <a:cxn ang="0">
                  <a:pos x="320" y="685"/>
                </a:cxn>
                <a:cxn ang="0">
                  <a:pos x="275" y="688"/>
                </a:cxn>
                <a:cxn ang="0">
                  <a:pos x="244" y="685"/>
                </a:cxn>
                <a:cxn ang="0">
                  <a:pos x="193" y="670"/>
                </a:cxn>
                <a:cxn ang="0">
                  <a:pos x="152" y="647"/>
                </a:cxn>
                <a:cxn ang="0">
                  <a:pos x="138" y="633"/>
                </a:cxn>
                <a:cxn ang="0">
                  <a:pos x="166" y="157"/>
                </a:cxn>
                <a:cxn ang="0">
                  <a:pos x="210" y="785"/>
                </a:cxn>
                <a:cxn ang="0">
                  <a:pos x="277" y="800"/>
                </a:cxn>
                <a:cxn ang="0">
                  <a:pos x="315" y="803"/>
                </a:cxn>
                <a:cxn ang="0">
                  <a:pos x="377" y="799"/>
                </a:cxn>
                <a:cxn ang="0">
                  <a:pos x="434" y="788"/>
                </a:cxn>
                <a:cxn ang="0">
                  <a:pos x="486" y="768"/>
                </a:cxn>
                <a:cxn ang="0">
                  <a:pos x="531" y="740"/>
                </a:cxn>
                <a:cxn ang="0">
                  <a:pos x="571" y="705"/>
                </a:cxn>
                <a:cxn ang="0">
                  <a:pos x="604" y="662"/>
                </a:cxn>
                <a:cxn ang="0">
                  <a:pos x="632" y="616"/>
                </a:cxn>
                <a:cxn ang="0">
                  <a:pos x="652" y="563"/>
                </a:cxn>
                <a:cxn ang="0">
                  <a:pos x="666" y="507"/>
                </a:cxn>
                <a:cxn ang="0">
                  <a:pos x="674" y="446"/>
                </a:cxn>
                <a:cxn ang="0">
                  <a:pos x="675" y="378"/>
                </a:cxn>
                <a:cxn ang="0">
                  <a:pos x="670" y="310"/>
                </a:cxn>
                <a:cxn ang="0">
                  <a:pos x="657" y="248"/>
                </a:cxn>
                <a:cxn ang="0">
                  <a:pos x="639" y="193"/>
                </a:cxn>
                <a:cxn ang="0">
                  <a:pos x="615" y="144"/>
                </a:cxn>
                <a:cxn ang="0">
                  <a:pos x="583" y="102"/>
                </a:cxn>
                <a:cxn ang="0">
                  <a:pos x="546" y="67"/>
                </a:cxn>
                <a:cxn ang="0">
                  <a:pos x="504" y="40"/>
                </a:cxn>
                <a:cxn ang="0">
                  <a:pos x="457" y="19"/>
                </a:cxn>
                <a:cxn ang="0">
                  <a:pos x="405" y="6"/>
                </a:cxn>
                <a:cxn ang="0">
                  <a:pos x="347" y="0"/>
                </a:cxn>
                <a:cxn ang="0">
                  <a:pos x="299" y="1"/>
                </a:cxn>
                <a:cxn ang="0">
                  <a:pos x="260" y="7"/>
                </a:cxn>
                <a:cxn ang="0">
                  <a:pos x="224" y="19"/>
                </a:cxn>
                <a:cxn ang="0">
                  <a:pos x="190" y="37"/>
                </a:cxn>
                <a:cxn ang="0">
                  <a:pos x="158" y="60"/>
                </a:cxn>
                <a:cxn ang="0">
                  <a:pos x="138" y="14"/>
                </a:cxn>
                <a:cxn ang="0">
                  <a:pos x="138" y="1090"/>
                </a:cxn>
                <a:cxn ang="0">
                  <a:pos x="148" y="757"/>
                </a:cxn>
                <a:cxn ang="0">
                  <a:pos x="174" y="772"/>
                </a:cxn>
                <a:cxn ang="0">
                  <a:pos x="210" y="785"/>
                </a:cxn>
              </a:cxnLst>
              <a:rect l="0" t="0" r="r" b="b"/>
              <a:pathLst>
                <a:path w="675" h="1090">
                  <a:moveTo>
                    <a:pt x="204" y="135"/>
                  </a:moveTo>
                  <a:lnTo>
                    <a:pt x="224" y="126"/>
                  </a:lnTo>
                  <a:lnTo>
                    <a:pt x="243" y="120"/>
                  </a:lnTo>
                  <a:lnTo>
                    <a:pt x="252" y="118"/>
                  </a:lnTo>
                  <a:lnTo>
                    <a:pt x="260" y="116"/>
                  </a:lnTo>
                  <a:lnTo>
                    <a:pt x="268" y="115"/>
                  </a:lnTo>
                  <a:lnTo>
                    <a:pt x="275" y="115"/>
                  </a:lnTo>
                  <a:lnTo>
                    <a:pt x="292" y="115"/>
                  </a:lnTo>
                  <a:lnTo>
                    <a:pt x="308" y="116"/>
                  </a:lnTo>
                  <a:lnTo>
                    <a:pt x="324" y="117"/>
                  </a:lnTo>
                  <a:lnTo>
                    <a:pt x="338" y="119"/>
                  </a:lnTo>
                  <a:lnTo>
                    <a:pt x="352" y="121"/>
                  </a:lnTo>
                  <a:lnTo>
                    <a:pt x="366" y="124"/>
                  </a:lnTo>
                  <a:lnTo>
                    <a:pt x="378" y="127"/>
                  </a:lnTo>
                  <a:lnTo>
                    <a:pt x="391" y="131"/>
                  </a:lnTo>
                  <a:lnTo>
                    <a:pt x="403" y="136"/>
                  </a:lnTo>
                  <a:lnTo>
                    <a:pt x="414" y="141"/>
                  </a:lnTo>
                  <a:lnTo>
                    <a:pt x="425" y="146"/>
                  </a:lnTo>
                  <a:lnTo>
                    <a:pt x="435" y="153"/>
                  </a:lnTo>
                  <a:lnTo>
                    <a:pt x="445" y="160"/>
                  </a:lnTo>
                  <a:lnTo>
                    <a:pt x="454" y="166"/>
                  </a:lnTo>
                  <a:lnTo>
                    <a:pt x="463" y="175"/>
                  </a:lnTo>
                  <a:lnTo>
                    <a:pt x="470" y="182"/>
                  </a:lnTo>
                  <a:lnTo>
                    <a:pt x="478" y="192"/>
                  </a:lnTo>
                  <a:lnTo>
                    <a:pt x="484" y="201"/>
                  </a:lnTo>
                  <a:lnTo>
                    <a:pt x="491" y="211"/>
                  </a:lnTo>
                  <a:lnTo>
                    <a:pt x="497" y="221"/>
                  </a:lnTo>
                  <a:lnTo>
                    <a:pt x="502" y="233"/>
                  </a:lnTo>
                  <a:lnTo>
                    <a:pt x="507" y="244"/>
                  </a:lnTo>
                  <a:lnTo>
                    <a:pt x="511" y="257"/>
                  </a:lnTo>
                  <a:lnTo>
                    <a:pt x="516" y="271"/>
                  </a:lnTo>
                  <a:lnTo>
                    <a:pt x="520" y="284"/>
                  </a:lnTo>
                  <a:lnTo>
                    <a:pt x="523" y="299"/>
                  </a:lnTo>
                  <a:lnTo>
                    <a:pt x="525" y="314"/>
                  </a:lnTo>
                  <a:lnTo>
                    <a:pt x="527" y="330"/>
                  </a:lnTo>
                  <a:lnTo>
                    <a:pt x="530" y="362"/>
                  </a:lnTo>
                  <a:lnTo>
                    <a:pt x="531" y="398"/>
                  </a:lnTo>
                  <a:lnTo>
                    <a:pt x="530" y="416"/>
                  </a:lnTo>
                  <a:lnTo>
                    <a:pt x="530" y="433"/>
                  </a:lnTo>
                  <a:lnTo>
                    <a:pt x="529" y="450"/>
                  </a:lnTo>
                  <a:lnTo>
                    <a:pt x="527" y="466"/>
                  </a:lnTo>
                  <a:lnTo>
                    <a:pt x="525" y="482"/>
                  </a:lnTo>
                  <a:lnTo>
                    <a:pt x="522" y="496"/>
                  </a:lnTo>
                  <a:lnTo>
                    <a:pt x="519" y="511"/>
                  </a:lnTo>
                  <a:lnTo>
                    <a:pt x="516" y="525"/>
                  </a:lnTo>
                  <a:lnTo>
                    <a:pt x="510" y="539"/>
                  </a:lnTo>
                  <a:lnTo>
                    <a:pt x="506" y="551"/>
                  </a:lnTo>
                  <a:lnTo>
                    <a:pt x="501" y="563"/>
                  </a:lnTo>
                  <a:lnTo>
                    <a:pt x="496" y="575"/>
                  </a:lnTo>
                  <a:lnTo>
                    <a:pt x="489" y="586"/>
                  </a:lnTo>
                  <a:lnTo>
                    <a:pt x="482" y="597"/>
                  </a:lnTo>
                  <a:lnTo>
                    <a:pt x="475" y="606"/>
                  </a:lnTo>
                  <a:lnTo>
                    <a:pt x="467" y="616"/>
                  </a:lnTo>
                  <a:lnTo>
                    <a:pt x="459" y="624"/>
                  </a:lnTo>
                  <a:lnTo>
                    <a:pt x="450" y="633"/>
                  </a:lnTo>
                  <a:lnTo>
                    <a:pt x="441" y="640"/>
                  </a:lnTo>
                  <a:lnTo>
                    <a:pt x="431" y="647"/>
                  </a:lnTo>
                  <a:lnTo>
                    <a:pt x="421" y="654"/>
                  </a:lnTo>
                  <a:lnTo>
                    <a:pt x="410" y="660"/>
                  </a:lnTo>
                  <a:lnTo>
                    <a:pt x="399" y="665"/>
                  </a:lnTo>
                  <a:lnTo>
                    <a:pt x="387" y="669"/>
                  </a:lnTo>
                  <a:lnTo>
                    <a:pt x="374" y="675"/>
                  </a:lnTo>
                  <a:lnTo>
                    <a:pt x="362" y="678"/>
                  </a:lnTo>
                  <a:lnTo>
                    <a:pt x="349" y="681"/>
                  </a:lnTo>
                  <a:lnTo>
                    <a:pt x="335" y="683"/>
                  </a:lnTo>
                  <a:lnTo>
                    <a:pt x="320" y="685"/>
                  </a:lnTo>
                  <a:lnTo>
                    <a:pt x="306" y="687"/>
                  </a:lnTo>
                  <a:lnTo>
                    <a:pt x="291" y="687"/>
                  </a:lnTo>
                  <a:lnTo>
                    <a:pt x="275" y="688"/>
                  </a:lnTo>
                  <a:lnTo>
                    <a:pt x="265" y="687"/>
                  </a:lnTo>
                  <a:lnTo>
                    <a:pt x="255" y="687"/>
                  </a:lnTo>
                  <a:lnTo>
                    <a:pt x="244" y="685"/>
                  </a:lnTo>
                  <a:lnTo>
                    <a:pt x="234" y="683"/>
                  </a:lnTo>
                  <a:lnTo>
                    <a:pt x="214" y="678"/>
                  </a:lnTo>
                  <a:lnTo>
                    <a:pt x="193" y="670"/>
                  </a:lnTo>
                  <a:lnTo>
                    <a:pt x="174" y="661"/>
                  </a:lnTo>
                  <a:lnTo>
                    <a:pt x="158" y="652"/>
                  </a:lnTo>
                  <a:lnTo>
                    <a:pt x="152" y="647"/>
                  </a:lnTo>
                  <a:lnTo>
                    <a:pt x="146" y="643"/>
                  </a:lnTo>
                  <a:lnTo>
                    <a:pt x="141" y="638"/>
                  </a:lnTo>
                  <a:lnTo>
                    <a:pt x="138" y="633"/>
                  </a:lnTo>
                  <a:lnTo>
                    <a:pt x="138" y="180"/>
                  </a:lnTo>
                  <a:lnTo>
                    <a:pt x="152" y="168"/>
                  </a:lnTo>
                  <a:lnTo>
                    <a:pt x="166" y="157"/>
                  </a:lnTo>
                  <a:lnTo>
                    <a:pt x="184" y="145"/>
                  </a:lnTo>
                  <a:lnTo>
                    <a:pt x="204" y="135"/>
                  </a:lnTo>
                  <a:close/>
                  <a:moveTo>
                    <a:pt x="210" y="785"/>
                  </a:moveTo>
                  <a:lnTo>
                    <a:pt x="237" y="794"/>
                  </a:lnTo>
                  <a:lnTo>
                    <a:pt x="265" y="799"/>
                  </a:lnTo>
                  <a:lnTo>
                    <a:pt x="277" y="800"/>
                  </a:lnTo>
                  <a:lnTo>
                    <a:pt x="290" y="802"/>
                  </a:lnTo>
                  <a:lnTo>
                    <a:pt x="302" y="803"/>
                  </a:lnTo>
                  <a:lnTo>
                    <a:pt x="315" y="803"/>
                  </a:lnTo>
                  <a:lnTo>
                    <a:pt x="336" y="802"/>
                  </a:lnTo>
                  <a:lnTo>
                    <a:pt x="357" y="801"/>
                  </a:lnTo>
                  <a:lnTo>
                    <a:pt x="377" y="799"/>
                  </a:lnTo>
                  <a:lnTo>
                    <a:pt x="397" y="796"/>
                  </a:lnTo>
                  <a:lnTo>
                    <a:pt x="416" y="792"/>
                  </a:lnTo>
                  <a:lnTo>
                    <a:pt x="434" y="788"/>
                  </a:lnTo>
                  <a:lnTo>
                    <a:pt x="452" y="781"/>
                  </a:lnTo>
                  <a:lnTo>
                    <a:pt x="469" y="775"/>
                  </a:lnTo>
                  <a:lnTo>
                    <a:pt x="486" y="768"/>
                  </a:lnTo>
                  <a:lnTo>
                    <a:pt x="502" y="759"/>
                  </a:lnTo>
                  <a:lnTo>
                    <a:pt x="517" y="751"/>
                  </a:lnTo>
                  <a:lnTo>
                    <a:pt x="531" y="740"/>
                  </a:lnTo>
                  <a:lnTo>
                    <a:pt x="545" y="730"/>
                  </a:lnTo>
                  <a:lnTo>
                    <a:pt x="558" y="718"/>
                  </a:lnTo>
                  <a:lnTo>
                    <a:pt x="571" y="705"/>
                  </a:lnTo>
                  <a:lnTo>
                    <a:pt x="582" y="692"/>
                  </a:lnTo>
                  <a:lnTo>
                    <a:pt x="594" y="677"/>
                  </a:lnTo>
                  <a:lnTo>
                    <a:pt x="604" y="662"/>
                  </a:lnTo>
                  <a:lnTo>
                    <a:pt x="614" y="647"/>
                  </a:lnTo>
                  <a:lnTo>
                    <a:pt x="623" y="631"/>
                  </a:lnTo>
                  <a:lnTo>
                    <a:pt x="632" y="616"/>
                  </a:lnTo>
                  <a:lnTo>
                    <a:pt x="639" y="599"/>
                  </a:lnTo>
                  <a:lnTo>
                    <a:pt x="645" y="581"/>
                  </a:lnTo>
                  <a:lnTo>
                    <a:pt x="652" y="563"/>
                  </a:lnTo>
                  <a:lnTo>
                    <a:pt x="657" y="545"/>
                  </a:lnTo>
                  <a:lnTo>
                    <a:pt x="662" y="526"/>
                  </a:lnTo>
                  <a:lnTo>
                    <a:pt x="666" y="507"/>
                  </a:lnTo>
                  <a:lnTo>
                    <a:pt x="670" y="487"/>
                  </a:lnTo>
                  <a:lnTo>
                    <a:pt x="672" y="467"/>
                  </a:lnTo>
                  <a:lnTo>
                    <a:pt x="674" y="446"/>
                  </a:lnTo>
                  <a:lnTo>
                    <a:pt x="675" y="425"/>
                  </a:lnTo>
                  <a:lnTo>
                    <a:pt x="675" y="403"/>
                  </a:lnTo>
                  <a:lnTo>
                    <a:pt x="675" y="378"/>
                  </a:lnTo>
                  <a:lnTo>
                    <a:pt x="674" y="355"/>
                  </a:lnTo>
                  <a:lnTo>
                    <a:pt x="672" y="332"/>
                  </a:lnTo>
                  <a:lnTo>
                    <a:pt x="670" y="310"/>
                  </a:lnTo>
                  <a:lnTo>
                    <a:pt x="667" y="289"/>
                  </a:lnTo>
                  <a:lnTo>
                    <a:pt x="662" y="268"/>
                  </a:lnTo>
                  <a:lnTo>
                    <a:pt x="657" y="248"/>
                  </a:lnTo>
                  <a:lnTo>
                    <a:pt x="652" y="229"/>
                  </a:lnTo>
                  <a:lnTo>
                    <a:pt x="647" y="211"/>
                  </a:lnTo>
                  <a:lnTo>
                    <a:pt x="639" y="193"/>
                  </a:lnTo>
                  <a:lnTo>
                    <a:pt x="632" y="176"/>
                  </a:lnTo>
                  <a:lnTo>
                    <a:pt x="623" y="159"/>
                  </a:lnTo>
                  <a:lnTo>
                    <a:pt x="615" y="144"/>
                  </a:lnTo>
                  <a:lnTo>
                    <a:pt x="604" y="129"/>
                  </a:lnTo>
                  <a:lnTo>
                    <a:pt x="595" y="116"/>
                  </a:lnTo>
                  <a:lnTo>
                    <a:pt x="583" y="102"/>
                  </a:lnTo>
                  <a:lnTo>
                    <a:pt x="572" y="89"/>
                  </a:lnTo>
                  <a:lnTo>
                    <a:pt x="559" y="78"/>
                  </a:lnTo>
                  <a:lnTo>
                    <a:pt x="546" y="67"/>
                  </a:lnTo>
                  <a:lnTo>
                    <a:pt x="533" y="58"/>
                  </a:lnTo>
                  <a:lnTo>
                    <a:pt x="519" y="48"/>
                  </a:lnTo>
                  <a:lnTo>
                    <a:pt x="504" y="40"/>
                  </a:lnTo>
                  <a:lnTo>
                    <a:pt x="489" y="32"/>
                  </a:lnTo>
                  <a:lnTo>
                    <a:pt x="473" y="25"/>
                  </a:lnTo>
                  <a:lnTo>
                    <a:pt x="457" y="19"/>
                  </a:lnTo>
                  <a:lnTo>
                    <a:pt x="440" y="13"/>
                  </a:lnTo>
                  <a:lnTo>
                    <a:pt x="423" y="9"/>
                  </a:lnTo>
                  <a:lnTo>
                    <a:pt x="405" y="6"/>
                  </a:lnTo>
                  <a:lnTo>
                    <a:pt x="386" y="3"/>
                  </a:lnTo>
                  <a:lnTo>
                    <a:pt x="367" y="1"/>
                  </a:lnTo>
                  <a:lnTo>
                    <a:pt x="347" y="0"/>
                  </a:lnTo>
                  <a:lnTo>
                    <a:pt x="327" y="0"/>
                  </a:lnTo>
                  <a:lnTo>
                    <a:pt x="313" y="0"/>
                  </a:lnTo>
                  <a:lnTo>
                    <a:pt x="299" y="1"/>
                  </a:lnTo>
                  <a:lnTo>
                    <a:pt x="286" y="2"/>
                  </a:lnTo>
                  <a:lnTo>
                    <a:pt x="273" y="4"/>
                  </a:lnTo>
                  <a:lnTo>
                    <a:pt x="260" y="7"/>
                  </a:lnTo>
                  <a:lnTo>
                    <a:pt x="248" y="10"/>
                  </a:lnTo>
                  <a:lnTo>
                    <a:pt x="236" y="14"/>
                  </a:lnTo>
                  <a:lnTo>
                    <a:pt x="224" y="19"/>
                  </a:lnTo>
                  <a:lnTo>
                    <a:pt x="212" y="24"/>
                  </a:lnTo>
                  <a:lnTo>
                    <a:pt x="201" y="30"/>
                  </a:lnTo>
                  <a:lnTo>
                    <a:pt x="190" y="37"/>
                  </a:lnTo>
                  <a:lnTo>
                    <a:pt x="179" y="44"/>
                  </a:lnTo>
                  <a:lnTo>
                    <a:pt x="168" y="51"/>
                  </a:lnTo>
                  <a:lnTo>
                    <a:pt x="158" y="60"/>
                  </a:lnTo>
                  <a:lnTo>
                    <a:pt x="147" y="68"/>
                  </a:lnTo>
                  <a:lnTo>
                    <a:pt x="138" y="78"/>
                  </a:lnTo>
                  <a:lnTo>
                    <a:pt x="138" y="14"/>
                  </a:lnTo>
                  <a:lnTo>
                    <a:pt x="0" y="14"/>
                  </a:lnTo>
                  <a:lnTo>
                    <a:pt x="0" y="1090"/>
                  </a:lnTo>
                  <a:lnTo>
                    <a:pt x="138" y="1090"/>
                  </a:lnTo>
                  <a:lnTo>
                    <a:pt x="138" y="746"/>
                  </a:lnTo>
                  <a:lnTo>
                    <a:pt x="142" y="752"/>
                  </a:lnTo>
                  <a:lnTo>
                    <a:pt x="148" y="757"/>
                  </a:lnTo>
                  <a:lnTo>
                    <a:pt x="156" y="762"/>
                  </a:lnTo>
                  <a:lnTo>
                    <a:pt x="163" y="768"/>
                  </a:lnTo>
                  <a:lnTo>
                    <a:pt x="174" y="772"/>
                  </a:lnTo>
                  <a:lnTo>
                    <a:pt x="184" y="777"/>
                  </a:lnTo>
                  <a:lnTo>
                    <a:pt x="196" y="781"/>
                  </a:lnTo>
                  <a:lnTo>
                    <a:pt x="210" y="7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grpSp>
          <p:nvGrpSpPr>
            <p:cNvPr id="3" name="Group 67"/>
            <p:cNvGrpSpPr/>
            <p:nvPr userDrawn="1"/>
          </p:nvGrpSpPr>
          <p:grpSpPr bwMode="gray">
            <a:xfrm>
              <a:off x="444500" y="444500"/>
              <a:ext cx="2962276" cy="198437"/>
              <a:chOff x="444500" y="444500"/>
              <a:chExt cx="2962276" cy="198437"/>
            </a:xfrm>
          </p:grpSpPr>
          <p:sp>
            <p:nvSpPr>
              <p:cNvPr id="13" name="Freeform 6"/>
              <p:cNvSpPr>
                <a:spLocks noEditPoints="1"/>
              </p:cNvSpPr>
              <p:nvPr userDrawn="1"/>
            </p:nvSpPr>
            <p:spPr bwMode="gray">
              <a:xfrm>
                <a:off x="444500" y="444500"/>
                <a:ext cx="125413" cy="198437"/>
              </a:xfrm>
              <a:custGeom>
                <a:avLst/>
                <a:gdLst/>
                <a:ahLst/>
                <a:cxnLst>
                  <a:cxn ang="0">
                    <a:pos x="525" y="928"/>
                  </a:cxn>
                  <a:cxn ang="0">
                    <a:pos x="501" y="944"/>
                  </a:cxn>
                  <a:cxn ang="0">
                    <a:pos x="448" y="963"/>
                  </a:cxn>
                  <a:cxn ang="0">
                    <a:pos x="391" y="966"/>
                  </a:cxn>
                  <a:cxn ang="0">
                    <a:pos x="341" y="959"/>
                  </a:cxn>
                  <a:cxn ang="0">
                    <a:pos x="307" y="948"/>
                  </a:cxn>
                  <a:cxn ang="0">
                    <a:pos x="278" y="933"/>
                  </a:cxn>
                  <a:cxn ang="0">
                    <a:pos x="253" y="914"/>
                  </a:cxn>
                  <a:cxn ang="0">
                    <a:pos x="232" y="891"/>
                  </a:cxn>
                  <a:cxn ang="0">
                    <a:pos x="215" y="864"/>
                  </a:cxn>
                  <a:cxn ang="0">
                    <a:pos x="202" y="832"/>
                  </a:cxn>
                  <a:cxn ang="0">
                    <a:pos x="193" y="796"/>
                  </a:cxn>
                  <a:cxn ang="0">
                    <a:pos x="188" y="727"/>
                  </a:cxn>
                  <a:cxn ang="0">
                    <a:pos x="193" y="655"/>
                  </a:cxn>
                  <a:cxn ang="0">
                    <a:pos x="202" y="618"/>
                  </a:cxn>
                  <a:cxn ang="0">
                    <a:pos x="215" y="584"/>
                  </a:cxn>
                  <a:cxn ang="0">
                    <a:pos x="232" y="555"/>
                  </a:cxn>
                  <a:cxn ang="0">
                    <a:pos x="253" y="529"/>
                  </a:cxn>
                  <a:cxn ang="0">
                    <a:pos x="278" y="509"/>
                  </a:cxn>
                  <a:cxn ang="0">
                    <a:pos x="307" y="493"/>
                  </a:cxn>
                  <a:cxn ang="0">
                    <a:pos x="339" y="481"/>
                  </a:cxn>
                  <a:cxn ang="0">
                    <a:pos x="373" y="475"/>
                  </a:cxn>
                  <a:cxn ang="0">
                    <a:pos x="412" y="472"/>
                  </a:cxn>
                  <a:cxn ang="0">
                    <a:pos x="459" y="479"/>
                  </a:cxn>
                  <a:cxn ang="0">
                    <a:pos x="504" y="498"/>
                  </a:cxn>
                  <a:cxn ang="0">
                    <a:pos x="533" y="920"/>
                  </a:cxn>
                  <a:cxn ang="0">
                    <a:pos x="533" y="43"/>
                  </a:cxn>
                  <a:cxn ang="0">
                    <a:pos x="496" y="339"/>
                  </a:cxn>
                  <a:cxn ang="0">
                    <a:pos x="437" y="324"/>
                  </a:cxn>
                  <a:cxn ang="0">
                    <a:pos x="372" y="318"/>
                  </a:cxn>
                  <a:cxn ang="0">
                    <a:pos x="314" y="323"/>
                  </a:cxn>
                  <a:cxn ang="0">
                    <a:pos x="260" y="334"/>
                  </a:cxn>
                  <a:cxn ang="0">
                    <a:pos x="210" y="355"/>
                  </a:cxn>
                  <a:cxn ang="0">
                    <a:pos x="162" y="383"/>
                  </a:cxn>
                  <a:cxn ang="0">
                    <a:pos x="119" y="420"/>
                  </a:cxn>
                  <a:cxn ang="0">
                    <a:pos x="81" y="463"/>
                  </a:cxn>
                  <a:cxn ang="0">
                    <a:pos x="49" y="511"/>
                  </a:cxn>
                  <a:cxn ang="0">
                    <a:pos x="26" y="565"/>
                  </a:cxn>
                  <a:cxn ang="0">
                    <a:pos x="9" y="623"/>
                  </a:cxn>
                  <a:cxn ang="0">
                    <a:pos x="1" y="687"/>
                  </a:cxn>
                  <a:cxn ang="0">
                    <a:pos x="0" y="753"/>
                  </a:cxn>
                  <a:cxn ang="0">
                    <a:pos x="5" y="817"/>
                  </a:cxn>
                  <a:cxn ang="0">
                    <a:pos x="17" y="875"/>
                  </a:cxn>
                  <a:cxn ang="0">
                    <a:pos x="36" y="928"/>
                  </a:cxn>
                  <a:cxn ang="0">
                    <a:pos x="61" y="975"/>
                  </a:cxn>
                  <a:cxn ang="0">
                    <a:pos x="93" y="1016"/>
                  </a:cxn>
                  <a:cxn ang="0">
                    <a:pos x="130" y="1050"/>
                  </a:cxn>
                  <a:cxn ang="0">
                    <a:pos x="172" y="1079"/>
                  </a:cxn>
                  <a:cxn ang="0">
                    <a:pos x="218" y="1099"/>
                  </a:cxn>
                  <a:cxn ang="0">
                    <a:pos x="270" y="1112"/>
                  </a:cxn>
                  <a:cxn ang="0">
                    <a:pos x="327" y="1118"/>
                  </a:cxn>
                  <a:cxn ang="0">
                    <a:pos x="374" y="1117"/>
                  </a:cxn>
                  <a:cxn ang="0">
                    <a:pos x="417" y="1112"/>
                  </a:cxn>
                  <a:cxn ang="0">
                    <a:pos x="457" y="1100"/>
                  </a:cxn>
                  <a:cxn ang="0">
                    <a:pos x="493" y="1086"/>
                  </a:cxn>
                  <a:cxn ang="0">
                    <a:pos x="520" y="1069"/>
                  </a:cxn>
                  <a:cxn ang="0">
                    <a:pos x="533" y="1105"/>
                  </a:cxn>
                </a:cxnLst>
                <a:rect l="0" t="0" r="r" b="b"/>
                <a:pathLst>
                  <a:path w="713" h="1118">
                    <a:moveTo>
                      <a:pt x="533" y="920"/>
                    </a:moveTo>
                    <a:lnTo>
                      <a:pt x="530" y="924"/>
                    </a:lnTo>
                    <a:lnTo>
                      <a:pt x="525" y="928"/>
                    </a:lnTo>
                    <a:lnTo>
                      <a:pt x="520" y="932"/>
                    </a:lnTo>
                    <a:lnTo>
                      <a:pt x="515" y="936"/>
                    </a:lnTo>
                    <a:lnTo>
                      <a:pt x="501" y="944"/>
                    </a:lnTo>
                    <a:lnTo>
                      <a:pt x="483" y="951"/>
                    </a:lnTo>
                    <a:lnTo>
                      <a:pt x="465" y="958"/>
                    </a:lnTo>
                    <a:lnTo>
                      <a:pt x="448" y="963"/>
                    </a:lnTo>
                    <a:lnTo>
                      <a:pt x="434" y="966"/>
                    </a:lnTo>
                    <a:lnTo>
                      <a:pt x="420" y="967"/>
                    </a:lnTo>
                    <a:lnTo>
                      <a:pt x="391" y="966"/>
                    </a:lnTo>
                    <a:lnTo>
                      <a:pt x="365" y="963"/>
                    </a:lnTo>
                    <a:lnTo>
                      <a:pt x="352" y="961"/>
                    </a:lnTo>
                    <a:lnTo>
                      <a:pt x="341" y="959"/>
                    </a:lnTo>
                    <a:lnTo>
                      <a:pt x="329" y="956"/>
                    </a:lnTo>
                    <a:lnTo>
                      <a:pt x="318" y="952"/>
                    </a:lnTo>
                    <a:lnTo>
                      <a:pt x="307" y="948"/>
                    </a:lnTo>
                    <a:lnTo>
                      <a:pt x="297" y="944"/>
                    </a:lnTo>
                    <a:lnTo>
                      <a:pt x="288" y="939"/>
                    </a:lnTo>
                    <a:lnTo>
                      <a:pt x="278" y="933"/>
                    </a:lnTo>
                    <a:lnTo>
                      <a:pt x="269" y="927"/>
                    </a:lnTo>
                    <a:lnTo>
                      <a:pt x="260" y="921"/>
                    </a:lnTo>
                    <a:lnTo>
                      <a:pt x="253" y="914"/>
                    </a:lnTo>
                    <a:lnTo>
                      <a:pt x="246" y="907"/>
                    </a:lnTo>
                    <a:lnTo>
                      <a:pt x="238" y="900"/>
                    </a:lnTo>
                    <a:lnTo>
                      <a:pt x="232" y="891"/>
                    </a:lnTo>
                    <a:lnTo>
                      <a:pt x="226" y="882"/>
                    </a:lnTo>
                    <a:lnTo>
                      <a:pt x="220" y="873"/>
                    </a:lnTo>
                    <a:lnTo>
                      <a:pt x="215" y="864"/>
                    </a:lnTo>
                    <a:lnTo>
                      <a:pt x="210" y="853"/>
                    </a:lnTo>
                    <a:lnTo>
                      <a:pt x="206" y="843"/>
                    </a:lnTo>
                    <a:lnTo>
                      <a:pt x="202" y="832"/>
                    </a:lnTo>
                    <a:lnTo>
                      <a:pt x="198" y="821"/>
                    </a:lnTo>
                    <a:lnTo>
                      <a:pt x="196" y="808"/>
                    </a:lnTo>
                    <a:lnTo>
                      <a:pt x="193" y="796"/>
                    </a:lnTo>
                    <a:lnTo>
                      <a:pt x="191" y="783"/>
                    </a:lnTo>
                    <a:lnTo>
                      <a:pt x="189" y="756"/>
                    </a:lnTo>
                    <a:lnTo>
                      <a:pt x="188" y="727"/>
                    </a:lnTo>
                    <a:lnTo>
                      <a:pt x="189" y="697"/>
                    </a:lnTo>
                    <a:lnTo>
                      <a:pt x="191" y="669"/>
                    </a:lnTo>
                    <a:lnTo>
                      <a:pt x="193" y="655"/>
                    </a:lnTo>
                    <a:lnTo>
                      <a:pt x="196" y="642"/>
                    </a:lnTo>
                    <a:lnTo>
                      <a:pt x="198" y="630"/>
                    </a:lnTo>
                    <a:lnTo>
                      <a:pt x="202" y="618"/>
                    </a:lnTo>
                    <a:lnTo>
                      <a:pt x="206" y="606"/>
                    </a:lnTo>
                    <a:lnTo>
                      <a:pt x="210" y="595"/>
                    </a:lnTo>
                    <a:lnTo>
                      <a:pt x="215" y="584"/>
                    </a:lnTo>
                    <a:lnTo>
                      <a:pt x="220" y="574"/>
                    </a:lnTo>
                    <a:lnTo>
                      <a:pt x="226" y="564"/>
                    </a:lnTo>
                    <a:lnTo>
                      <a:pt x="232" y="555"/>
                    </a:lnTo>
                    <a:lnTo>
                      <a:pt x="238" y="546"/>
                    </a:lnTo>
                    <a:lnTo>
                      <a:pt x="246" y="538"/>
                    </a:lnTo>
                    <a:lnTo>
                      <a:pt x="253" y="529"/>
                    </a:lnTo>
                    <a:lnTo>
                      <a:pt x="262" y="522"/>
                    </a:lnTo>
                    <a:lnTo>
                      <a:pt x="270" y="516"/>
                    </a:lnTo>
                    <a:lnTo>
                      <a:pt x="278" y="509"/>
                    </a:lnTo>
                    <a:lnTo>
                      <a:pt x="287" y="503"/>
                    </a:lnTo>
                    <a:lnTo>
                      <a:pt x="296" y="498"/>
                    </a:lnTo>
                    <a:lnTo>
                      <a:pt x="307" y="493"/>
                    </a:lnTo>
                    <a:lnTo>
                      <a:pt x="316" y="488"/>
                    </a:lnTo>
                    <a:lnTo>
                      <a:pt x="327" y="485"/>
                    </a:lnTo>
                    <a:lnTo>
                      <a:pt x="339" y="481"/>
                    </a:lnTo>
                    <a:lnTo>
                      <a:pt x="349" y="479"/>
                    </a:lnTo>
                    <a:lnTo>
                      <a:pt x="362" y="476"/>
                    </a:lnTo>
                    <a:lnTo>
                      <a:pt x="373" y="475"/>
                    </a:lnTo>
                    <a:lnTo>
                      <a:pt x="386" y="474"/>
                    </a:lnTo>
                    <a:lnTo>
                      <a:pt x="399" y="472"/>
                    </a:lnTo>
                    <a:lnTo>
                      <a:pt x="412" y="472"/>
                    </a:lnTo>
                    <a:lnTo>
                      <a:pt x="428" y="472"/>
                    </a:lnTo>
                    <a:lnTo>
                      <a:pt x="443" y="475"/>
                    </a:lnTo>
                    <a:lnTo>
                      <a:pt x="459" y="479"/>
                    </a:lnTo>
                    <a:lnTo>
                      <a:pt x="474" y="483"/>
                    </a:lnTo>
                    <a:lnTo>
                      <a:pt x="488" y="490"/>
                    </a:lnTo>
                    <a:lnTo>
                      <a:pt x="504" y="498"/>
                    </a:lnTo>
                    <a:lnTo>
                      <a:pt x="518" y="507"/>
                    </a:lnTo>
                    <a:lnTo>
                      <a:pt x="533" y="518"/>
                    </a:lnTo>
                    <a:lnTo>
                      <a:pt x="533" y="920"/>
                    </a:lnTo>
                    <a:close/>
                    <a:moveTo>
                      <a:pt x="713" y="1105"/>
                    </a:moveTo>
                    <a:lnTo>
                      <a:pt x="713" y="0"/>
                    </a:lnTo>
                    <a:lnTo>
                      <a:pt x="533" y="43"/>
                    </a:lnTo>
                    <a:lnTo>
                      <a:pt x="533" y="354"/>
                    </a:lnTo>
                    <a:lnTo>
                      <a:pt x="515" y="346"/>
                    </a:lnTo>
                    <a:lnTo>
                      <a:pt x="496" y="339"/>
                    </a:lnTo>
                    <a:lnTo>
                      <a:pt x="477" y="332"/>
                    </a:lnTo>
                    <a:lnTo>
                      <a:pt x="457" y="328"/>
                    </a:lnTo>
                    <a:lnTo>
                      <a:pt x="437" y="324"/>
                    </a:lnTo>
                    <a:lnTo>
                      <a:pt x="416" y="321"/>
                    </a:lnTo>
                    <a:lnTo>
                      <a:pt x="394" y="320"/>
                    </a:lnTo>
                    <a:lnTo>
                      <a:pt x="372" y="318"/>
                    </a:lnTo>
                    <a:lnTo>
                      <a:pt x="353" y="318"/>
                    </a:lnTo>
                    <a:lnTo>
                      <a:pt x="333" y="321"/>
                    </a:lnTo>
                    <a:lnTo>
                      <a:pt x="314" y="323"/>
                    </a:lnTo>
                    <a:lnTo>
                      <a:pt x="296" y="326"/>
                    </a:lnTo>
                    <a:lnTo>
                      <a:pt x="277" y="330"/>
                    </a:lnTo>
                    <a:lnTo>
                      <a:pt x="260" y="334"/>
                    </a:lnTo>
                    <a:lnTo>
                      <a:pt x="243" y="341"/>
                    </a:lnTo>
                    <a:lnTo>
                      <a:pt x="226" y="347"/>
                    </a:lnTo>
                    <a:lnTo>
                      <a:pt x="210" y="355"/>
                    </a:lnTo>
                    <a:lnTo>
                      <a:pt x="193" y="364"/>
                    </a:lnTo>
                    <a:lnTo>
                      <a:pt x="178" y="373"/>
                    </a:lnTo>
                    <a:lnTo>
                      <a:pt x="162" y="383"/>
                    </a:lnTo>
                    <a:lnTo>
                      <a:pt x="148" y="394"/>
                    </a:lnTo>
                    <a:lnTo>
                      <a:pt x="134" y="406"/>
                    </a:lnTo>
                    <a:lnTo>
                      <a:pt x="119" y="420"/>
                    </a:lnTo>
                    <a:lnTo>
                      <a:pt x="106" y="433"/>
                    </a:lnTo>
                    <a:lnTo>
                      <a:pt x="93" y="448"/>
                    </a:lnTo>
                    <a:lnTo>
                      <a:pt x="81" y="463"/>
                    </a:lnTo>
                    <a:lnTo>
                      <a:pt x="69" y="479"/>
                    </a:lnTo>
                    <a:lnTo>
                      <a:pt x="59" y="495"/>
                    </a:lnTo>
                    <a:lnTo>
                      <a:pt x="49" y="511"/>
                    </a:lnTo>
                    <a:lnTo>
                      <a:pt x="41" y="529"/>
                    </a:lnTo>
                    <a:lnTo>
                      <a:pt x="34" y="547"/>
                    </a:lnTo>
                    <a:lnTo>
                      <a:pt x="26" y="565"/>
                    </a:lnTo>
                    <a:lnTo>
                      <a:pt x="20" y="584"/>
                    </a:lnTo>
                    <a:lnTo>
                      <a:pt x="15" y="603"/>
                    </a:lnTo>
                    <a:lnTo>
                      <a:pt x="9" y="623"/>
                    </a:lnTo>
                    <a:lnTo>
                      <a:pt x="6" y="643"/>
                    </a:lnTo>
                    <a:lnTo>
                      <a:pt x="3" y="664"/>
                    </a:lnTo>
                    <a:lnTo>
                      <a:pt x="1" y="687"/>
                    </a:lnTo>
                    <a:lnTo>
                      <a:pt x="0" y="709"/>
                    </a:lnTo>
                    <a:lnTo>
                      <a:pt x="0" y="731"/>
                    </a:lnTo>
                    <a:lnTo>
                      <a:pt x="0" y="753"/>
                    </a:lnTo>
                    <a:lnTo>
                      <a:pt x="1" y="775"/>
                    </a:lnTo>
                    <a:lnTo>
                      <a:pt x="3" y="796"/>
                    </a:lnTo>
                    <a:lnTo>
                      <a:pt x="5" y="817"/>
                    </a:lnTo>
                    <a:lnTo>
                      <a:pt x="8" y="837"/>
                    </a:lnTo>
                    <a:lnTo>
                      <a:pt x="12" y="856"/>
                    </a:lnTo>
                    <a:lnTo>
                      <a:pt x="17" y="875"/>
                    </a:lnTo>
                    <a:lnTo>
                      <a:pt x="23" y="893"/>
                    </a:lnTo>
                    <a:lnTo>
                      <a:pt x="28" y="911"/>
                    </a:lnTo>
                    <a:lnTo>
                      <a:pt x="36" y="928"/>
                    </a:lnTo>
                    <a:lnTo>
                      <a:pt x="43" y="944"/>
                    </a:lnTo>
                    <a:lnTo>
                      <a:pt x="52" y="960"/>
                    </a:lnTo>
                    <a:lnTo>
                      <a:pt x="61" y="975"/>
                    </a:lnTo>
                    <a:lnTo>
                      <a:pt x="71" y="989"/>
                    </a:lnTo>
                    <a:lnTo>
                      <a:pt x="81" y="1003"/>
                    </a:lnTo>
                    <a:lnTo>
                      <a:pt x="93" y="1016"/>
                    </a:lnTo>
                    <a:lnTo>
                      <a:pt x="104" y="1028"/>
                    </a:lnTo>
                    <a:lnTo>
                      <a:pt x="117" y="1040"/>
                    </a:lnTo>
                    <a:lnTo>
                      <a:pt x="130" y="1050"/>
                    </a:lnTo>
                    <a:lnTo>
                      <a:pt x="143" y="1061"/>
                    </a:lnTo>
                    <a:lnTo>
                      <a:pt x="157" y="1071"/>
                    </a:lnTo>
                    <a:lnTo>
                      <a:pt x="172" y="1079"/>
                    </a:lnTo>
                    <a:lnTo>
                      <a:pt x="187" y="1086"/>
                    </a:lnTo>
                    <a:lnTo>
                      <a:pt x="202" y="1093"/>
                    </a:lnTo>
                    <a:lnTo>
                      <a:pt x="218" y="1099"/>
                    </a:lnTo>
                    <a:lnTo>
                      <a:pt x="235" y="1104"/>
                    </a:lnTo>
                    <a:lnTo>
                      <a:pt x="252" y="1108"/>
                    </a:lnTo>
                    <a:lnTo>
                      <a:pt x="270" y="1112"/>
                    </a:lnTo>
                    <a:lnTo>
                      <a:pt x="288" y="1115"/>
                    </a:lnTo>
                    <a:lnTo>
                      <a:pt x="307" y="1117"/>
                    </a:lnTo>
                    <a:lnTo>
                      <a:pt x="327" y="1118"/>
                    </a:lnTo>
                    <a:lnTo>
                      <a:pt x="347" y="1118"/>
                    </a:lnTo>
                    <a:lnTo>
                      <a:pt x="361" y="1118"/>
                    </a:lnTo>
                    <a:lnTo>
                      <a:pt x="374" y="1117"/>
                    </a:lnTo>
                    <a:lnTo>
                      <a:pt x="389" y="1116"/>
                    </a:lnTo>
                    <a:lnTo>
                      <a:pt x="403" y="1114"/>
                    </a:lnTo>
                    <a:lnTo>
                      <a:pt x="417" y="1112"/>
                    </a:lnTo>
                    <a:lnTo>
                      <a:pt x="430" y="1108"/>
                    </a:lnTo>
                    <a:lnTo>
                      <a:pt x="444" y="1104"/>
                    </a:lnTo>
                    <a:lnTo>
                      <a:pt x="457" y="1100"/>
                    </a:lnTo>
                    <a:lnTo>
                      <a:pt x="470" y="1096"/>
                    </a:lnTo>
                    <a:lnTo>
                      <a:pt x="482" y="1091"/>
                    </a:lnTo>
                    <a:lnTo>
                      <a:pt x="493" y="1086"/>
                    </a:lnTo>
                    <a:lnTo>
                      <a:pt x="503" y="1081"/>
                    </a:lnTo>
                    <a:lnTo>
                      <a:pt x="512" y="1076"/>
                    </a:lnTo>
                    <a:lnTo>
                      <a:pt x="520" y="1069"/>
                    </a:lnTo>
                    <a:lnTo>
                      <a:pt x="526" y="1064"/>
                    </a:lnTo>
                    <a:lnTo>
                      <a:pt x="533" y="1058"/>
                    </a:lnTo>
                    <a:lnTo>
                      <a:pt x="533" y="1105"/>
                    </a:lnTo>
                    <a:lnTo>
                      <a:pt x="713" y="1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 dirty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4" name="Freeform 8"/>
              <p:cNvSpPr>
                <a:spLocks noEditPoints="1"/>
              </p:cNvSpPr>
              <p:nvPr userDrawn="1"/>
            </p:nvSpPr>
            <p:spPr bwMode="gray">
              <a:xfrm>
                <a:off x="617124" y="450850"/>
                <a:ext cx="52388" cy="188912"/>
              </a:xfrm>
              <a:custGeom>
                <a:avLst/>
                <a:gdLst/>
                <a:ahLst/>
                <a:cxnLst>
                  <a:cxn ang="0">
                    <a:pos x="204" y="1"/>
                  </a:cxn>
                  <a:cxn ang="0">
                    <a:pos x="224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9"/>
                  </a:cxn>
                  <a:cxn ang="0">
                    <a:pos x="285" y="56"/>
                  </a:cxn>
                  <a:cxn ang="0">
                    <a:pos x="294" y="73"/>
                  </a:cxn>
                  <a:cxn ang="0">
                    <a:pos x="297" y="93"/>
                  </a:cxn>
                  <a:cxn ang="0">
                    <a:pos x="297" y="115"/>
                  </a:cxn>
                  <a:cxn ang="0">
                    <a:pos x="294" y="135"/>
                  </a:cxn>
                  <a:cxn ang="0">
                    <a:pos x="285" y="154"/>
                  </a:cxn>
                  <a:cxn ang="0">
                    <a:pos x="274" y="170"/>
                  </a:cxn>
                  <a:cxn ang="0">
                    <a:pos x="259" y="185"/>
                  </a:cxn>
                  <a:cxn ang="0">
                    <a:pos x="242" y="197"/>
                  </a:cxn>
                  <a:cxn ang="0">
                    <a:pos x="224" y="204"/>
                  </a:cxn>
                  <a:cxn ang="0">
                    <a:pos x="204" y="208"/>
                  </a:cxn>
                  <a:cxn ang="0">
                    <a:pos x="183" y="208"/>
                  </a:cxn>
                  <a:cxn ang="0">
                    <a:pos x="162" y="204"/>
                  </a:cxn>
                  <a:cxn ang="0">
                    <a:pos x="144" y="197"/>
                  </a:cxn>
                  <a:cxn ang="0">
                    <a:pos x="127" y="185"/>
                  </a:cxn>
                  <a:cxn ang="0">
                    <a:pos x="112" y="170"/>
                  </a:cxn>
                  <a:cxn ang="0">
                    <a:pos x="101" y="154"/>
                  </a:cxn>
                  <a:cxn ang="0">
                    <a:pos x="92" y="135"/>
                  </a:cxn>
                  <a:cxn ang="0">
                    <a:pos x="89" y="115"/>
                  </a:cxn>
                  <a:cxn ang="0">
                    <a:pos x="89" y="93"/>
                  </a:cxn>
                  <a:cxn ang="0">
                    <a:pos x="92" y="73"/>
                  </a:cxn>
                  <a:cxn ang="0">
                    <a:pos x="101" y="56"/>
                  </a:cxn>
                  <a:cxn ang="0">
                    <a:pos x="112" y="39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2" y="4"/>
                  </a:cxn>
                  <a:cxn ang="0">
                    <a:pos x="183" y="1"/>
                  </a:cxn>
                  <a:cxn ang="0">
                    <a:pos x="100" y="1072"/>
                  </a:cxn>
                  <a:cxn ang="0">
                    <a:pos x="0" y="447"/>
                  </a:cxn>
                  <a:cxn ang="0">
                    <a:pos x="282" y="299"/>
                  </a:cxn>
                  <a:cxn ang="0">
                    <a:pos x="100" y="1072"/>
                  </a:cxn>
                </a:cxnLst>
                <a:rect l="0" t="0" r="r" b="b"/>
                <a:pathLst>
                  <a:path w="298" h="1072">
                    <a:moveTo>
                      <a:pt x="194" y="0"/>
                    </a:move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2" y="12"/>
                    </a:lnTo>
                    <a:lnTo>
                      <a:pt x="251" y="16"/>
                    </a:lnTo>
                    <a:lnTo>
                      <a:pt x="259" y="23"/>
                    </a:lnTo>
                    <a:lnTo>
                      <a:pt x="267" y="30"/>
                    </a:lnTo>
                    <a:lnTo>
                      <a:pt x="274" y="39"/>
                    </a:lnTo>
                    <a:lnTo>
                      <a:pt x="280" y="47"/>
                    </a:lnTo>
                    <a:lnTo>
                      <a:pt x="285" y="56"/>
                    </a:lnTo>
                    <a:lnTo>
                      <a:pt x="290" y="64"/>
                    </a:lnTo>
                    <a:lnTo>
                      <a:pt x="294" y="73"/>
                    </a:lnTo>
                    <a:lnTo>
                      <a:pt x="296" y="84"/>
                    </a:lnTo>
                    <a:lnTo>
                      <a:pt x="297" y="93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5"/>
                    </a:lnTo>
                    <a:lnTo>
                      <a:pt x="294" y="135"/>
                    </a:lnTo>
                    <a:lnTo>
                      <a:pt x="290" y="144"/>
                    </a:lnTo>
                    <a:lnTo>
                      <a:pt x="285" y="154"/>
                    </a:lnTo>
                    <a:lnTo>
                      <a:pt x="280" y="162"/>
                    </a:lnTo>
                    <a:lnTo>
                      <a:pt x="274" y="170"/>
                    </a:lnTo>
                    <a:lnTo>
                      <a:pt x="267" y="178"/>
                    </a:lnTo>
                    <a:lnTo>
                      <a:pt x="259" y="185"/>
                    </a:lnTo>
                    <a:lnTo>
                      <a:pt x="251" y="192"/>
                    </a:lnTo>
                    <a:lnTo>
                      <a:pt x="242" y="197"/>
                    </a:lnTo>
                    <a:lnTo>
                      <a:pt x="234" y="201"/>
                    </a:lnTo>
                    <a:lnTo>
                      <a:pt x="224" y="204"/>
                    </a:lnTo>
                    <a:lnTo>
                      <a:pt x="214" y="207"/>
                    </a:lnTo>
                    <a:lnTo>
                      <a:pt x="204" y="208"/>
                    </a:lnTo>
                    <a:lnTo>
                      <a:pt x="194" y="208"/>
                    </a:lnTo>
                    <a:lnTo>
                      <a:pt x="183" y="208"/>
                    </a:lnTo>
                    <a:lnTo>
                      <a:pt x="172" y="207"/>
                    </a:lnTo>
                    <a:lnTo>
                      <a:pt x="162" y="204"/>
                    </a:lnTo>
                    <a:lnTo>
                      <a:pt x="153" y="201"/>
                    </a:lnTo>
                    <a:lnTo>
                      <a:pt x="144" y="197"/>
                    </a:lnTo>
                    <a:lnTo>
                      <a:pt x="136" y="192"/>
                    </a:lnTo>
                    <a:lnTo>
                      <a:pt x="127" y="185"/>
                    </a:lnTo>
                    <a:lnTo>
                      <a:pt x="119" y="178"/>
                    </a:lnTo>
                    <a:lnTo>
                      <a:pt x="112" y="170"/>
                    </a:lnTo>
                    <a:lnTo>
                      <a:pt x="106" y="162"/>
                    </a:lnTo>
                    <a:lnTo>
                      <a:pt x="101" y="154"/>
                    </a:lnTo>
                    <a:lnTo>
                      <a:pt x="96" y="144"/>
                    </a:lnTo>
                    <a:lnTo>
                      <a:pt x="92" y="135"/>
                    </a:lnTo>
                    <a:lnTo>
                      <a:pt x="90" y="125"/>
                    </a:lnTo>
                    <a:lnTo>
                      <a:pt x="89" y="115"/>
                    </a:lnTo>
                    <a:lnTo>
                      <a:pt x="88" y="104"/>
                    </a:lnTo>
                    <a:lnTo>
                      <a:pt x="89" y="93"/>
                    </a:lnTo>
                    <a:lnTo>
                      <a:pt x="90" y="84"/>
                    </a:lnTo>
                    <a:lnTo>
                      <a:pt x="92" y="73"/>
                    </a:lnTo>
                    <a:lnTo>
                      <a:pt x="96" y="64"/>
                    </a:lnTo>
                    <a:lnTo>
                      <a:pt x="101" y="56"/>
                    </a:lnTo>
                    <a:lnTo>
                      <a:pt x="106" y="47"/>
                    </a:lnTo>
                    <a:lnTo>
                      <a:pt x="112" y="39"/>
                    </a:lnTo>
                    <a:lnTo>
                      <a:pt x="119" y="30"/>
                    </a:lnTo>
                    <a:lnTo>
                      <a:pt x="127" y="23"/>
                    </a:lnTo>
                    <a:lnTo>
                      <a:pt x="136" y="16"/>
                    </a:lnTo>
                    <a:lnTo>
                      <a:pt x="144" y="12"/>
                    </a:lnTo>
                    <a:lnTo>
                      <a:pt x="153" y="7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83" y="1"/>
                    </a:lnTo>
                    <a:lnTo>
                      <a:pt x="194" y="0"/>
                    </a:lnTo>
                    <a:close/>
                    <a:moveTo>
                      <a:pt x="100" y="1072"/>
                    </a:moveTo>
                    <a:lnTo>
                      <a:pt x="100" y="447"/>
                    </a:lnTo>
                    <a:lnTo>
                      <a:pt x="0" y="447"/>
                    </a:lnTo>
                    <a:lnTo>
                      <a:pt x="0" y="299"/>
                    </a:lnTo>
                    <a:lnTo>
                      <a:pt x="282" y="299"/>
                    </a:lnTo>
                    <a:lnTo>
                      <a:pt x="282" y="1072"/>
                    </a:lnTo>
                    <a:lnTo>
                      <a:pt x="100" y="10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 userDrawn="1"/>
            </p:nvSpPr>
            <p:spPr bwMode="gray">
              <a:xfrm>
                <a:off x="855663" y="498475"/>
                <a:ext cx="115888" cy="141287"/>
              </a:xfrm>
              <a:custGeom>
                <a:avLst/>
                <a:gdLst/>
                <a:ahLst/>
                <a:cxnLst>
                  <a:cxn ang="0">
                    <a:pos x="431" y="629"/>
                  </a:cxn>
                  <a:cxn ang="0">
                    <a:pos x="388" y="664"/>
                  </a:cxn>
                  <a:cxn ang="0">
                    <a:pos x="342" y="686"/>
                  </a:cxn>
                  <a:cxn ang="0">
                    <a:pos x="292" y="696"/>
                  </a:cxn>
                  <a:cxn ang="0">
                    <a:pos x="232" y="692"/>
                  </a:cxn>
                  <a:cxn ang="0">
                    <a:pos x="183" y="673"/>
                  </a:cxn>
                  <a:cxn ang="0">
                    <a:pos x="152" y="638"/>
                  </a:cxn>
                  <a:cxn ang="0">
                    <a:pos x="139" y="589"/>
                  </a:cxn>
                  <a:cxn ang="0">
                    <a:pos x="144" y="530"/>
                  </a:cxn>
                  <a:cxn ang="0">
                    <a:pos x="163" y="490"/>
                  </a:cxn>
                  <a:cxn ang="0">
                    <a:pos x="220" y="434"/>
                  </a:cxn>
                  <a:cxn ang="0">
                    <a:pos x="299" y="400"/>
                  </a:cxn>
                  <a:cxn ang="0">
                    <a:pos x="387" y="393"/>
                  </a:cxn>
                  <a:cxn ang="0">
                    <a:pos x="463" y="596"/>
                  </a:cxn>
                  <a:cxn ang="0">
                    <a:pos x="573" y="792"/>
                  </a:cxn>
                  <a:cxn ang="0">
                    <a:pos x="641" y="800"/>
                  </a:cxn>
                  <a:cxn ang="0">
                    <a:pos x="648" y="722"/>
                  </a:cxn>
                  <a:cxn ang="0">
                    <a:pos x="624" y="697"/>
                  </a:cxn>
                  <a:cxn ang="0">
                    <a:pos x="610" y="663"/>
                  </a:cxn>
                  <a:cxn ang="0">
                    <a:pos x="601" y="597"/>
                  </a:cxn>
                  <a:cxn ang="0">
                    <a:pos x="598" y="260"/>
                  </a:cxn>
                  <a:cxn ang="0">
                    <a:pos x="586" y="191"/>
                  </a:cxn>
                  <a:cxn ang="0">
                    <a:pos x="564" y="133"/>
                  </a:cxn>
                  <a:cxn ang="0">
                    <a:pos x="534" y="86"/>
                  </a:cxn>
                  <a:cxn ang="0">
                    <a:pos x="492" y="50"/>
                  </a:cxn>
                  <a:cxn ang="0">
                    <a:pos x="440" y="24"/>
                  </a:cxn>
                  <a:cxn ang="0">
                    <a:pos x="376" y="7"/>
                  </a:cxn>
                  <a:cxn ang="0">
                    <a:pos x="300" y="0"/>
                  </a:cxn>
                  <a:cxn ang="0">
                    <a:pos x="232" y="3"/>
                  </a:cxn>
                  <a:cxn ang="0">
                    <a:pos x="165" y="17"/>
                  </a:cxn>
                  <a:cxn ang="0">
                    <a:pos x="101" y="40"/>
                  </a:cxn>
                  <a:cxn ang="0">
                    <a:pos x="50" y="68"/>
                  </a:cxn>
                  <a:cxn ang="0">
                    <a:pos x="116" y="175"/>
                  </a:cxn>
                  <a:cxn ang="0">
                    <a:pos x="158" y="149"/>
                  </a:cxn>
                  <a:cxn ang="0">
                    <a:pos x="208" y="131"/>
                  </a:cxn>
                  <a:cxn ang="0">
                    <a:pos x="265" y="123"/>
                  </a:cxn>
                  <a:cxn ang="0">
                    <a:pos x="334" y="125"/>
                  </a:cxn>
                  <a:cxn ang="0">
                    <a:pos x="398" y="148"/>
                  </a:cxn>
                  <a:cxn ang="0">
                    <a:pos x="439" y="196"/>
                  </a:cxn>
                  <a:cxn ang="0">
                    <a:pos x="460" y="267"/>
                  </a:cxn>
                  <a:cxn ang="0">
                    <a:pos x="410" y="296"/>
                  </a:cxn>
                  <a:cxn ang="0">
                    <a:pos x="365" y="291"/>
                  </a:cxn>
                  <a:cxn ang="0">
                    <a:pos x="289" y="296"/>
                  </a:cxn>
                  <a:cxn ang="0">
                    <a:pos x="219" y="311"/>
                  </a:cxn>
                  <a:cxn ang="0">
                    <a:pos x="158" y="337"/>
                  </a:cxn>
                  <a:cxn ang="0">
                    <a:pos x="103" y="372"/>
                  </a:cxn>
                  <a:cxn ang="0">
                    <a:pos x="58" y="415"/>
                  </a:cxn>
                  <a:cxn ang="0">
                    <a:pos x="26" y="463"/>
                  </a:cxn>
                  <a:cxn ang="0">
                    <a:pos x="6" y="515"/>
                  </a:cxn>
                  <a:cxn ang="0">
                    <a:pos x="0" y="572"/>
                  </a:cxn>
                  <a:cxn ang="0">
                    <a:pos x="4" y="619"/>
                  </a:cxn>
                  <a:cxn ang="0">
                    <a:pos x="17" y="662"/>
                  </a:cxn>
                  <a:cxn ang="0">
                    <a:pos x="38" y="702"/>
                  </a:cxn>
                  <a:cxn ang="0">
                    <a:pos x="67" y="737"/>
                  </a:cxn>
                  <a:cxn ang="0">
                    <a:pos x="120" y="777"/>
                  </a:cxn>
                  <a:cxn ang="0">
                    <a:pos x="159" y="794"/>
                  </a:cxn>
                  <a:cxn ang="0">
                    <a:pos x="202" y="802"/>
                  </a:cxn>
                  <a:cxn ang="0">
                    <a:pos x="266" y="801"/>
                  </a:cxn>
                  <a:cxn ang="0">
                    <a:pos x="338" y="789"/>
                  </a:cxn>
                  <a:cxn ang="0">
                    <a:pos x="402" y="762"/>
                  </a:cxn>
                  <a:cxn ang="0">
                    <a:pos x="453" y="724"/>
                  </a:cxn>
                  <a:cxn ang="0">
                    <a:pos x="486" y="725"/>
                  </a:cxn>
                  <a:cxn ang="0">
                    <a:pos x="516" y="763"/>
                  </a:cxn>
                </a:cxnLst>
                <a:rect l="0" t="0" r="r" b="b"/>
                <a:pathLst>
                  <a:path w="662" h="803">
                    <a:moveTo>
                      <a:pt x="463" y="596"/>
                    </a:moveTo>
                    <a:lnTo>
                      <a:pt x="452" y="608"/>
                    </a:lnTo>
                    <a:lnTo>
                      <a:pt x="442" y="619"/>
                    </a:lnTo>
                    <a:lnTo>
                      <a:pt x="431" y="629"/>
                    </a:lnTo>
                    <a:lnTo>
                      <a:pt x="421" y="640"/>
                    </a:lnTo>
                    <a:lnTo>
                      <a:pt x="410" y="648"/>
                    </a:lnTo>
                    <a:lnTo>
                      <a:pt x="400" y="657"/>
                    </a:lnTo>
                    <a:lnTo>
                      <a:pt x="388" y="664"/>
                    </a:lnTo>
                    <a:lnTo>
                      <a:pt x="376" y="670"/>
                    </a:lnTo>
                    <a:lnTo>
                      <a:pt x="366" y="677"/>
                    </a:lnTo>
                    <a:lnTo>
                      <a:pt x="353" y="682"/>
                    </a:lnTo>
                    <a:lnTo>
                      <a:pt x="342" y="686"/>
                    </a:lnTo>
                    <a:lnTo>
                      <a:pt x="330" y="689"/>
                    </a:lnTo>
                    <a:lnTo>
                      <a:pt x="317" y="693"/>
                    </a:lnTo>
                    <a:lnTo>
                      <a:pt x="305" y="694"/>
                    </a:lnTo>
                    <a:lnTo>
                      <a:pt x="292" y="696"/>
                    </a:lnTo>
                    <a:lnTo>
                      <a:pt x="279" y="696"/>
                    </a:lnTo>
                    <a:lnTo>
                      <a:pt x="262" y="695"/>
                    </a:lnTo>
                    <a:lnTo>
                      <a:pt x="247" y="694"/>
                    </a:lnTo>
                    <a:lnTo>
                      <a:pt x="232" y="692"/>
                    </a:lnTo>
                    <a:lnTo>
                      <a:pt x="218" y="688"/>
                    </a:lnTo>
                    <a:lnTo>
                      <a:pt x="205" y="684"/>
                    </a:lnTo>
                    <a:lnTo>
                      <a:pt x="194" y="679"/>
                    </a:lnTo>
                    <a:lnTo>
                      <a:pt x="183" y="673"/>
                    </a:lnTo>
                    <a:lnTo>
                      <a:pt x="174" y="665"/>
                    </a:lnTo>
                    <a:lnTo>
                      <a:pt x="165" y="657"/>
                    </a:lnTo>
                    <a:lnTo>
                      <a:pt x="158" y="648"/>
                    </a:lnTo>
                    <a:lnTo>
                      <a:pt x="152" y="638"/>
                    </a:lnTo>
                    <a:lnTo>
                      <a:pt x="147" y="627"/>
                    </a:lnTo>
                    <a:lnTo>
                      <a:pt x="143" y="616"/>
                    </a:lnTo>
                    <a:lnTo>
                      <a:pt x="140" y="603"/>
                    </a:lnTo>
                    <a:lnTo>
                      <a:pt x="139" y="589"/>
                    </a:lnTo>
                    <a:lnTo>
                      <a:pt x="138" y="575"/>
                    </a:lnTo>
                    <a:lnTo>
                      <a:pt x="139" y="556"/>
                    </a:lnTo>
                    <a:lnTo>
                      <a:pt x="142" y="539"/>
                    </a:lnTo>
                    <a:lnTo>
                      <a:pt x="144" y="530"/>
                    </a:lnTo>
                    <a:lnTo>
                      <a:pt x="147" y="522"/>
                    </a:lnTo>
                    <a:lnTo>
                      <a:pt x="151" y="513"/>
                    </a:lnTo>
                    <a:lnTo>
                      <a:pt x="155" y="506"/>
                    </a:lnTo>
                    <a:lnTo>
                      <a:pt x="163" y="490"/>
                    </a:lnTo>
                    <a:lnTo>
                      <a:pt x="175" y="474"/>
                    </a:lnTo>
                    <a:lnTo>
                      <a:pt x="189" y="461"/>
                    </a:lnTo>
                    <a:lnTo>
                      <a:pt x="203" y="447"/>
                    </a:lnTo>
                    <a:lnTo>
                      <a:pt x="220" y="434"/>
                    </a:lnTo>
                    <a:lnTo>
                      <a:pt x="238" y="423"/>
                    </a:lnTo>
                    <a:lnTo>
                      <a:pt x="258" y="414"/>
                    </a:lnTo>
                    <a:lnTo>
                      <a:pt x="278" y="406"/>
                    </a:lnTo>
                    <a:lnTo>
                      <a:pt x="299" y="400"/>
                    </a:lnTo>
                    <a:lnTo>
                      <a:pt x="323" y="396"/>
                    </a:lnTo>
                    <a:lnTo>
                      <a:pt x="347" y="393"/>
                    </a:lnTo>
                    <a:lnTo>
                      <a:pt x="372" y="393"/>
                    </a:lnTo>
                    <a:lnTo>
                      <a:pt x="387" y="393"/>
                    </a:lnTo>
                    <a:lnTo>
                      <a:pt x="408" y="396"/>
                    </a:lnTo>
                    <a:lnTo>
                      <a:pt x="432" y="402"/>
                    </a:lnTo>
                    <a:lnTo>
                      <a:pt x="463" y="408"/>
                    </a:lnTo>
                    <a:lnTo>
                      <a:pt x="463" y="596"/>
                    </a:lnTo>
                    <a:close/>
                    <a:moveTo>
                      <a:pt x="536" y="777"/>
                    </a:moveTo>
                    <a:lnTo>
                      <a:pt x="546" y="783"/>
                    </a:lnTo>
                    <a:lnTo>
                      <a:pt x="559" y="788"/>
                    </a:lnTo>
                    <a:lnTo>
                      <a:pt x="573" y="792"/>
                    </a:lnTo>
                    <a:lnTo>
                      <a:pt x="589" y="795"/>
                    </a:lnTo>
                    <a:lnTo>
                      <a:pt x="604" y="798"/>
                    </a:lnTo>
                    <a:lnTo>
                      <a:pt x="622" y="799"/>
                    </a:lnTo>
                    <a:lnTo>
                      <a:pt x="641" y="800"/>
                    </a:lnTo>
                    <a:lnTo>
                      <a:pt x="662" y="801"/>
                    </a:lnTo>
                    <a:lnTo>
                      <a:pt x="662" y="732"/>
                    </a:lnTo>
                    <a:lnTo>
                      <a:pt x="655" y="727"/>
                    </a:lnTo>
                    <a:lnTo>
                      <a:pt x="648" y="722"/>
                    </a:lnTo>
                    <a:lnTo>
                      <a:pt x="641" y="717"/>
                    </a:lnTo>
                    <a:lnTo>
                      <a:pt x="635" y="711"/>
                    </a:lnTo>
                    <a:lnTo>
                      <a:pt x="630" y="704"/>
                    </a:lnTo>
                    <a:lnTo>
                      <a:pt x="624" y="697"/>
                    </a:lnTo>
                    <a:lnTo>
                      <a:pt x="620" y="689"/>
                    </a:lnTo>
                    <a:lnTo>
                      <a:pt x="616" y="681"/>
                    </a:lnTo>
                    <a:lnTo>
                      <a:pt x="613" y="673"/>
                    </a:lnTo>
                    <a:lnTo>
                      <a:pt x="610" y="663"/>
                    </a:lnTo>
                    <a:lnTo>
                      <a:pt x="606" y="654"/>
                    </a:lnTo>
                    <a:lnTo>
                      <a:pt x="604" y="643"/>
                    </a:lnTo>
                    <a:lnTo>
                      <a:pt x="601" y="621"/>
                    </a:lnTo>
                    <a:lnTo>
                      <a:pt x="601" y="597"/>
                    </a:lnTo>
                    <a:lnTo>
                      <a:pt x="601" y="319"/>
                    </a:lnTo>
                    <a:lnTo>
                      <a:pt x="600" y="298"/>
                    </a:lnTo>
                    <a:lnTo>
                      <a:pt x="599" y="279"/>
                    </a:lnTo>
                    <a:lnTo>
                      <a:pt x="598" y="260"/>
                    </a:lnTo>
                    <a:lnTo>
                      <a:pt x="596" y="241"/>
                    </a:lnTo>
                    <a:lnTo>
                      <a:pt x="593" y="223"/>
                    </a:lnTo>
                    <a:lnTo>
                      <a:pt x="590" y="206"/>
                    </a:lnTo>
                    <a:lnTo>
                      <a:pt x="586" y="191"/>
                    </a:lnTo>
                    <a:lnTo>
                      <a:pt x="581" y="175"/>
                    </a:lnTo>
                    <a:lnTo>
                      <a:pt x="577" y="160"/>
                    </a:lnTo>
                    <a:lnTo>
                      <a:pt x="571" y="146"/>
                    </a:lnTo>
                    <a:lnTo>
                      <a:pt x="564" y="133"/>
                    </a:lnTo>
                    <a:lnTo>
                      <a:pt x="558" y="120"/>
                    </a:lnTo>
                    <a:lnTo>
                      <a:pt x="551" y="107"/>
                    </a:lnTo>
                    <a:lnTo>
                      <a:pt x="542" y="97"/>
                    </a:lnTo>
                    <a:lnTo>
                      <a:pt x="534" y="86"/>
                    </a:lnTo>
                    <a:lnTo>
                      <a:pt x="524" y="76"/>
                    </a:lnTo>
                    <a:lnTo>
                      <a:pt x="515" y="66"/>
                    </a:lnTo>
                    <a:lnTo>
                      <a:pt x="504" y="58"/>
                    </a:lnTo>
                    <a:lnTo>
                      <a:pt x="492" y="50"/>
                    </a:lnTo>
                    <a:lnTo>
                      <a:pt x="481" y="43"/>
                    </a:lnTo>
                    <a:lnTo>
                      <a:pt x="468" y="36"/>
                    </a:lnTo>
                    <a:lnTo>
                      <a:pt x="455" y="29"/>
                    </a:lnTo>
                    <a:lnTo>
                      <a:pt x="440" y="24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3" y="10"/>
                    </a:lnTo>
                    <a:lnTo>
                      <a:pt x="376" y="7"/>
                    </a:lnTo>
                    <a:lnTo>
                      <a:pt x="358" y="4"/>
                    </a:lnTo>
                    <a:lnTo>
                      <a:pt x="339" y="2"/>
                    </a:lnTo>
                    <a:lnTo>
                      <a:pt x="320" y="1"/>
                    </a:lnTo>
                    <a:lnTo>
                      <a:pt x="300" y="0"/>
                    </a:lnTo>
                    <a:lnTo>
                      <a:pt x="280" y="0"/>
                    </a:lnTo>
                    <a:lnTo>
                      <a:pt x="265" y="0"/>
                    </a:lnTo>
                    <a:lnTo>
                      <a:pt x="249" y="1"/>
                    </a:lnTo>
                    <a:lnTo>
                      <a:pt x="232" y="3"/>
                    </a:lnTo>
                    <a:lnTo>
                      <a:pt x="216" y="5"/>
                    </a:lnTo>
                    <a:lnTo>
                      <a:pt x="199" y="8"/>
                    </a:lnTo>
                    <a:lnTo>
                      <a:pt x="182" y="12"/>
                    </a:lnTo>
                    <a:lnTo>
                      <a:pt x="165" y="17"/>
                    </a:lnTo>
                    <a:lnTo>
                      <a:pt x="148" y="22"/>
                    </a:lnTo>
                    <a:lnTo>
                      <a:pt x="132" y="28"/>
                    </a:lnTo>
                    <a:lnTo>
                      <a:pt x="116" y="33"/>
                    </a:lnTo>
                    <a:lnTo>
                      <a:pt x="101" y="40"/>
                    </a:lnTo>
                    <a:lnTo>
                      <a:pt x="87" y="47"/>
                    </a:lnTo>
                    <a:lnTo>
                      <a:pt x="74" y="53"/>
                    </a:lnTo>
                    <a:lnTo>
                      <a:pt x="62" y="61"/>
                    </a:lnTo>
                    <a:lnTo>
                      <a:pt x="50" y="68"/>
                    </a:lnTo>
                    <a:lnTo>
                      <a:pt x="41" y="76"/>
                    </a:lnTo>
                    <a:lnTo>
                      <a:pt x="98" y="192"/>
                    </a:lnTo>
                    <a:lnTo>
                      <a:pt x="107" y="183"/>
                    </a:lnTo>
                    <a:lnTo>
                      <a:pt x="116" y="175"/>
                    </a:lnTo>
                    <a:lnTo>
                      <a:pt x="126" y="167"/>
                    </a:lnTo>
                    <a:lnTo>
                      <a:pt x="136" y="161"/>
                    </a:lnTo>
                    <a:lnTo>
                      <a:pt x="147" y="155"/>
                    </a:lnTo>
                    <a:lnTo>
                      <a:pt x="158" y="149"/>
                    </a:lnTo>
                    <a:lnTo>
                      <a:pt x="170" y="144"/>
                    </a:lnTo>
                    <a:lnTo>
                      <a:pt x="182" y="139"/>
                    </a:lnTo>
                    <a:lnTo>
                      <a:pt x="195" y="136"/>
                    </a:lnTo>
                    <a:lnTo>
                      <a:pt x="208" y="131"/>
                    </a:lnTo>
                    <a:lnTo>
                      <a:pt x="221" y="129"/>
                    </a:lnTo>
                    <a:lnTo>
                      <a:pt x="235" y="126"/>
                    </a:lnTo>
                    <a:lnTo>
                      <a:pt x="250" y="124"/>
                    </a:lnTo>
                    <a:lnTo>
                      <a:pt x="265" y="123"/>
                    </a:lnTo>
                    <a:lnTo>
                      <a:pt x="279" y="122"/>
                    </a:lnTo>
                    <a:lnTo>
                      <a:pt x="295" y="122"/>
                    </a:lnTo>
                    <a:lnTo>
                      <a:pt x="315" y="123"/>
                    </a:lnTo>
                    <a:lnTo>
                      <a:pt x="334" y="125"/>
                    </a:lnTo>
                    <a:lnTo>
                      <a:pt x="352" y="128"/>
                    </a:lnTo>
                    <a:lnTo>
                      <a:pt x="368" y="134"/>
                    </a:lnTo>
                    <a:lnTo>
                      <a:pt x="384" y="141"/>
                    </a:lnTo>
                    <a:lnTo>
                      <a:pt x="398" y="148"/>
                    </a:lnTo>
                    <a:lnTo>
                      <a:pt x="409" y="158"/>
                    </a:lnTo>
                    <a:lnTo>
                      <a:pt x="421" y="169"/>
                    </a:lnTo>
                    <a:lnTo>
                      <a:pt x="430" y="182"/>
                    </a:lnTo>
                    <a:lnTo>
                      <a:pt x="439" y="196"/>
                    </a:lnTo>
                    <a:lnTo>
                      <a:pt x="446" y="211"/>
                    </a:lnTo>
                    <a:lnTo>
                      <a:pt x="452" y="227"/>
                    </a:lnTo>
                    <a:lnTo>
                      <a:pt x="457" y="246"/>
                    </a:lnTo>
                    <a:lnTo>
                      <a:pt x="460" y="267"/>
                    </a:lnTo>
                    <a:lnTo>
                      <a:pt x="462" y="288"/>
                    </a:lnTo>
                    <a:lnTo>
                      <a:pt x="463" y="310"/>
                    </a:lnTo>
                    <a:lnTo>
                      <a:pt x="436" y="301"/>
                    </a:lnTo>
                    <a:lnTo>
                      <a:pt x="410" y="296"/>
                    </a:lnTo>
                    <a:lnTo>
                      <a:pt x="399" y="294"/>
                    </a:lnTo>
                    <a:lnTo>
                      <a:pt x="387" y="292"/>
                    </a:lnTo>
                    <a:lnTo>
                      <a:pt x="375" y="291"/>
                    </a:lnTo>
                    <a:lnTo>
                      <a:pt x="365" y="291"/>
                    </a:lnTo>
                    <a:lnTo>
                      <a:pt x="345" y="291"/>
                    </a:lnTo>
                    <a:lnTo>
                      <a:pt x="326" y="292"/>
                    </a:lnTo>
                    <a:lnTo>
                      <a:pt x="307" y="294"/>
                    </a:lnTo>
                    <a:lnTo>
                      <a:pt x="289" y="296"/>
                    </a:lnTo>
                    <a:lnTo>
                      <a:pt x="271" y="299"/>
                    </a:lnTo>
                    <a:lnTo>
                      <a:pt x="253" y="302"/>
                    </a:lnTo>
                    <a:lnTo>
                      <a:pt x="236" y="307"/>
                    </a:lnTo>
                    <a:lnTo>
                      <a:pt x="219" y="311"/>
                    </a:lnTo>
                    <a:lnTo>
                      <a:pt x="203" y="317"/>
                    </a:lnTo>
                    <a:lnTo>
                      <a:pt x="188" y="322"/>
                    </a:lnTo>
                    <a:lnTo>
                      <a:pt x="173" y="330"/>
                    </a:lnTo>
                    <a:lnTo>
                      <a:pt x="158" y="337"/>
                    </a:lnTo>
                    <a:lnTo>
                      <a:pt x="143" y="345"/>
                    </a:lnTo>
                    <a:lnTo>
                      <a:pt x="129" y="353"/>
                    </a:lnTo>
                    <a:lnTo>
                      <a:pt x="116" y="362"/>
                    </a:lnTo>
                    <a:lnTo>
                      <a:pt x="103" y="372"/>
                    </a:lnTo>
                    <a:lnTo>
                      <a:pt x="90" y="383"/>
                    </a:lnTo>
                    <a:lnTo>
                      <a:pt x="79" y="393"/>
                    </a:lnTo>
                    <a:lnTo>
                      <a:pt x="67" y="405"/>
                    </a:lnTo>
                    <a:lnTo>
                      <a:pt x="58" y="415"/>
                    </a:lnTo>
                    <a:lnTo>
                      <a:pt x="48" y="427"/>
                    </a:lnTo>
                    <a:lnTo>
                      <a:pt x="40" y="438"/>
                    </a:lnTo>
                    <a:lnTo>
                      <a:pt x="32" y="451"/>
                    </a:lnTo>
                    <a:lnTo>
                      <a:pt x="26" y="463"/>
                    </a:lnTo>
                    <a:lnTo>
                      <a:pt x="20" y="475"/>
                    </a:lnTo>
                    <a:lnTo>
                      <a:pt x="14" y="489"/>
                    </a:lnTo>
                    <a:lnTo>
                      <a:pt x="10" y="502"/>
                    </a:lnTo>
                    <a:lnTo>
                      <a:pt x="6" y="515"/>
                    </a:lnTo>
                    <a:lnTo>
                      <a:pt x="4" y="529"/>
                    </a:lnTo>
                    <a:lnTo>
                      <a:pt x="2" y="543"/>
                    </a:lnTo>
                    <a:lnTo>
                      <a:pt x="1" y="558"/>
                    </a:lnTo>
                    <a:lnTo>
                      <a:pt x="0" y="572"/>
                    </a:lnTo>
                    <a:lnTo>
                      <a:pt x="1" y="584"/>
                    </a:lnTo>
                    <a:lnTo>
                      <a:pt x="1" y="597"/>
                    </a:lnTo>
                    <a:lnTo>
                      <a:pt x="3" y="608"/>
                    </a:lnTo>
                    <a:lnTo>
                      <a:pt x="4" y="619"/>
                    </a:lnTo>
                    <a:lnTo>
                      <a:pt x="7" y="630"/>
                    </a:lnTo>
                    <a:lnTo>
                      <a:pt x="9" y="641"/>
                    </a:lnTo>
                    <a:lnTo>
                      <a:pt x="12" y="653"/>
                    </a:lnTo>
                    <a:lnTo>
                      <a:pt x="17" y="662"/>
                    </a:lnTo>
                    <a:lnTo>
                      <a:pt x="21" y="673"/>
                    </a:lnTo>
                    <a:lnTo>
                      <a:pt x="26" y="683"/>
                    </a:lnTo>
                    <a:lnTo>
                      <a:pt x="31" y="693"/>
                    </a:lnTo>
                    <a:lnTo>
                      <a:pt x="38" y="702"/>
                    </a:lnTo>
                    <a:lnTo>
                      <a:pt x="44" y="711"/>
                    </a:lnTo>
                    <a:lnTo>
                      <a:pt x="51" y="720"/>
                    </a:lnTo>
                    <a:lnTo>
                      <a:pt x="59" y="728"/>
                    </a:lnTo>
                    <a:lnTo>
                      <a:pt x="67" y="737"/>
                    </a:lnTo>
                    <a:lnTo>
                      <a:pt x="84" y="753"/>
                    </a:lnTo>
                    <a:lnTo>
                      <a:pt x="101" y="765"/>
                    </a:lnTo>
                    <a:lnTo>
                      <a:pt x="110" y="772"/>
                    </a:lnTo>
                    <a:lnTo>
                      <a:pt x="120" y="777"/>
                    </a:lnTo>
                    <a:lnTo>
                      <a:pt x="129" y="782"/>
                    </a:lnTo>
                    <a:lnTo>
                      <a:pt x="139" y="787"/>
                    </a:lnTo>
                    <a:lnTo>
                      <a:pt x="150" y="791"/>
                    </a:lnTo>
                    <a:lnTo>
                      <a:pt x="159" y="794"/>
                    </a:lnTo>
                    <a:lnTo>
                      <a:pt x="170" y="797"/>
                    </a:lnTo>
                    <a:lnTo>
                      <a:pt x="180" y="799"/>
                    </a:lnTo>
                    <a:lnTo>
                      <a:pt x="191" y="801"/>
                    </a:lnTo>
                    <a:lnTo>
                      <a:pt x="202" y="802"/>
                    </a:lnTo>
                    <a:lnTo>
                      <a:pt x="213" y="803"/>
                    </a:lnTo>
                    <a:lnTo>
                      <a:pt x="224" y="803"/>
                    </a:lnTo>
                    <a:lnTo>
                      <a:pt x="246" y="802"/>
                    </a:lnTo>
                    <a:lnTo>
                      <a:pt x="266" y="801"/>
                    </a:lnTo>
                    <a:lnTo>
                      <a:pt x="285" y="799"/>
                    </a:lnTo>
                    <a:lnTo>
                      <a:pt x="304" y="797"/>
                    </a:lnTo>
                    <a:lnTo>
                      <a:pt x="322" y="793"/>
                    </a:lnTo>
                    <a:lnTo>
                      <a:pt x="338" y="789"/>
                    </a:lnTo>
                    <a:lnTo>
                      <a:pt x="355" y="783"/>
                    </a:lnTo>
                    <a:lnTo>
                      <a:pt x="372" y="777"/>
                    </a:lnTo>
                    <a:lnTo>
                      <a:pt x="387" y="771"/>
                    </a:lnTo>
                    <a:lnTo>
                      <a:pt x="402" y="762"/>
                    </a:lnTo>
                    <a:lnTo>
                      <a:pt x="415" y="754"/>
                    </a:lnTo>
                    <a:lnTo>
                      <a:pt x="429" y="745"/>
                    </a:lnTo>
                    <a:lnTo>
                      <a:pt x="442" y="735"/>
                    </a:lnTo>
                    <a:lnTo>
                      <a:pt x="453" y="724"/>
                    </a:lnTo>
                    <a:lnTo>
                      <a:pt x="465" y="713"/>
                    </a:lnTo>
                    <a:lnTo>
                      <a:pt x="476" y="700"/>
                    </a:lnTo>
                    <a:lnTo>
                      <a:pt x="481" y="713"/>
                    </a:lnTo>
                    <a:lnTo>
                      <a:pt x="486" y="725"/>
                    </a:lnTo>
                    <a:lnTo>
                      <a:pt x="492" y="736"/>
                    </a:lnTo>
                    <a:lnTo>
                      <a:pt x="500" y="746"/>
                    </a:lnTo>
                    <a:lnTo>
                      <a:pt x="507" y="756"/>
                    </a:lnTo>
                    <a:lnTo>
                      <a:pt x="516" y="763"/>
                    </a:lnTo>
                    <a:lnTo>
                      <a:pt x="525" y="771"/>
                    </a:lnTo>
                    <a:lnTo>
                      <a:pt x="536" y="7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 userDrawn="1"/>
            </p:nvSpPr>
            <p:spPr bwMode="gray">
              <a:xfrm>
                <a:off x="1001713" y="498475"/>
                <a:ext cx="82550" cy="139700"/>
              </a:xfrm>
              <a:custGeom>
                <a:avLst/>
                <a:gdLst/>
                <a:ahLst/>
                <a:cxnLst>
                  <a:cxn ang="0">
                    <a:pos x="411" y="145"/>
                  </a:cxn>
                  <a:cxn ang="0">
                    <a:pos x="399" y="138"/>
                  </a:cxn>
                  <a:cxn ang="0">
                    <a:pos x="388" y="131"/>
                  </a:cxn>
                  <a:cxn ang="0">
                    <a:pos x="377" y="126"/>
                  </a:cxn>
                  <a:cxn ang="0">
                    <a:pos x="365" y="122"/>
                  </a:cxn>
                  <a:cxn ang="0">
                    <a:pos x="355" y="119"/>
                  </a:cxn>
                  <a:cxn ang="0">
                    <a:pos x="343" y="117"/>
                  </a:cxn>
                  <a:cxn ang="0">
                    <a:pos x="331" y="115"/>
                  </a:cxn>
                  <a:cxn ang="0">
                    <a:pos x="320" y="115"/>
                  </a:cxn>
                  <a:cxn ang="0">
                    <a:pos x="302" y="116"/>
                  </a:cxn>
                  <a:cxn ang="0">
                    <a:pos x="285" y="119"/>
                  </a:cxn>
                  <a:cxn ang="0">
                    <a:pos x="277" y="121"/>
                  </a:cxn>
                  <a:cxn ang="0">
                    <a:pos x="268" y="124"/>
                  </a:cxn>
                  <a:cxn ang="0">
                    <a:pos x="260" y="127"/>
                  </a:cxn>
                  <a:cxn ang="0">
                    <a:pos x="252" y="131"/>
                  </a:cxn>
                  <a:cxn ang="0">
                    <a:pos x="236" y="141"/>
                  </a:cxn>
                  <a:cxn ang="0">
                    <a:pos x="221" y="153"/>
                  </a:cxn>
                  <a:cxn ang="0">
                    <a:pos x="207" y="166"/>
                  </a:cxn>
                  <a:cxn ang="0">
                    <a:pos x="192" y="182"/>
                  </a:cxn>
                  <a:cxn ang="0">
                    <a:pos x="179" y="199"/>
                  </a:cxn>
                  <a:cxn ang="0">
                    <a:pos x="169" y="217"/>
                  </a:cxn>
                  <a:cxn ang="0">
                    <a:pos x="159" y="236"/>
                  </a:cxn>
                  <a:cxn ang="0">
                    <a:pos x="152" y="256"/>
                  </a:cxn>
                  <a:cxn ang="0">
                    <a:pos x="146" y="277"/>
                  </a:cxn>
                  <a:cxn ang="0">
                    <a:pos x="141" y="298"/>
                  </a:cxn>
                  <a:cxn ang="0">
                    <a:pos x="138" y="320"/>
                  </a:cxn>
                  <a:cxn ang="0">
                    <a:pos x="138" y="344"/>
                  </a:cxn>
                  <a:cxn ang="0">
                    <a:pos x="138" y="788"/>
                  </a:cxn>
                  <a:cxn ang="0">
                    <a:pos x="0" y="788"/>
                  </a:cxn>
                  <a:cxn ang="0">
                    <a:pos x="0" y="14"/>
                  </a:cxn>
                  <a:cxn ang="0">
                    <a:pos x="138" y="14"/>
                  </a:cxn>
                  <a:cxn ang="0">
                    <a:pos x="138" y="138"/>
                  </a:cxn>
                  <a:cxn ang="0">
                    <a:pos x="148" y="121"/>
                  </a:cxn>
                  <a:cxn ang="0">
                    <a:pos x="158" y="105"/>
                  </a:cxn>
                  <a:cxn ang="0">
                    <a:pos x="169" y="90"/>
                  </a:cxn>
                  <a:cxn ang="0">
                    <a:pos x="181" y="77"/>
                  </a:cxn>
                  <a:cxn ang="0">
                    <a:pos x="192" y="65"/>
                  </a:cxn>
                  <a:cxn ang="0">
                    <a:pos x="205" y="53"/>
                  </a:cxn>
                  <a:cxn ang="0">
                    <a:pos x="217" y="43"/>
                  </a:cxn>
                  <a:cxn ang="0">
                    <a:pos x="231" y="33"/>
                  </a:cxn>
                  <a:cxn ang="0">
                    <a:pos x="246" y="26"/>
                  </a:cxn>
                  <a:cxn ang="0">
                    <a:pos x="261" y="19"/>
                  </a:cxn>
                  <a:cxn ang="0">
                    <a:pos x="275" y="13"/>
                  </a:cxn>
                  <a:cxn ang="0">
                    <a:pos x="292" y="8"/>
                  </a:cxn>
                  <a:cxn ang="0">
                    <a:pos x="308" y="4"/>
                  </a:cxn>
                  <a:cxn ang="0">
                    <a:pos x="325" y="2"/>
                  </a:cxn>
                  <a:cxn ang="0">
                    <a:pos x="343" y="0"/>
                  </a:cxn>
                  <a:cxn ang="0">
                    <a:pos x="362" y="0"/>
                  </a:cxn>
                  <a:cxn ang="0">
                    <a:pos x="382" y="1"/>
                  </a:cxn>
                  <a:cxn ang="0">
                    <a:pos x="406" y="3"/>
                  </a:cxn>
                  <a:cxn ang="0">
                    <a:pos x="435" y="7"/>
                  </a:cxn>
                  <a:cxn ang="0">
                    <a:pos x="468" y="12"/>
                  </a:cxn>
                  <a:cxn ang="0">
                    <a:pos x="411" y="145"/>
                  </a:cxn>
                </a:cxnLst>
                <a:rect l="0" t="0" r="r" b="b"/>
                <a:pathLst>
                  <a:path w="468" h="788">
                    <a:moveTo>
                      <a:pt x="411" y="145"/>
                    </a:moveTo>
                    <a:lnTo>
                      <a:pt x="399" y="138"/>
                    </a:lnTo>
                    <a:lnTo>
                      <a:pt x="388" y="131"/>
                    </a:lnTo>
                    <a:lnTo>
                      <a:pt x="377" y="126"/>
                    </a:lnTo>
                    <a:lnTo>
                      <a:pt x="365" y="122"/>
                    </a:lnTo>
                    <a:lnTo>
                      <a:pt x="355" y="119"/>
                    </a:lnTo>
                    <a:lnTo>
                      <a:pt x="343" y="117"/>
                    </a:lnTo>
                    <a:lnTo>
                      <a:pt x="331" y="115"/>
                    </a:lnTo>
                    <a:lnTo>
                      <a:pt x="320" y="115"/>
                    </a:lnTo>
                    <a:lnTo>
                      <a:pt x="302" y="116"/>
                    </a:lnTo>
                    <a:lnTo>
                      <a:pt x="285" y="119"/>
                    </a:lnTo>
                    <a:lnTo>
                      <a:pt x="277" y="121"/>
                    </a:lnTo>
                    <a:lnTo>
                      <a:pt x="268" y="124"/>
                    </a:lnTo>
                    <a:lnTo>
                      <a:pt x="260" y="127"/>
                    </a:lnTo>
                    <a:lnTo>
                      <a:pt x="252" y="131"/>
                    </a:lnTo>
                    <a:lnTo>
                      <a:pt x="236" y="141"/>
                    </a:lnTo>
                    <a:lnTo>
                      <a:pt x="221" y="153"/>
                    </a:lnTo>
                    <a:lnTo>
                      <a:pt x="207" y="166"/>
                    </a:lnTo>
                    <a:lnTo>
                      <a:pt x="192" y="182"/>
                    </a:lnTo>
                    <a:lnTo>
                      <a:pt x="179" y="199"/>
                    </a:lnTo>
                    <a:lnTo>
                      <a:pt x="169" y="217"/>
                    </a:lnTo>
                    <a:lnTo>
                      <a:pt x="159" y="236"/>
                    </a:lnTo>
                    <a:lnTo>
                      <a:pt x="152" y="256"/>
                    </a:lnTo>
                    <a:lnTo>
                      <a:pt x="146" y="277"/>
                    </a:lnTo>
                    <a:lnTo>
                      <a:pt x="141" y="298"/>
                    </a:lnTo>
                    <a:lnTo>
                      <a:pt x="138" y="320"/>
                    </a:lnTo>
                    <a:lnTo>
                      <a:pt x="138" y="344"/>
                    </a:lnTo>
                    <a:lnTo>
                      <a:pt x="138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138" y="14"/>
                    </a:lnTo>
                    <a:lnTo>
                      <a:pt x="138" y="138"/>
                    </a:lnTo>
                    <a:lnTo>
                      <a:pt x="148" y="121"/>
                    </a:lnTo>
                    <a:lnTo>
                      <a:pt x="158" y="105"/>
                    </a:lnTo>
                    <a:lnTo>
                      <a:pt x="169" y="90"/>
                    </a:lnTo>
                    <a:lnTo>
                      <a:pt x="181" y="77"/>
                    </a:lnTo>
                    <a:lnTo>
                      <a:pt x="192" y="65"/>
                    </a:lnTo>
                    <a:lnTo>
                      <a:pt x="205" y="53"/>
                    </a:lnTo>
                    <a:lnTo>
                      <a:pt x="217" y="43"/>
                    </a:lnTo>
                    <a:lnTo>
                      <a:pt x="231" y="33"/>
                    </a:lnTo>
                    <a:lnTo>
                      <a:pt x="246" y="26"/>
                    </a:lnTo>
                    <a:lnTo>
                      <a:pt x="261" y="19"/>
                    </a:lnTo>
                    <a:lnTo>
                      <a:pt x="275" y="13"/>
                    </a:lnTo>
                    <a:lnTo>
                      <a:pt x="292" y="8"/>
                    </a:lnTo>
                    <a:lnTo>
                      <a:pt x="308" y="4"/>
                    </a:lnTo>
                    <a:lnTo>
                      <a:pt x="325" y="2"/>
                    </a:lnTo>
                    <a:lnTo>
                      <a:pt x="343" y="0"/>
                    </a:lnTo>
                    <a:lnTo>
                      <a:pt x="362" y="0"/>
                    </a:lnTo>
                    <a:lnTo>
                      <a:pt x="382" y="1"/>
                    </a:lnTo>
                    <a:lnTo>
                      <a:pt x="406" y="3"/>
                    </a:lnTo>
                    <a:lnTo>
                      <a:pt x="435" y="7"/>
                    </a:lnTo>
                    <a:lnTo>
                      <a:pt x="468" y="12"/>
                    </a:lnTo>
                    <a:lnTo>
                      <a:pt x="411" y="1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 userDrawn="1"/>
            </p:nvSpPr>
            <p:spPr bwMode="gray">
              <a:xfrm>
                <a:off x="1093788" y="463550"/>
                <a:ext cx="87313" cy="176212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90" y="214"/>
                  </a:cxn>
                  <a:cxn ang="0">
                    <a:pos x="228" y="0"/>
                  </a:cxn>
                  <a:cxn ang="0">
                    <a:pos x="442" y="214"/>
                  </a:cxn>
                  <a:cxn ang="0">
                    <a:pos x="228" y="322"/>
                  </a:cxn>
                  <a:cxn ang="0">
                    <a:pos x="229" y="731"/>
                  </a:cxn>
                  <a:cxn ang="0">
                    <a:pos x="234" y="773"/>
                  </a:cxn>
                  <a:cxn ang="0">
                    <a:pos x="241" y="808"/>
                  </a:cxn>
                  <a:cxn ang="0">
                    <a:pos x="254" y="836"/>
                  </a:cxn>
                  <a:cxn ang="0">
                    <a:pos x="271" y="857"/>
                  </a:cxn>
                  <a:cxn ang="0">
                    <a:pos x="292" y="872"/>
                  </a:cxn>
                  <a:cxn ang="0">
                    <a:pos x="318" y="882"/>
                  </a:cxn>
                  <a:cxn ang="0">
                    <a:pos x="350" y="887"/>
                  </a:cxn>
                  <a:cxn ang="0">
                    <a:pos x="381" y="887"/>
                  </a:cxn>
                  <a:cxn ang="0">
                    <a:pos x="408" y="884"/>
                  </a:cxn>
                  <a:cxn ang="0">
                    <a:pos x="435" y="878"/>
                  </a:cxn>
                  <a:cxn ang="0">
                    <a:pos x="463" y="867"/>
                  </a:cxn>
                  <a:cxn ang="0">
                    <a:pos x="497" y="981"/>
                  </a:cxn>
                  <a:cxn ang="0">
                    <a:pos x="453" y="991"/>
                  </a:cxn>
                  <a:cxn ang="0">
                    <a:pos x="408" y="998"/>
                  </a:cxn>
                  <a:cxn ang="0">
                    <a:pos x="359" y="1001"/>
                  </a:cxn>
                  <a:cxn ang="0">
                    <a:pos x="310" y="1003"/>
                  </a:cxn>
                  <a:cxn ang="0">
                    <a:pos x="286" y="1002"/>
                  </a:cxn>
                  <a:cxn ang="0">
                    <a:pos x="265" y="999"/>
                  </a:cxn>
                  <a:cxn ang="0">
                    <a:pos x="244" y="994"/>
                  </a:cxn>
                  <a:cxn ang="0">
                    <a:pos x="224" y="987"/>
                  </a:cxn>
                  <a:cxn ang="0">
                    <a:pos x="205" y="976"/>
                  </a:cxn>
                  <a:cxn ang="0">
                    <a:pos x="187" y="964"/>
                  </a:cxn>
                  <a:cxn ang="0">
                    <a:pos x="170" y="951"/>
                  </a:cxn>
                  <a:cxn ang="0">
                    <a:pos x="153" y="935"/>
                  </a:cxn>
                  <a:cxn ang="0">
                    <a:pos x="139" y="917"/>
                  </a:cxn>
                  <a:cxn ang="0">
                    <a:pos x="126" y="898"/>
                  </a:cxn>
                  <a:cxn ang="0">
                    <a:pos x="115" y="879"/>
                  </a:cxn>
                  <a:cxn ang="0">
                    <a:pos x="106" y="858"/>
                  </a:cxn>
                  <a:cxn ang="0">
                    <a:pos x="100" y="836"/>
                  </a:cxn>
                  <a:cxn ang="0">
                    <a:pos x="94" y="812"/>
                  </a:cxn>
                  <a:cxn ang="0">
                    <a:pos x="90" y="762"/>
                  </a:cxn>
                </a:cxnLst>
                <a:rect l="0" t="0" r="r" b="b"/>
                <a:pathLst>
                  <a:path w="497" h="1003">
                    <a:moveTo>
                      <a:pt x="90" y="322"/>
                    </a:moveTo>
                    <a:lnTo>
                      <a:pt x="0" y="322"/>
                    </a:lnTo>
                    <a:lnTo>
                      <a:pt x="0" y="214"/>
                    </a:lnTo>
                    <a:lnTo>
                      <a:pt x="90" y="214"/>
                    </a:lnTo>
                    <a:lnTo>
                      <a:pt x="90" y="53"/>
                    </a:lnTo>
                    <a:lnTo>
                      <a:pt x="228" y="0"/>
                    </a:lnTo>
                    <a:lnTo>
                      <a:pt x="228" y="214"/>
                    </a:lnTo>
                    <a:lnTo>
                      <a:pt x="442" y="214"/>
                    </a:lnTo>
                    <a:lnTo>
                      <a:pt x="442" y="322"/>
                    </a:lnTo>
                    <a:lnTo>
                      <a:pt x="228" y="322"/>
                    </a:lnTo>
                    <a:lnTo>
                      <a:pt x="228" y="708"/>
                    </a:lnTo>
                    <a:lnTo>
                      <a:pt x="229" y="731"/>
                    </a:lnTo>
                    <a:lnTo>
                      <a:pt x="231" y="753"/>
                    </a:lnTo>
                    <a:lnTo>
                      <a:pt x="234" y="773"/>
                    </a:lnTo>
                    <a:lnTo>
                      <a:pt x="237" y="791"/>
                    </a:lnTo>
                    <a:lnTo>
                      <a:pt x="241" y="808"/>
                    </a:lnTo>
                    <a:lnTo>
                      <a:pt x="247" y="823"/>
                    </a:lnTo>
                    <a:lnTo>
                      <a:pt x="254" y="836"/>
                    </a:lnTo>
                    <a:lnTo>
                      <a:pt x="262" y="846"/>
                    </a:lnTo>
                    <a:lnTo>
                      <a:pt x="271" y="857"/>
                    </a:lnTo>
                    <a:lnTo>
                      <a:pt x="280" y="865"/>
                    </a:lnTo>
                    <a:lnTo>
                      <a:pt x="292" y="872"/>
                    </a:lnTo>
                    <a:lnTo>
                      <a:pt x="304" y="878"/>
                    </a:lnTo>
                    <a:lnTo>
                      <a:pt x="318" y="882"/>
                    </a:lnTo>
                    <a:lnTo>
                      <a:pt x="334" y="885"/>
                    </a:lnTo>
                    <a:lnTo>
                      <a:pt x="350" y="887"/>
                    </a:lnTo>
                    <a:lnTo>
                      <a:pt x="368" y="888"/>
                    </a:lnTo>
                    <a:lnTo>
                      <a:pt x="381" y="887"/>
                    </a:lnTo>
                    <a:lnTo>
                      <a:pt x="394" y="886"/>
                    </a:lnTo>
                    <a:lnTo>
                      <a:pt x="408" y="884"/>
                    </a:lnTo>
                    <a:lnTo>
                      <a:pt x="422" y="881"/>
                    </a:lnTo>
                    <a:lnTo>
                      <a:pt x="435" y="878"/>
                    </a:lnTo>
                    <a:lnTo>
                      <a:pt x="449" y="873"/>
                    </a:lnTo>
                    <a:lnTo>
                      <a:pt x="463" y="867"/>
                    </a:lnTo>
                    <a:lnTo>
                      <a:pt x="477" y="861"/>
                    </a:lnTo>
                    <a:lnTo>
                      <a:pt x="497" y="981"/>
                    </a:lnTo>
                    <a:lnTo>
                      <a:pt x="475" y="987"/>
                    </a:lnTo>
                    <a:lnTo>
                      <a:pt x="453" y="991"/>
                    </a:lnTo>
                    <a:lnTo>
                      <a:pt x="431" y="995"/>
                    </a:lnTo>
                    <a:lnTo>
                      <a:pt x="408" y="998"/>
                    </a:lnTo>
                    <a:lnTo>
                      <a:pt x="384" y="1000"/>
                    </a:lnTo>
                    <a:lnTo>
                      <a:pt x="359" y="1001"/>
                    </a:lnTo>
                    <a:lnTo>
                      <a:pt x="335" y="1002"/>
                    </a:lnTo>
                    <a:lnTo>
                      <a:pt x="310" y="1003"/>
                    </a:lnTo>
                    <a:lnTo>
                      <a:pt x="298" y="1003"/>
                    </a:lnTo>
                    <a:lnTo>
                      <a:pt x="286" y="1002"/>
                    </a:lnTo>
                    <a:lnTo>
                      <a:pt x="276" y="1001"/>
                    </a:lnTo>
                    <a:lnTo>
                      <a:pt x="265" y="999"/>
                    </a:lnTo>
                    <a:lnTo>
                      <a:pt x="255" y="996"/>
                    </a:lnTo>
                    <a:lnTo>
                      <a:pt x="244" y="994"/>
                    </a:lnTo>
                    <a:lnTo>
                      <a:pt x="235" y="990"/>
                    </a:lnTo>
                    <a:lnTo>
                      <a:pt x="224" y="987"/>
                    </a:lnTo>
                    <a:lnTo>
                      <a:pt x="215" y="981"/>
                    </a:lnTo>
                    <a:lnTo>
                      <a:pt x="205" y="976"/>
                    </a:lnTo>
                    <a:lnTo>
                      <a:pt x="197" y="971"/>
                    </a:lnTo>
                    <a:lnTo>
                      <a:pt x="187" y="964"/>
                    </a:lnTo>
                    <a:lnTo>
                      <a:pt x="179" y="958"/>
                    </a:lnTo>
                    <a:lnTo>
                      <a:pt x="170" y="951"/>
                    </a:lnTo>
                    <a:lnTo>
                      <a:pt x="162" y="943"/>
                    </a:lnTo>
                    <a:lnTo>
                      <a:pt x="153" y="935"/>
                    </a:lnTo>
                    <a:lnTo>
                      <a:pt x="146" y="926"/>
                    </a:lnTo>
                    <a:lnTo>
                      <a:pt x="139" y="917"/>
                    </a:lnTo>
                    <a:lnTo>
                      <a:pt x="132" y="907"/>
                    </a:lnTo>
                    <a:lnTo>
                      <a:pt x="126" y="898"/>
                    </a:lnTo>
                    <a:lnTo>
                      <a:pt x="121" y="888"/>
                    </a:lnTo>
                    <a:lnTo>
                      <a:pt x="115" y="879"/>
                    </a:lnTo>
                    <a:lnTo>
                      <a:pt x="110" y="868"/>
                    </a:lnTo>
                    <a:lnTo>
                      <a:pt x="106" y="858"/>
                    </a:lnTo>
                    <a:lnTo>
                      <a:pt x="103" y="846"/>
                    </a:lnTo>
                    <a:lnTo>
                      <a:pt x="100" y="836"/>
                    </a:lnTo>
                    <a:lnTo>
                      <a:pt x="96" y="824"/>
                    </a:lnTo>
                    <a:lnTo>
                      <a:pt x="94" y="812"/>
                    </a:lnTo>
                    <a:lnTo>
                      <a:pt x="91" y="787"/>
                    </a:lnTo>
                    <a:lnTo>
                      <a:pt x="90" y="762"/>
                    </a:lnTo>
                    <a:lnTo>
                      <a:pt x="90" y="3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 userDrawn="1"/>
            </p:nvSpPr>
            <p:spPr bwMode="gray">
              <a:xfrm>
                <a:off x="1196975" y="449263"/>
                <a:ext cx="47625" cy="188912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3"/>
                  </a:cxn>
                  <a:cxn ang="0">
                    <a:pos x="222" y="10"/>
                  </a:cxn>
                  <a:cxn ang="0">
                    <a:pos x="236" y="19"/>
                  </a:cxn>
                  <a:cxn ang="0">
                    <a:pos x="248" y="31"/>
                  </a:cxn>
                  <a:cxn ang="0">
                    <a:pos x="257" y="45"/>
                  </a:cxn>
                  <a:cxn ang="0">
                    <a:pos x="263" y="59"/>
                  </a:cxn>
                  <a:cxn ang="0">
                    <a:pos x="266" y="75"/>
                  </a:cxn>
                  <a:cxn ang="0">
                    <a:pos x="266" y="93"/>
                  </a:cxn>
                  <a:cxn ang="0">
                    <a:pos x="263" y="109"/>
                  </a:cxn>
                  <a:cxn ang="0">
                    <a:pos x="257" y="124"/>
                  </a:cxn>
                  <a:cxn ang="0">
                    <a:pos x="248" y="137"/>
                  </a:cxn>
                  <a:cxn ang="0">
                    <a:pos x="236" y="150"/>
                  </a:cxn>
                  <a:cxn ang="0">
                    <a:pos x="222" y="160"/>
                  </a:cxn>
                  <a:cxn ang="0">
                    <a:pos x="207" y="166"/>
                  </a:cxn>
                  <a:cxn ang="0">
                    <a:pos x="190" y="168"/>
                  </a:cxn>
                  <a:cxn ang="0">
                    <a:pos x="173" y="168"/>
                  </a:cxn>
                  <a:cxn ang="0">
                    <a:pos x="158" y="166"/>
                  </a:cxn>
                  <a:cxn ang="0">
                    <a:pos x="143" y="160"/>
                  </a:cxn>
                  <a:cxn ang="0">
                    <a:pos x="129" y="150"/>
                  </a:cxn>
                  <a:cxn ang="0">
                    <a:pos x="117" y="137"/>
                  </a:cxn>
                  <a:cxn ang="0">
                    <a:pos x="108" y="124"/>
                  </a:cxn>
                  <a:cxn ang="0">
                    <a:pos x="102" y="109"/>
                  </a:cxn>
                  <a:cxn ang="0">
                    <a:pos x="98" y="93"/>
                  </a:cxn>
                  <a:cxn ang="0">
                    <a:pos x="98" y="75"/>
                  </a:cxn>
                  <a:cxn ang="0">
                    <a:pos x="102" y="59"/>
                  </a:cxn>
                  <a:cxn ang="0">
                    <a:pos x="108" y="45"/>
                  </a:cxn>
                  <a:cxn ang="0">
                    <a:pos x="116" y="31"/>
                  </a:cxn>
                  <a:cxn ang="0">
                    <a:pos x="129" y="19"/>
                  </a:cxn>
                  <a:cxn ang="0">
                    <a:pos x="143" y="10"/>
                  </a:cxn>
                  <a:cxn ang="0">
                    <a:pos x="158" y="3"/>
                  </a:cxn>
                  <a:cxn ang="0">
                    <a:pos x="173" y="0"/>
                  </a:cxn>
                  <a:cxn ang="0">
                    <a:pos x="106" y="1065"/>
                  </a:cxn>
                  <a:cxn ang="0">
                    <a:pos x="0" y="406"/>
                  </a:cxn>
                  <a:cxn ang="0">
                    <a:pos x="244" y="291"/>
                  </a:cxn>
                  <a:cxn ang="0">
                    <a:pos x="106" y="1065"/>
                  </a:cxn>
                </a:cxnLst>
                <a:rect l="0" t="0" r="r" b="b"/>
                <a:pathLst>
                  <a:path w="267" h="1065">
                    <a:moveTo>
                      <a:pt x="182" y="0"/>
                    </a:moveTo>
                    <a:lnTo>
                      <a:pt x="190" y="0"/>
                    </a:lnTo>
                    <a:lnTo>
                      <a:pt x="199" y="1"/>
                    </a:lnTo>
                    <a:lnTo>
                      <a:pt x="207" y="3"/>
                    </a:lnTo>
                    <a:lnTo>
                      <a:pt x="215" y="7"/>
                    </a:lnTo>
                    <a:lnTo>
                      <a:pt x="222" y="10"/>
                    </a:lnTo>
                    <a:lnTo>
                      <a:pt x="229" y="14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8" y="31"/>
                    </a:lnTo>
                    <a:lnTo>
                      <a:pt x="252" y="38"/>
                    </a:lnTo>
                    <a:lnTo>
                      <a:pt x="257" y="45"/>
                    </a:lnTo>
                    <a:lnTo>
                      <a:pt x="261" y="52"/>
                    </a:lnTo>
                    <a:lnTo>
                      <a:pt x="263" y="59"/>
                    </a:lnTo>
                    <a:lnTo>
                      <a:pt x="265" y="68"/>
                    </a:lnTo>
                    <a:lnTo>
                      <a:pt x="266" y="75"/>
                    </a:lnTo>
                    <a:lnTo>
                      <a:pt x="267" y="84"/>
                    </a:lnTo>
                    <a:lnTo>
                      <a:pt x="266" y="93"/>
                    </a:lnTo>
                    <a:lnTo>
                      <a:pt x="265" y="102"/>
                    </a:lnTo>
                    <a:lnTo>
                      <a:pt x="263" y="109"/>
                    </a:lnTo>
                    <a:lnTo>
                      <a:pt x="261" y="116"/>
                    </a:lnTo>
                    <a:lnTo>
                      <a:pt x="257" y="124"/>
                    </a:lnTo>
                    <a:lnTo>
                      <a:pt x="252" y="131"/>
                    </a:lnTo>
                    <a:lnTo>
                      <a:pt x="248" y="137"/>
                    </a:lnTo>
                    <a:lnTo>
                      <a:pt x="242" y="144"/>
                    </a:lnTo>
                    <a:lnTo>
                      <a:pt x="236" y="150"/>
                    </a:lnTo>
                    <a:lnTo>
                      <a:pt x="229" y="155"/>
                    </a:lnTo>
                    <a:lnTo>
                      <a:pt x="222" y="160"/>
                    </a:lnTo>
                    <a:lnTo>
                      <a:pt x="215" y="163"/>
                    </a:lnTo>
                    <a:lnTo>
                      <a:pt x="207" y="166"/>
                    </a:lnTo>
                    <a:lnTo>
                      <a:pt x="199" y="167"/>
                    </a:lnTo>
                    <a:lnTo>
                      <a:pt x="190" y="168"/>
                    </a:lnTo>
                    <a:lnTo>
                      <a:pt x="182" y="169"/>
                    </a:lnTo>
                    <a:lnTo>
                      <a:pt x="173" y="168"/>
                    </a:lnTo>
                    <a:lnTo>
                      <a:pt x="165" y="167"/>
                    </a:lnTo>
                    <a:lnTo>
                      <a:pt x="158" y="166"/>
                    </a:lnTo>
                    <a:lnTo>
                      <a:pt x="150" y="163"/>
                    </a:lnTo>
                    <a:lnTo>
                      <a:pt x="143" y="160"/>
                    </a:lnTo>
                    <a:lnTo>
                      <a:pt x="135" y="155"/>
                    </a:lnTo>
                    <a:lnTo>
                      <a:pt x="129" y="150"/>
                    </a:lnTo>
                    <a:lnTo>
                      <a:pt x="123" y="144"/>
                    </a:lnTo>
                    <a:lnTo>
                      <a:pt x="117" y="137"/>
                    </a:lnTo>
                    <a:lnTo>
                      <a:pt x="112" y="131"/>
                    </a:lnTo>
                    <a:lnTo>
                      <a:pt x="108" y="124"/>
                    </a:lnTo>
                    <a:lnTo>
                      <a:pt x="104" y="116"/>
                    </a:lnTo>
                    <a:lnTo>
                      <a:pt x="102" y="109"/>
                    </a:lnTo>
                    <a:lnTo>
                      <a:pt x="99" y="102"/>
                    </a:lnTo>
                    <a:lnTo>
                      <a:pt x="98" y="93"/>
                    </a:lnTo>
                    <a:lnTo>
                      <a:pt x="98" y="84"/>
                    </a:lnTo>
                    <a:lnTo>
                      <a:pt x="98" y="75"/>
                    </a:lnTo>
                    <a:lnTo>
                      <a:pt x="99" y="67"/>
                    </a:lnTo>
                    <a:lnTo>
                      <a:pt x="102" y="59"/>
                    </a:lnTo>
                    <a:lnTo>
                      <a:pt x="104" y="52"/>
                    </a:lnTo>
                    <a:lnTo>
                      <a:pt x="108" y="45"/>
                    </a:lnTo>
                    <a:lnTo>
                      <a:pt x="112" y="37"/>
                    </a:lnTo>
                    <a:lnTo>
                      <a:pt x="116" y="31"/>
                    </a:lnTo>
                    <a:lnTo>
                      <a:pt x="123" y="25"/>
                    </a:lnTo>
                    <a:lnTo>
                      <a:pt x="129" y="19"/>
                    </a:lnTo>
                    <a:lnTo>
                      <a:pt x="135" y="14"/>
                    </a:lnTo>
                    <a:lnTo>
                      <a:pt x="143" y="10"/>
                    </a:lnTo>
                    <a:lnTo>
                      <a:pt x="149" y="7"/>
                    </a:lnTo>
                    <a:lnTo>
                      <a:pt x="158" y="3"/>
                    </a:lnTo>
                    <a:lnTo>
                      <a:pt x="165" y="1"/>
                    </a:lnTo>
                    <a:lnTo>
                      <a:pt x="173" y="0"/>
                    </a:lnTo>
                    <a:lnTo>
                      <a:pt x="182" y="0"/>
                    </a:lnTo>
                    <a:close/>
                    <a:moveTo>
                      <a:pt x="106" y="1065"/>
                    </a:moveTo>
                    <a:lnTo>
                      <a:pt x="106" y="406"/>
                    </a:lnTo>
                    <a:lnTo>
                      <a:pt x="0" y="406"/>
                    </a:lnTo>
                    <a:lnTo>
                      <a:pt x="0" y="291"/>
                    </a:lnTo>
                    <a:lnTo>
                      <a:pt x="244" y="291"/>
                    </a:lnTo>
                    <a:lnTo>
                      <a:pt x="244" y="1065"/>
                    </a:lnTo>
                    <a:lnTo>
                      <a:pt x="106" y="10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 userDrawn="1"/>
            </p:nvSpPr>
            <p:spPr bwMode="gray">
              <a:xfrm>
                <a:off x="1279525" y="498475"/>
                <a:ext cx="182563" cy="139700"/>
              </a:xfrm>
              <a:custGeom>
                <a:avLst/>
                <a:gdLst/>
                <a:ahLst/>
                <a:cxnLst>
                  <a:cxn ang="0">
                    <a:pos x="894" y="275"/>
                  </a:cxn>
                  <a:cxn ang="0">
                    <a:pos x="885" y="217"/>
                  </a:cxn>
                  <a:cxn ang="0">
                    <a:pos x="865" y="173"/>
                  </a:cxn>
                  <a:cxn ang="0">
                    <a:pos x="833" y="140"/>
                  </a:cxn>
                  <a:cxn ang="0">
                    <a:pos x="791" y="121"/>
                  </a:cxn>
                  <a:cxn ang="0">
                    <a:pos x="737" y="115"/>
                  </a:cxn>
                  <a:cxn ang="0">
                    <a:pos x="701" y="119"/>
                  </a:cxn>
                  <a:cxn ang="0">
                    <a:pos x="666" y="131"/>
                  </a:cxn>
                  <a:cxn ang="0">
                    <a:pos x="635" y="153"/>
                  </a:cxn>
                  <a:cxn ang="0">
                    <a:pos x="608" y="178"/>
                  </a:cxn>
                  <a:cxn ang="0">
                    <a:pos x="590" y="205"/>
                  </a:cxn>
                  <a:cxn ang="0">
                    <a:pos x="448" y="788"/>
                  </a:cxn>
                  <a:cxn ang="0">
                    <a:pos x="445" y="211"/>
                  </a:cxn>
                  <a:cxn ang="0">
                    <a:pos x="431" y="176"/>
                  </a:cxn>
                  <a:cxn ang="0">
                    <a:pos x="405" y="147"/>
                  </a:cxn>
                  <a:cxn ang="0">
                    <a:pos x="369" y="127"/>
                  </a:cxn>
                  <a:cxn ang="0">
                    <a:pos x="326" y="117"/>
                  </a:cxn>
                  <a:cxn ang="0">
                    <a:pos x="281" y="115"/>
                  </a:cxn>
                  <a:cxn ang="0">
                    <a:pos x="250" y="122"/>
                  </a:cxn>
                  <a:cxn ang="0">
                    <a:pos x="216" y="139"/>
                  </a:cxn>
                  <a:cxn ang="0">
                    <a:pos x="183" y="162"/>
                  </a:cxn>
                  <a:cxn ang="0">
                    <a:pos x="157" y="188"/>
                  </a:cxn>
                  <a:cxn ang="0">
                    <a:pos x="139" y="216"/>
                  </a:cxn>
                  <a:cxn ang="0">
                    <a:pos x="0" y="14"/>
                  </a:cxn>
                  <a:cxn ang="0">
                    <a:pos x="146" y="90"/>
                  </a:cxn>
                  <a:cxn ang="0">
                    <a:pos x="178" y="58"/>
                  </a:cxn>
                  <a:cxn ang="0">
                    <a:pos x="213" y="32"/>
                  </a:cxn>
                  <a:cxn ang="0">
                    <a:pos x="251" y="14"/>
                  </a:cxn>
                  <a:cxn ang="0">
                    <a:pos x="291" y="3"/>
                  </a:cxn>
                  <a:cxn ang="0">
                    <a:pos x="334" y="0"/>
                  </a:cxn>
                  <a:cxn ang="0">
                    <a:pos x="393" y="3"/>
                  </a:cxn>
                  <a:cxn ang="0">
                    <a:pos x="445" y="14"/>
                  </a:cxn>
                  <a:cxn ang="0">
                    <a:pos x="489" y="32"/>
                  </a:cxn>
                  <a:cxn ang="0">
                    <a:pos x="527" y="58"/>
                  </a:cxn>
                  <a:cxn ang="0">
                    <a:pos x="558" y="90"/>
                  </a:cxn>
                  <a:cxn ang="0">
                    <a:pos x="581" y="82"/>
                  </a:cxn>
                  <a:cxn ang="0">
                    <a:pos x="610" y="53"/>
                  </a:cxn>
                  <a:cxn ang="0">
                    <a:pos x="653" y="29"/>
                  </a:cxn>
                  <a:cxn ang="0">
                    <a:pos x="700" y="11"/>
                  </a:cxn>
                  <a:cxn ang="0">
                    <a:pos x="749" y="2"/>
                  </a:cxn>
                  <a:cxn ang="0">
                    <a:pos x="796" y="0"/>
                  </a:cxn>
                  <a:cxn ang="0">
                    <a:pos x="838" y="4"/>
                  </a:cxn>
                  <a:cxn ang="0">
                    <a:pos x="876" y="13"/>
                  </a:cxn>
                  <a:cxn ang="0">
                    <a:pos x="910" y="27"/>
                  </a:cxn>
                  <a:cxn ang="0">
                    <a:pos x="941" y="46"/>
                  </a:cxn>
                  <a:cxn ang="0">
                    <a:pos x="967" y="70"/>
                  </a:cxn>
                  <a:cxn ang="0">
                    <a:pos x="989" y="99"/>
                  </a:cxn>
                  <a:cxn ang="0">
                    <a:pos x="1007" y="131"/>
                  </a:cxn>
                  <a:cxn ang="0">
                    <a:pos x="1020" y="168"/>
                  </a:cxn>
                  <a:cxn ang="0">
                    <a:pos x="1029" y="210"/>
                  </a:cxn>
                  <a:cxn ang="0">
                    <a:pos x="1033" y="255"/>
                  </a:cxn>
                  <a:cxn ang="0">
                    <a:pos x="894" y="788"/>
                  </a:cxn>
                </a:cxnLst>
                <a:rect l="0" t="0" r="r" b="b"/>
                <a:pathLst>
                  <a:path w="1033" h="788">
                    <a:moveTo>
                      <a:pt x="894" y="788"/>
                    </a:moveTo>
                    <a:lnTo>
                      <a:pt x="894" y="297"/>
                    </a:lnTo>
                    <a:lnTo>
                      <a:pt x="894" y="275"/>
                    </a:lnTo>
                    <a:lnTo>
                      <a:pt x="892" y="255"/>
                    </a:lnTo>
                    <a:lnTo>
                      <a:pt x="889" y="235"/>
                    </a:lnTo>
                    <a:lnTo>
                      <a:pt x="885" y="217"/>
                    </a:lnTo>
                    <a:lnTo>
                      <a:pt x="880" y="201"/>
                    </a:lnTo>
                    <a:lnTo>
                      <a:pt x="872" y="186"/>
                    </a:lnTo>
                    <a:lnTo>
                      <a:pt x="865" y="173"/>
                    </a:lnTo>
                    <a:lnTo>
                      <a:pt x="855" y="160"/>
                    </a:lnTo>
                    <a:lnTo>
                      <a:pt x="845" y="149"/>
                    </a:lnTo>
                    <a:lnTo>
                      <a:pt x="833" y="140"/>
                    </a:lnTo>
                    <a:lnTo>
                      <a:pt x="820" y="133"/>
                    </a:lnTo>
                    <a:lnTo>
                      <a:pt x="807" y="126"/>
                    </a:lnTo>
                    <a:lnTo>
                      <a:pt x="791" y="121"/>
                    </a:lnTo>
                    <a:lnTo>
                      <a:pt x="774" y="118"/>
                    </a:lnTo>
                    <a:lnTo>
                      <a:pt x="756" y="116"/>
                    </a:lnTo>
                    <a:lnTo>
                      <a:pt x="737" y="115"/>
                    </a:lnTo>
                    <a:lnTo>
                      <a:pt x="725" y="115"/>
                    </a:lnTo>
                    <a:lnTo>
                      <a:pt x="713" y="117"/>
                    </a:lnTo>
                    <a:lnTo>
                      <a:pt x="701" y="119"/>
                    </a:lnTo>
                    <a:lnTo>
                      <a:pt x="690" y="122"/>
                    </a:lnTo>
                    <a:lnTo>
                      <a:pt x="678" y="126"/>
                    </a:lnTo>
                    <a:lnTo>
                      <a:pt x="666" y="131"/>
                    </a:lnTo>
                    <a:lnTo>
                      <a:pt x="656" y="138"/>
                    </a:lnTo>
                    <a:lnTo>
                      <a:pt x="644" y="145"/>
                    </a:lnTo>
                    <a:lnTo>
                      <a:pt x="635" y="153"/>
                    </a:lnTo>
                    <a:lnTo>
                      <a:pt x="625" y="161"/>
                    </a:lnTo>
                    <a:lnTo>
                      <a:pt x="616" y="169"/>
                    </a:lnTo>
                    <a:lnTo>
                      <a:pt x="608" y="178"/>
                    </a:lnTo>
                    <a:lnTo>
                      <a:pt x="602" y="186"/>
                    </a:lnTo>
                    <a:lnTo>
                      <a:pt x="596" y="196"/>
                    </a:lnTo>
                    <a:lnTo>
                      <a:pt x="590" y="205"/>
                    </a:lnTo>
                    <a:lnTo>
                      <a:pt x="586" y="215"/>
                    </a:lnTo>
                    <a:lnTo>
                      <a:pt x="586" y="788"/>
                    </a:lnTo>
                    <a:lnTo>
                      <a:pt x="448" y="788"/>
                    </a:lnTo>
                    <a:lnTo>
                      <a:pt x="448" y="237"/>
                    </a:lnTo>
                    <a:lnTo>
                      <a:pt x="447" y="223"/>
                    </a:lnTo>
                    <a:lnTo>
                      <a:pt x="445" y="211"/>
                    </a:lnTo>
                    <a:lnTo>
                      <a:pt x="442" y="198"/>
                    </a:lnTo>
                    <a:lnTo>
                      <a:pt x="437" y="186"/>
                    </a:lnTo>
                    <a:lnTo>
                      <a:pt x="431" y="176"/>
                    </a:lnTo>
                    <a:lnTo>
                      <a:pt x="424" y="165"/>
                    </a:lnTo>
                    <a:lnTo>
                      <a:pt x="415" y="156"/>
                    </a:lnTo>
                    <a:lnTo>
                      <a:pt x="405" y="147"/>
                    </a:lnTo>
                    <a:lnTo>
                      <a:pt x="394" y="140"/>
                    </a:lnTo>
                    <a:lnTo>
                      <a:pt x="381" y="133"/>
                    </a:lnTo>
                    <a:lnTo>
                      <a:pt x="369" y="127"/>
                    </a:lnTo>
                    <a:lnTo>
                      <a:pt x="355" y="123"/>
                    </a:lnTo>
                    <a:lnTo>
                      <a:pt x="340" y="119"/>
                    </a:lnTo>
                    <a:lnTo>
                      <a:pt x="326" y="117"/>
                    </a:lnTo>
                    <a:lnTo>
                      <a:pt x="309" y="115"/>
                    </a:lnTo>
                    <a:lnTo>
                      <a:pt x="292" y="115"/>
                    </a:lnTo>
                    <a:lnTo>
                      <a:pt x="281" y="115"/>
                    </a:lnTo>
                    <a:lnTo>
                      <a:pt x="271" y="117"/>
                    </a:lnTo>
                    <a:lnTo>
                      <a:pt x="260" y="119"/>
                    </a:lnTo>
                    <a:lnTo>
                      <a:pt x="250" y="122"/>
                    </a:lnTo>
                    <a:lnTo>
                      <a:pt x="238" y="127"/>
                    </a:lnTo>
                    <a:lnTo>
                      <a:pt x="227" y="133"/>
                    </a:lnTo>
                    <a:lnTo>
                      <a:pt x="216" y="139"/>
                    </a:lnTo>
                    <a:lnTo>
                      <a:pt x="204" y="146"/>
                    </a:lnTo>
                    <a:lnTo>
                      <a:pt x="194" y="155"/>
                    </a:lnTo>
                    <a:lnTo>
                      <a:pt x="183" y="162"/>
                    </a:lnTo>
                    <a:lnTo>
                      <a:pt x="174" y="171"/>
                    </a:lnTo>
                    <a:lnTo>
                      <a:pt x="165" y="180"/>
                    </a:lnTo>
                    <a:lnTo>
                      <a:pt x="157" y="188"/>
                    </a:lnTo>
                    <a:lnTo>
                      <a:pt x="150" y="197"/>
                    </a:lnTo>
                    <a:lnTo>
                      <a:pt x="144" y="206"/>
                    </a:lnTo>
                    <a:lnTo>
                      <a:pt x="139" y="216"/>
                    </a:lnTo>
                    <a:lnTo>
                      <a:pt x="139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90" y="14"/>
                    </a:lnTo>
                    <a:lnTo>
                      <a:pt x="136" y="103"/>
                    </a:lnTo>
                    <a:lnTo>
                      <a:pt x="146" y="90"/>
                    </a:lnTo>
                    <a:lnTo>
                      <a:pt x="156" y="79"/>
                    </a:lnTo>
                    <a:lnTo>
                      <a:pt x="167" y="68"/>
                    </a:lnTo>
                    <a:lnTo>
                      <a:pt x="178" y="58"/>
                    </a:lnTo>
                    <a:lnTo>
                      <a:pt x="189" y="48"/>
                    </a:lnTo>
                    <a:lnTo>
                      <a:pt x="201" y="40"/>
                    </a:lnTo>
                    <a:lnTo>
                      <a:pt x="213" y="32"/>
                    </a:lnTo>
                    <a:lnTo>
                      <a:pt x="225" y="25"/>
                    </a:lnTo>
                    <a:lnTo>
                      <a:pt x="238" y="20"/>
                    </a:lnTo>
                    <a:lnTo>
                      <a:pt x="251" y="14"/>
                    </a:lnTo>
                    <a:lnTo>
                      <a:pt x="263" y="9"/>
                    </a:lnTo>
                    <a:lnTo>
                      <a:pt x="277" y="6"/>
                    </a:lnTo>
                    <a:lnTo>
                      <a:pt x="291" y="3"/>
                    </a:lnTo>
                    <a:lnTo>
                      <a:pt x="305" y="1"/>
                    </a:lnTo>
                    <a:lnTo>
                      <a:pt x="319" y="0"/>
                    </a:lnTo>
                    <a:lnTo>
                      <a:pt x="334" y="0"/>
                    </a:lnTo>
                    <a:lnTo>
                      <a:pt x="355" y="0"/>
                    </a:lnTo>
                    <a:lnTo>
                      <a:pt x="374" y="1"/>
                    </a:lnTo>
                    <a:lnTo>
                      <a:pt x="393" y="3"/>
                    </a:lnTo>
                    <a:lnTo>
                      <a:pt x="411" y="6"/>
                    </a:lnTo>
                    <a:lnTo>
                      <a:pt x="428" y="9"/>
                    </a:lnTo>
                    <a:lnTo>
                      <a:pt x="445" y="14"/>
                    </a:lnTo>
                    <a:lnTo>
                      <a:pt x="461" y="20"/>
                    </a:lnTo>
                    <a:lnTo>
                      <a:pt x="475" y="25"/>
                    </a:lnTo>
                    <a:lnTo>
                      <a:pt x="489" y="32"/>
                    </a:lnTo>
                    <a:lnTo>
                      <a:pt x="503" y="40"/>
                    </a:lnTo>
                    <a:lnTo>
                      <a:pt x="515" y="48"/>
                    </a:lnTo>
                    <a:lnTo>
                      <a:pt x="527" y="58"/>
                    </a:lnTo>
                    <a:lnTo>
                      <a:pt x="539" y="68"/>
                    </a:lnTo>
                    <a:lnTo>
                      <a:pt x="548" y="79"/>
                    </a:lnTo>
                    <a:lnTo>
                      <a:pt x="558" y="90"/>
                    </a:lnTo>
                    <a:lnTo>
                      <a:pt x="567" y="103"/>
                    </a:lnTo>
                    <a:lnTo>
                      <a:pt x="573" y="92"/>
                    </a:lnTo>
                    <a:lnTo>
                      <a:pt x="581" y="82"/>
                    </a:lnTo>
                    <a:lnTo>
                      <a:pt x="589" y="71"/>
                    </a:lnTo>
                    <a:lnTo>
                      <a:pt x="600" y="62"/>
                    </a:lnTo>
                    <a:lnTo>
                      <a:pt x="610" y="53"/>
                    </a:lnTo>
                    <a:lnTo>
                      <a:pt x="623" y="45"/>
                    </a:lnTo>
                    <a:lnTo>
                      <a:pt x="638" y="37"/>
                    </a:lnTo>
                    <a:lnTo>
                      <a:pt x="653" y="29"/>
                    </a:lnTo>
                    <a:lnTo>
                      <a:pt x="668" y="22"/>
                    </a:lnTo>
                    <a:lnTo>
                      <a:pt x="684" y="17"/>
                    </a:lnTo>
                    <a:lnTo>
                      <a:pt x="700" y="11"/>
                    </a:lnTo>
                    <a:lnTo>
                      <a:pt x="716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4" y="0"/>
                    </a:lnTo>
                    <a:lnTo>
                      <a:pt x="781" y="0"/>
                    </a:lnTo>
                    <a:lnTo>
                      <a:pt x="796" y="0"/>
                    </a:lnTo>
                    <a:lnTo>
                      <a:pt x="811" y="1"/>
                    </a:lnTo>
                    <a:lnTo>
                      <a:pt x="825" y="2"/>
                    </a:lnTo>
                    <a:lnTo>
                      <a:pt x="838" y="4"/>
                    </a:lnTo>
                    <a:lnTo>
                      <a:pt x="851" y="6"/>
                    </a:lnTo>
                    <a:lnTo>
                      <a:pt x="864" y="9"/>
                    </a:lnTo>
                    <a:lnTo>
                      <a:pt x="876" y="13"/>
                    </a:lnTo>
                    <a:lnTo>
                      <a:pt x="888" y="18"/>
                    </a:lnTo>
                    <a:lnTo>
                      <a:pt x="900" y="22"/>
                    </a:lnTo>
                    <a:lnTo>
                      <a:pt x="910" y="27"/>
                    </a:lnTo>
                    <a:lnTo>
                      <a:pt x="921" y="33"/>
                    </a:lnTo>
                    <a:lnTo>
                      <a:pt x="931" y="40"/>
                    </a:lnTo>
                    <a:lnTo>
                      <a:pt x="941" y="46"/>
                    </a:lnTo>
                    <a:lnTo>
                      <a:pt x="950" y="53"/>
                    </a:lnTo>
                    <a:lnTo>
                      <a:pt x="959" y="62"/>
                    </a:lnTo>
                    <a:lnTo>
                      <a:pt x="967" y="70"/>
                    </a:lnTo>
                    <a:lnTo>
                      <a:pt x="976" y="80"/>
                    </a:lnTo>
                    <a:lnTo>
                      <a:pt x="983" y="89"/>
                    </a:lnTo>
                    <a:lnTo>
                      <a:pt x="989" y="99"/>
                    </a:lnTo>
                    <a:lnTo>
                      <a:pt x="996" y="109"/>
                    </a:lnTo>
                    <a:lnTo>
                      <a:pt x="1002" y="121"/>
                    </a:lnTo>
                    <a:lnTo>
                      <a:pt x="1007" y="131"/>
                    </a:lnTo>
                    <a:lnTo>
                      <a:pt x="1012" y="144"/>
                    </a:lnTo>
                    <a:lnTo>
                      <a:pt x="1017" y="156"/>
                    </a:lnTo>
                    <a:lnTo>
                      <a:pt x="1020" y="168"/>
                    </a:lnTo>
                    <a:lnTo>
                      <a:pt x="1024" y="182"/>
                    </a:lnTo>
                    <a:lnTo>
                      <a:pt x="1026" y="196"/>
                    </a:lnTo>
                    <a:lnTo>
                      <a:pt x="1029" y="210"/>
                    </a:lnTo>
                    <a:lnTo>
                      <a:pt x="1030" y="224"/>
                    </a:lnTo>
                    <a:lnTo>
                      <a:pt x="1031" y="239"/>
                    </a:lnTo>
                    <a:lnTo>
                      <a:pt x="1033" y="255"/>
                    </a:lnTo>
                    <a:lnTo>
                      <a:pt x="1033" y="271"/>
                    </a:lnTo>
                    <a:lnTo>
                      <a:pt x="1033" y="788"/>
                    </a:lnTo>
                    <a:lnTo>
                      <a:pt x="894" y="7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 userDrawn="1"/>
            </p:nvSpPr>
            <p:spPr bwMode="gray">
              <a:xfrm>
                <a:off x="1487488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556" y="221"/>
                  </a:cxn>
                  <a:cxn ang="0">
                    <a:pos x="575" y="294"/>
                  </a:cxn>
                  <a:cxn ang="0">
                    <a:pos x="155" y="274"/>
                  </a:cxn>
                  <a:cxn ang="0">
                    <a:pos x="189" y="203"/>
                  </a:cxn>
                  <a:cxn ang="0">
                    <a:pos x="248" y="147"/>
                  </a:cxn>
                  <a:cxn ang="0">
                    <a:pos x="325" y="118"/>
                  </a:cxn>
                  <a:cxn ang="0">
                    <a:pos x="416" y="119"/>
                  </a:cxn>
                  <a:cxn ang="0">
                    <a:pos x="476" y="138"/>
                  </a:cxn>
                  <a:cxn ang="0">
                    <a:pos x="510" y="161"/>
                  </a:cxn>
                  <a:cxn ang="0">
                    <a:pos x="712" y="312"/>
                  </a:cxn>
                  <a:cxn ang="0">
                    <a:pos x="704" y="243"/>
                  </a:cxn>
                  <a:cxn ang="0">
                    <a:pos x="684" y="182"/>
                  </a:cxn>
                  <a:cxn ang="0">
                    <a:pos x="652" y="128"/>
                  </a:cxn>
                  <a:cxn ang="0">
                    <a:pos x="610" y="81"/>
                  </a:cxn>
                  <a:cxn ang="0">
                    <a:pos x="556" y="44"/>
                  </a:cxn>
                  <a:cxn ang="0">
                    <a:pos x="494" y="18"/>
                  </a:cxn>
                  <a:cxn ang="0">
                    <a:pos x="422" y="3"/>
                  </a:cxn>
                  <a:cxn ang="0">
                    <a:pos x="345" y="0"/>
                  </a:cxn>
                  <a:cxn ang="0">
                    <a:pos x="278" y="9"/>
                  </a:cxn>
                  <a:cxn ang="0">
                    <a:pos x="215" y="32"/>
                  </a:cxn>
                  <a:cxn ang="0">
                    <a:pos x="157" y="68"/>
                  </a:cxn>
                  <a:cxn ang="0">
                    <a:pos x="102" y="118"/>
                  </a:cxn>
                  <a:cxn ang="0">
                    <a:pos x="55" y="183"/>
                  </a:cxn>
                  <a:cxn ang="0">
                    <a:pos x="22" y="257"/>
                  </a:cxn>
                  <a:cxn ang="0">
                    <a:pos x="4" y="341"/>
                  </a:cxn>
                  <a:cxn ang="0">
                    <a:pos x="1" y="433"/>
                  </a:cxn>
                  <a:cxn ang="0">
                    <a:pos x="12" y="519"/>
                  </a:cxn>
                  <a:cxn ang="0">
                    <a:pos x="36" y="595"/>
                  </a:cxn>
                  <a:cxn ang="0">
                    <a:pos x="75" y="660"/>
                  </a:cxn>
                  <a:cxn ang="0">
                    <a:pos x="127" y="716"/>
                  </a:cxn>
                  <a:cxn ang="0">
                    <a:pos x="182" y="756"/>
                  </a:cxn>
                  <a:cxn ang="0">
                    <a:pos x="242" y="784"/>
                  </a:cxn>
                  <a:cxn ang="0">
                    <a:pos x="308" y="799"/>
                  </a:cxn>
                  <a:cxn ang="0">
                    <a:pos x="386" y="802"/>
                  </a:cxn>
                  <a:cxn ang="0">
                    <a:pos x="480" y="792"/>
                  </a:cxn>
                  <a:cxn ang="0">
                    <a:pos x="560" y="768"/>
                  </a:cxn>
                  <a:cxn ang="0">
                    <a:pos x="613" y="741"/>
                  </a:cxn>
                  <a:cxn ang="0">
                    <a:pos x="584" y="619"/>
                  </a:cxn>
                  <a:cxn ang="0">
                    <a:pos x="542" y="649"/>
                  </a:cxn>
                  <a:cxn ang="0">
                    <a:pos x="495" y="670"/>
                  </a:cxn>
                  <a:cxn ang="0">
                    <a:pos x="444" y="684"/>
                  </a:cxn>
                  <a:cxn ang="0">
                    <a:pos x="387" y="688"/>
                  </a:cxn>
                  <a:cxn ang="0">
                    <a:pos x="316" y="679"/>
                  </a:cxn>
                  <a:cxn ang="0">
                    <a:pos x="273" y="663"/>
                  </a:cxn>
                  <a:cxn ang="0">
                    <a:pos x="235" y="639"/>
                  </a:cxn>
                  <a:cxn ang="0">
                    <a:pos x="202" y="605"/>
                  </a:cxn>
                  <a:cxn ang="0">
                    <a:pos x="173" y="560"/>
                  </a:cxn>
                  <a:cxn ang="0">
                    <a:pos x="155" y="507"/>
                  </a:cxn>
                  <a:cxn ang="0">
                    <a:pos x="146" y="447"/>
                  </a:cxn>
                  <a:cxn ang="0">
                    <a:pos x="706" y="394"/>
                  </a:cxn>
                </a:cxnLst>
                <a:rect l="0" t="0" r="r" b="b"/>
                <a:pathLst>
                  <a:path w="712" h="803">
                    <a:moveTo>
                      <a:pt x="525" y="175"/>
                    </a:moveTo>
                    <a:lnTo>
                      <a:pt x="536" y="190"/>
                    </a:lnTo>
                    <a:lnTo>
                      <a:pt x="547" y="204"/>
                    </a:lnTo>
                    <a:lnTo>
                      <a:pt x="556" y="221"/>
                    </a:lnTo>
                    <a:lnTo>
                      <a:pt x="564" y="238"/>
                    </a:lnTo>
                    <a:lnTo>
                      <a:pt x="569" y="256"/>
                    </a:lnTo>
                    <a:lnTo>
                      <a:pt x="573" y="274"/>
                    </a:lnTo>
                    <a:lnTo>
                      <a:pt x="575" y="294"/>
                    </a:lnTo>
                    <a:lnTo>
                      <a:pt x="576" y="314"/>
                    </a:lnTo>
                    <a:lnTo>
                      <a:pt x="149" y="314"/>
                    </a:lnTo>
                    <a:lnTo>
                      <a:pt x="151" y="293"/>
                    </a:lnTo>
                    <a:lnTo>
                      <a:pt x="155" y="274"/>
                    </a:lnTo>
                    <a:lnTo>
                      <a:pt x="162" y="255"/>
                    </a:lnTo>
                    <a:lnTo>
                      <a:pt x="169" y="237"/>
                    </a:lnTo>
                    <a:lnTo>
                      <a:pt x="178" y="220"/>
                    </a:lnTo>
                    <a:lnTo>
                      <a:pt x="189" y="203"/>
                    </a:lnTo>
                    <a:lnTo>
                      <a:pt x="202" y="188"/>
                    </a:lnTo>
                    <a:lnTo>
                      <a:pt x="215" y="174"/>
                    </a:lnTo>
                    <a:lnTo>
                      <a:pt x="231" y="160"/>
                    </a:lnTo>
                    <a:lnTo>
                      <a:pt x="248" y="147"/>
                    </a:lnTo>
                    <a:lnTo>
                      <a:pt x="266" y="138"/>
                    </a:lnTo>
                    <a:lnTo>
                      <a:pt x="285" y="129"/>
                    </a:lnTo>
                    <a:lnTo>
                      <a:pt x="305" y="123"/>
                    </a:lnTo>
                    <a:lnTo>
                      <a:pt x="325" y="118"/>
                    </a:lnTo>
                    <a:lnTo>
                      <a:pt x="346" y="116"/>
                    </a:lnTo>
                    <a:lnTo>
                      <a:pt x="369" y="115"/>
                    </a:lnTo>
                    <a:lnTo>
                      <a:pt x="393" y="116"/>
                    </a:lnTo>
                    <a:lnTo>
                      <a:pt x="416" y="119"/>
                    </a:lnTo>
                    <a:lnTo>
                      <a:pt x="437" y="123"/>
                    </a:lnTo>
                    <a:lnTo>
                      <a:pt x="457" y="129"/>
                    </a:lnTo>
                    <a:lnTo>
                      <a:pt x="467" y="134"/>
                    </a:lnTo>
                    <a:lnTo>
                      <a:pt x="476" y="138"/>
                    </a:lnTo>
                    <a:lnTo>
                      <a:pt x="484" y="143"/>
                    </a:lnTo>
                    <a:lnTo>
                      <a:pt x="493" y="148"/>
                    </a:lnTo>
                    <a:lnTo>
                      <a:pt x="501" y="155"/>
                    </a:lnTo>
                    <a:lnTo>
                      <a:pt x="510" y="161"/>
                    </a:lnTo>
                    <a:lnTo>
                      <a:pt x="517" y="167"/>
                    </a:lnTo>
                    <a:lnTo>
                      <a:pt x="525" y="175"/>
                    </a:lnTo>
                    <a:close/>
                    <a:moveTo>
                      <a:pt x="712" y="330"/>
                    </a:moveTo>
                    <a:lnTo>
                      <a:pt x="712" y="312"/>
                    </a:lnTo>
                    <a:lnTo>
                      <a:pt x="711" y="294"/>
                    </a:lnTo>
                    <a:lnTo>
                      <a:pt x="709" y="277"/>
                    </a:lnTo>
                    <a:lnTo>
                      <a:pt x="707" y="259"/>
                    </a:lnTo>
                    <a:lnTo>
                      <a:pt x="704" y="243"/>
                    </a:lnTo>
                    <a:lnTo>
                      <a:pt x="700" y="227"/>
                    </a:lnTo>
                    <a:lnTo>
                      <a:pt x="696" y="212"/>
                    </a:lnTo>
                    <a:lnTo>
                      <a:pt x="690" y="197"/>
                    </a:lnTo>
                    <a:lnTo>
                      <a:pt x="684" y="182"/>
                    </a:lnTo>
                    <a:lnTo>
                      <a:pt x="677" y="167"/>
                    </a:lnTo>
                    <a:lnTo>
                      <a:pt x="669" y="154"/>
                    </a:lnTo>
                    <a:lnTo>
                      <a:pt x="662" y="141"/>
                    </a:lnTo>
                    <a:lnTo>
                      <a:pt x="652" y="128"/>
                    </a:lnTo>
                    <a:lnTo>
                      <a:pt x="643" y="116"/>
                    </a:lnTo>
                    <a:lnTo>
                      <a:pt x="632" y="104"/>
                    </a:lnTo>
                    <a:lnTo>
                      <a:pt x="622" y="92"/>
                    </a:lnTo>
                    <a:lnTo>
                      <a:pt x="610" y="81"/>
                    </a:lnTo>
                    <a:lnTo>
                      <a:pt x="597" y="70"/>
                    </a:lnTo>
                    <a:lnTo>
                      <a:pt x="584" y="61"/>
                    </a:lnTo>
                    <a:lnTo>
                      <a:pt x="570" y="51"/>
                    </a:lnTo>
                    <a:lnTo>
                      <a:pt x="556" y="44"/>
                    </a:lnTo>
                    <a:lnTo>
                      <a:pt x="541" y="36"/>
                    </a:lnTo>
                    <a:lnTo>
                      <a:pt x="526" y="29"/>
                    </a:lnTo>
                    <a:lnTo>
                      <a:pt x="510" y="23"/>
                    </a:lnTo>
                    <a:lnTo>
                      <a:pt x="494" y="18"/>
                    </a:lnTo>
                    <a:lnTo>
                      <a:pt x="476" y="12"/>
                    </a:lnTo>
                    <a:lnTo>
                      <a:pt x="459" y="8"/>
                    </a:lnTo>
                    <a:lnTo>
                      <a:pt x="441" y="5"/>
                    </a:lnTo>
                    <a:lnTo>
                      <a:pt x="422" y="3"/>
                    </a:lnTo>
                    <a:lnTo>
                      <a:pt x="403" y="1"/>
                    </a:lnTo>
                    <a:lnTo>
                      <a:pt x="383" y="0"/>
                    </a:lnTo>
                    <a:lnTo>
                      <a:pt x="363" y="0"/>
                    </a:lnTo>
                    <a:lnTo>
                      <a:pt x="345" y="0"/>
                    </a:lnTo>
                    <a:lnTo>
                      <a:pt x="328" y="1"/>
                    </a:lnTo>
                    <a:lnTo>
                      <a:pt x="310" y="3"/>
                    </a:lnTo>
                    <a:lnTo>
                      <a:pt x="295" y="6"/>
                    </a:lnTo>
                    <a:lnTo>
                      <a:pt x="278" y="9"/>
                    </a:lnTo>
                    <a:lnTo>
                      <a:pt x="262" y="14"/>
                    </a:lnTo>
                    <a:lnTo>
                      <a:pt x="246" y="20"/>
                    </a:lnTo>
                    <a:lnTo>
                      <a:pt x="230" y="25"/>
                    </a:lnTo>
                    <a:lnTo>
                      <a:pt x="215" y="32"/>
                    </a:lnTo>
                    <a:lnTo>
                      <a:pt x="200" y="40"/>
                    </a:lnTo>
                    <a:lnTo>
                      <a:pt x="185" y="48"/>
                    </a:lnTo>
                    <a:lnTo>
                      <a:pt x="171" y="58"/>
                    </a:lnTo>
                    <a:lnTo>
                      <a:pt x="157" y="68"/>
                    </a:lnTo>
                    <a:lnTo>
                      <a:pt x="144" y="79"/>
                    </a:lnTo>
                    <a:lnTo>
                      <a:pt x="130" y="90"/>
                    </a:lnTo>
                    <a:lnTo>
                      <a:pt x="116" y="103"/>
                    </a:lnTo>
                    <a:lnTo>
                      <a:pt x="102" y="118"/>
                    </a:lnTo>
                    <a:lnTo>
                      <a:pt x="90" y="133"/>
                    </a:lnTo>
                    <a:lnTo>
                      <a:pt x="77" y="149"/>
                    </a:lnTo>
                    <a:lnTo>
                      <a:pt x="66" y="165"/>
                    </a:lnTo>
                    <a:lnTo>
                      <a:pt x="55" y="183"/>
                    </a:lnTo>
                    <a:lnTo>
                      <a:pt x="45" y="200"/>
                    </a:lnTo>
                    <a:lnTo>
                      <a:pt x="37" y="219"/>
                    </a:lnTo>
                    <a:lnTo>
                      <a:pt x="30" y="238"/>
                    </a:lnTo>
                    <a:lnTo>
                      <a:pt x="22" y="257"/>
                    </a:lnTo>
                    <a:lnTo>
                      <a:pt x="17" y="277"/>
                    </a:lnTo>
                    <a:lnTo>
                      <a:pt x="12" y="298"/>
                    </a:lnTo>
                    <a:lnTo>
                      <a:pt x="7" y="319"/>
                    </a:lnTo>
                    <a:lnTo>
                      <a:pt x="4" y="341"/>
                    </a:lnTo>
                    <a:lnTo>
                      <a:pt x="2" y="364"/>
                    </a:lnTo>
                    <a:lnTo>
                      <a:pt x="1" y="387"/>
                    </a:lnTo>
                    <a:lnTo>
                      <a:pt x="0" y="410"/>
                    </a:lnTo>
                    <a:lnTo>
                      <a:pt x="1" y="433"/>
                    </a:lnTo>
                    <a:lnTo>
                      <a:pt x="2" y="455"/>
                    </a:lnTo>
                    <a:lnTo>
                      <a:pt x="4" y="476"/>
                    </a:lnTo>
                    <a:lnTo>
                      <a:pt x="7" y="498"/>
                    </a:lnTo>
                    <a:lnTo>
                      <a:pt x="12" y="519"/>
                    </a:lnTo>
                    <a:lnTo>
                      <a:pt x="16" y="539"/>
                    </a:lnTo>
                    <a:lnTo>
                      <a:pt x="22" y="558"/>
                    </a:lnTo>
                    <a:lnTo>
                      <a:pt x="29" y="576"/>
                    </a:lnTo>
                    <a:lnTo>
                      <a:pt x="36" y="595"/>
                    </a:lnTo>
                    <a:lnTo>
                      <a:pt x="44" y="611"/>
                    </a:lnTo>
                    <a:lnTo>
                      <a:pt x="54" y="628"/>
                    </a:lnTo>
                    <a:lnTo>
                      <a:pt x="64" y="645"/>
                    </a:lnTo>
                    <a:lnTo>
                      <a:pt x="75" y="660"/>
                    </a:lnTo>
                    <a:lnTo>
                      <a:pt x="88" y="676"/>
                    </a:lnTo>
                    <a:lnTo>
                      <a:pt x="100" y="691"/>
                    </a:lnTo>
                    <a:lnTo>
                      <a:pt x="114" y="704"/>
                    </a:lnTo>
                    <a:lnTo>
                      <a:pt x="127" y="716"/>
                    </a:lnTo>
                    <a:lnTo>
                      <a:pt x="139" y="727"/>
                    </a:lnTo>
                    <a:lnTo>
                      <a:pt x="153" y="738"/>
                    </a:lnTo>
                    <a:lnTo>
                      <a:pt x="167" y="747"/>
                    </a:lnTo>
                    <a:lnTo>
                      <a:pt x="182" y="756"/>
                    </a:lnTo>
                    <a:lnTo>
                      <a:pt x="196" y="764"/>
                    </a:lnTo>
                    <a:lnTo>
                      <a:pt x="211" y="772"/>
                    </a:lnTo>
                    <a:lnTo>
                      <a:pt x="226" y="778"/>
                    </a:lnTo>
                    <a:lnTo>
                      <a:pt x="242" y="784"/>
                    </a:lnTo>
                    <a:lnTo>
                      <a:pt x="258" y="790"/>
                    </a:lnTo>
                    <a:lnTo>
                      <a:pt x="274" y="794"/>
                    </a:lnTo>
                    <a:lnTo>
                      <a:pt x="291" y="797"/>
                    </a:lnTo>
                    <a:lnTo>
                      <a:pt x="308" y="799"/>
                    </a:lnTo>
                    <a:lnTo>
                      <a:pt x="325" y="801"/>
                    </a:lnTo>
                    <a:lnTo>
                      <a:pt x="343" y="802"/>
                    </a:lnTo>
                    <a:lnTo>
                      <a:pt x="361" y="803"/>
                    </a:lnTo>
                    <a:lnTo>
                      <a:pt x="386" y="802"/>
                    </a:lnTo>
                    <a:lnTo>
                      <a:pt x="411" y="801"/>
                    </a:lnTo>
                    <a:lnTo>
                      <a:pt x="434" y="799"/>
                    </a:lnTo>
                    <a:lnTo>
                      <a:pt x="457" y="796"/>
                    </a:lnTo>
                    <a:lnTo>
                      <a:pt x="480" y="792"/>
                    </a:lnTo>
                    <a:lnTo>
                      <a:pt x="502" y="787"/>
                    </a:lnTo>
                    <a:lnTo>
                      <a:pt x="524" y="780"/>
                    </a:lnTo>
                    <a:lnTo>
                      <a:pt x="545" y="773"/>
                    </a:lnTo>
                    <a:lnTo>
                      <a:pt x="560" y="768"/>
                    </a:lnTo>
                    <a:lnTo>
                      <a:pt x="575" y="761"/>
                    </a:lnTo>
                    <a:lnTo>
                      <a:pt x="589" y="755"/>
                    </a:lnTo>
                    <a:lnTo>
                      <a:pt x="602" y="749"/>
                    </a:lnTo>
                    <a:lnTo>
                      <a:pt x="613" y="741"/>
                    </a:lnTo>
                    <a:lnTo>
                      <a:pt x="624" y="734"/>
                    </a:lnTo>
                    <a:lnTo>
                      <a:pt x="633" y="726"/>
                    </a:lnTo>
                    <a:lnTo>
                      <a:pt x="642" y="719"/>
                    </a:lnTo>
                    <a:lnTo>
                      <a:pt x="584" y="619"/>
                    </a:lnTo>
                    <a:lnTo>
                      <a:pt x="574" y="627"/>
                    </a:lnTo>
                    <a:lnTo>
                      <a:pt x="564" y="636"/>
                    </a:lnTo>
                    <a:lnTo>
                      <a:pt x="553" y="642"/>
                    </a:lnTo>
                    <a:lnTo>
                      <a:pt x="542" y="649"/>
                    </a:lnTo>
                    <a:lnTo>
                      <a:pt x="531" y="656"/>
                    </a:lnTo>
                    <a:lnTo>
                      <a:pt x="519" y="661"/>
                    </a:lnTo>
                    <a:lnTo>
                      <a:pt x="508" y="666"/>
                    </a:lnTo>
                    <a:lnTo>
                      <a:pt x="495" y="670"/>
                    </a:lnTo>
                    <a:lnTo>
                      <a:pt x="483" y="675"/>
                    </a:lnTo>
                    <a:lnTo>
                      <a:pt x="471" y="678"/>
                    </a:lnTo>
                    <a:lnTo>
                      <a:pt x="457" y="681"/>
                    </a:lnTo>
                    <a:lnTo>
                      <a:pt x="444" y="684"/>
                    </a:lnTo>
                    <a:lnTo>
                      <a:pt x="431" y="685"/>
                    </a:lnTo>
                    <a:lnTo>
                      <a:pt x="416" y="687"/>
                    </a:lnTo>
                    <a:lnTo>
                      <a:pt x="402" y="687"/>
                    </a:lnTo>
                    <a:lnTo>
                      <a:pt x="387" y="688"/>
                    </a:lnTo>
                    <a:lnTo>
                      <a:pt x="362" y="687"/>
                    </a:lnTo>
                    <a:lnTo>
                      <a:pt x="339" y="684"/>
                    </a:lnTo>
                    <a:lnTo>
                      <a:pt x="327" y="682"/>
                    </a:lnTo>
                    <a:lnTo>
                      <a:pt x="316" y="679"/>
                    </a:lnTo>
                    <a:lnTo>
                      <a:pt x="304" y="676"/>
                    </a:lnTo>
                    <a:lnTo>
                      <a:pt x="293" y="672"/>
                    </a:lnTo>
                    <a:lnTo>
                      <a:pt x="283" y="667"/>
                    </a:lnTo>
                    <a:lnTo>
                      <a:pt x="273" y="663"/>
                    </a:lnTo>
                    <a:lnTo>
                      <a:pt x="264" y="658"/>
                    </a:lnTo>
                    <a:lnTo>
                      <a:pt x="254" y="653"/>
                    </a:lnTo>
                    <a:lnTo>
                      <a:pt x="245" y="646"/>
                    </a:lnTo>
                    <a:lnTo>
                      <a:pt x="235" y="639"/>
                    </a:lnTo>
                    <a:lnTo>
                      <a:pt x="227" y="631"/>
                    </a:lnTo>
                    <a:lnTo>
                      <a:pt x="219" y="624"/>
                    </a:lnTo>
                    <a:lnTo>
                      <a:pt x="210" y="615"/>
                    </a:lnTo>
                    <a:lnTo>
                      <a:pt x="202" y="605"/>
                    </a:lnTo>
                    <a:lnTo>
                      <a:pt x="193" y="595"/>
                    </a:lnTo>
                    <a:lnTo>
                      <a:pt x="186" y="583"/>
                    </a:lnTo>
                    <a:lnTo>
                      <a:pt x="179" y="572"/>
                    </a:lnTo>
                    <a:lnTo>
                      <a:pt x="173" y="560"/>
                    </a:lnTo>
                    <a:lnTo>
                      <a:pt x="168" y="548"/>
                    </a:lnTo>
                    <a:lnTo>
                      <a:pt x="163" y="534"/>
                    </a:lnTo>
                    <a:lnTo>
                      <a:pt x="158" y="522"/>
                    </a:lnTo>
                    <a:lnTo>
                      <a:pt x="155" y="507"/>
                    </a:lnTo>
                    <a:lnTo>
                      <a:pt x="152" y="493"/>
                    </a:lnTo>
                    <a:lnTo>
                      <a:pt x="149" y="479"/>
                    </a:lnTo>
                    <a:lnTo>
                      <a:pt x="147" y="463"/>
                    </a:lnTo>
                    <a:lnTo>
                      <a:pt x="146" y="447"/>
                    </a:lnTo>
                    <a:lnTo>
                      <a:pt x="145" y="431"/>
                    </a:lnTo>
                    <a:lnTo>
                      <a:pt x="145" y="414"/>
                    </a:lnTo>
                    <a:lnTo>
                      <a:pt x="702" y="414"/>
                    </a:lnTo>
                    <a:lnTo>
                      <a:pt x="706" y="394"/>
                    </a:lnTo>
                    <a:lnTo>
                      <a:pt x="710" y="374"/>
                    </a:lnTo>
                    <a:lnTo>
                      <a:pt x="711" y="352"/>
                    </a:lnTo>
                    <a:lnTo>
                      <a:pt x="712" y="3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 userDrawn="1"/>
            </p:nvSpPr>
            <p:spPr bwMode="gray">
              <a:xfrm>
                <a:off x="1638300" y="498475"/>
                <a:ext cx="107950" cy="139700"/>
              </a:xfrm>
              <a:custGeom>
                <a:avLst/>
                <a:gdLst/>
                <a:ahLst/>
                <a:cxnLst>
                  <a:cxn ang="0">
                    <a:pos x="476" y="337"/>
                  </a:cxn>
                  <a:cxn ang="0">
                    <a:pos x="473" y="280"/>
                  </a:cxn>
                  <a:cxn ang="0">
                    <a:pos x="467" y="232"/>
                  </a:cxn>
                  <a:cxn ang="0">
                    <a:pos x="455" y="194"/>
                  </a:cxn>
                  <a:cxn ang="0">
                    <a:pos x="438" y="164"/>
                  </a:cxn>
                  <a:cxn ang="0">
                    <a:pos x="429" y="153"/>
                  </a:cxn>
                  <a:cxn ang="0">
                    <a:pos x="417" y="142"/>
                  </a:cxn>
                  <a:cxn ang="0">
                    <a:pos x="388" y="127"/>
                  </a:cxn>
                  <a:cxn ang="0">
                    <a:pos x="355" y="118"/>
                  </a:cxn>
                  <a:cxn ang="0">
                    <a:pos x="315" y="115"/>
                  </a:cxn>
                  <a:cxn ang="0">
                    <a:pos x="290" y="117"/>
                  </a:cxn>
                  <a:cxn ang="0">
                    <a:pos x="266" y="122"/>
                  </a:cxn>
                  <a:cxn ang="0">
                    <a:pos x="242" y="130"/>
                  </a:cxn>
                  <a:cxn ang="0">
                    <a:pos x="216" y="143"/>
                  </a:cxn>
                  <a:cxn ang="0">
                    <a:pos x="192" y="158"/>
                  </a:cxn>
                  <a:cxn ang="0">
                    <a:pos x="171" y="174"/>
                  </a:cxn>
                  <a:cxn ang="0">
                    <a:pos x="153" y="193"/>
                  </a:cxn>
                  <a:cxn ang="0">
                    <a:pos x="138" y="212"/>
                  </a:cxn>
                  <a:cxn ang="0">
                    <a:pos x="0" y="788"/>
                  </a:cxn>
                  <a:cxn ang="0">
                    <a:pos x="94" y="14"/>
                  </a:cxn>
                  <a:cxn ang="0">
                    <a:pos x="146" y="101"/>
                  </a:cxn>
                  <a:cxn ang="0">
                    <a:pos x="166" y="76"/>
                  </a:cxn>
                  <a:cxn ang="0">
                    <a:pos x="188" y="53"/>
                  </a:cxn>
                  <a:cxn ang="0">
                    <a:pos x="213" y="36"/>
                  </a:cxn>
                  <a:cxn ang="0">
                    <a:pos x="241" y="22"/>
                  </a:cxn>
                  <a:cxn ang="0">
                    <a:pos x="271" y="10"/>
                  </a:cxn>
                  <a:cxn ang="0">
                    <a:pos x="304" y="4"/>
                  </a:cxn>
                  <a:cxn ang="0">
                    <a:pos x="340" y="0"/>
                  </a:cxn>
                  <a:cxn ang="0">
                    <a:pos x="375" y="0"/>
                  </a:cxn>
                  <a:cxn ang="0">
                    <a:pos x="404" y="2"/>
                  </a:cxn>
                  <a:cxn ang="0">
                    <a:pos x="433" y="7"/>
                  </a:cxn>
                  <a:cxn ang="0">
                    <a:pos x="458" y="14"/>
                  </a:cxn>
                  <a:cxn ang="0">
                    <a:pos x="482" y="24"/>
                  </a:cxn>
                  <a:cxn ang="0">
                    <a:pos x="505" y="36"/>
                  </a:cxn>
                  <a:cxn ang="0">
                    <a:pos x="525" y="50"/>
                  </a:cxn>
                  <a:cxn ang="0">
                    <a:pos x="541" y="67"/>
                  </a:cxn>
                  <a:cxn ang="0">
                    <a:pos x="558" y="87"/>
                  </a:cxn>
                  <a:cxn ang="0">
                    <a:pos x="572" y="108"/>
                  </a:cxn>
                  <a:cxn ang="0">
                    <a:pos x="584" y="133"/>
                  </a:cxn>
                  <a:cxn ang="0">
                    <a:pos x="593" y="159"/>
                  </a:cxn>
                  <a:cxn ang="0">
                    <a:pos x="602" y="188"/>
                  </a:cxn>
                  <a:cxn ang="0">
                    <a:pos x="608" y="220"/>
                  </a:cxn>
                  <a:cxn ang="0">
                    <a:pos x="613" y="272"/>
                  </a:cxn>
                  <a:cxn ang="0">
                    <a:pos x="614" y="788"/>
                  </a:cxn>
                </a:cxnLst>
                <a:rect l="0" t="0" r="r" b="b"/>
                <a:pathLst>
                  <a:path w="614" h="788">
                    <a:moveTo>
                      <a:pt x="476" y="788"/>
                    </a:moveTo>
                    <a:lnTo>
                      <a:pt x="476" y="337"/>
                    </a:lnTo>
                    <a:lnTo>
                      <a:pt x="475" y="308"/>
                    </a:lnTo>
                    <a:lnTo>
                      <a:pt x="473" y="280"/>
                    </a:lnTo>
                    <a:lnTo>
                      <a:pt x="471" y="255"/>
                    </a:lnTo>
                    <a:lnTo>
                      <a:pt x="467" y="232"/>
                    </a:lnTo>
                    <a:lnTo>
                      <a:pt x="461" y="212"/>
                    </a:lnTo>
                    <a:lnTo>
                      <a:pt x="455" y="194"/>
                    </a:lnTo>
                    <a:lnTo>
                      <a:pt x="448" y="178"/>
                    </a:lnTo>
                    <a:lnTo>
                      <a:pt x="438" y="164"/>
                    </a:lnTo>
                    <a:lnTo>
                      <a:pt x="434" y="158"/>
                    </a:lnTo>
                    <a:lnTo>
                      <a:pt x="429" y="153"/>
                    </a:lnTo>
                    <a:lnTo>
                      <a:pt x="423" y="147"/>
                    </a:lnTo>
                    <a:lnTo>
                      <a:pt x="417" y="142"/>
                    </a:lnTo>
                    <a:lnTo>
                      <a:pt x="403" y="134"/>
                    </a:lnTo>
                    <a:lnTo>
                      <a:pt x="388" y="127"/>
                    </a:lnTo>
                    <a:lnTo>
                      <a:pt x="373" y="122"/>
                    </a:lnTo>
                    <a:lnTo>
                      <a:pt x="355" y="118"/>
                    </a:lnTo>
                    <a:lnTo>
                      <a:pt x="336" y="116"/>
                    </a:lnTo>
                    <a:lnTo>
                      <a:pt x="315" y="115"/>
                    </a:lnTo>
                    <a:lnTo>
                      <a:pt x="303" y="115"/>
                    </a:lnTo>
                    <a:lnTo>
                      <a:pt x="290" y="117"/>
                    </a:lnTo>
                    <a:lnTo>
                      <a:pt x="279" y="119"/>
                    </a:lnTo>
                    <a:lnTo>
                      <a:pt x="266" y="122"/>
                    </a:lnTo>
                    <a:lnTo>
                      <a:pt x="254" y="125"/>
                    </a:lnTo>
                    <a:lnTo>
                      <a:pt x="242" y="130"/>
                    </a:lnTo>
                    <a:lnTo>
                      <a:pt x="229" y="136"/>
                    </a:lnTo>
                    <a:lnTo>
                      <a:pt x="216" y="143"/>
                    </a:lnTo>
                    <a:lnTo>
                      <a:pt x="204" y="150"/>
                    </a:lnTo>
                    <a:lnTo>
                      <a:pt x="192" y="158"/>
                    </a:lnTo>
                    <a:lnTo>
                      <a:pt x="182" y="165"/>
                    </a:lnTo>
                    <a:lnTo>
                      <a:pt x="171" y="174"/>
                    </a:lnTo>
                    <a:lnTo>
                      <a:pt x="162" y="183"/>
                    </a:lnTo>
                    <a:lnTo>
                      <a:pt x="153" y="193"/>
                    </a:lnTo>
                    <a:lnTo>
                      <a:pt x="146" y="202"/>
                    </a:lnTo>
                    <a:lnTo>
                      <a:pt x="138" y="212"/>
                    </a:lnTo>
                    <a:lnTo>
                      <a:pt x="138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94" y="14"/>
                    </a:lnTo>
                    <a:lnTo>
                      <a:pt x="137" y="115"/>
                    </a:lnTo>
                    <a:lnTo>
                      <a:pt x="146" y="101"/>
                    </a:lnTo>
                    <a:lnTo>
                      <a:pt x="155" y="87"/>
                    </a:lnTo>
                    <a:lnTo>
                      <a:pt x="166" y="76"/>
                    </a:lnTo>
                    <a:lnTo>
                      <a:pt x="176" y="64"/>
                    </a:lnTo>
                    <a:lnTo>
                      <a:pt x="188" y="53"/>
                    </a:lnTo>
                    <a:lnTo>
                      <a:pt x="201" y="44"/>
                    </a:lnTo>
                    <a:lnTo>
                      <a:pt x="213" y="36"/>
                    </a:lnTo>
                    <a:lnTo>
                      <a:pt x="227" y="28"/>
                    </a:lnTo>
                    <a:lnTo>
                      <a:pt x="241" y="22"/>
                    </a:lnTo>
                    <a:lnTo>
                      <a:pt x="255" y="15"/>
                    </a:lnTo>
                    <a:lnTo>
                      <a:pt x="271" y="10"/>
                    </a:lnTo>
                    <a:lnTo>
                      <a:pt x="287" y="7"/>
                    </a:lnTo>
                    <a:lnTo>
                      <a:pt x="304" y="4"/>
                    </a:lnTo>
                    <a:lnTo>
                      <a:pt x="322" y="1"/>
                    </a:lnTo>
                    <a:lnTo>
                      <a:pt x="340" y="0"/>
                    </a:lnTo>
                    <a:lnTo>
                      <a:pt x="359" y="0"/>
                    </a:lnTo>
                    <a:lnTo>
                      <a:pt x="375" y="0"/>
                    </a:lnTo>
                    <a:lnTo>
                      <a:pt x="391" y="1"/>
                    </a:lnTo>
                    <a:lnTo>
                      <a:pt x="404" y="2"/>
                    </a:lnTo>
                    <a:lnTo>
                      <a:pt x="419" y="4"/>
                    </a:lnTo>
                    <a:lnTo>
                      <a:pt x="433" y="7"/>
                    </a:lnTo>
                    <a:lnTo>
                      <a:pt x="445" y="10"/>
                    </a:lnTo>
                    <a:lnTo>
                      <a:pt x="458" y="14"/>
                    </a:lnTo>
                    <a:lnTo>
                      <a:pt x="471" y="19"/>
                    </a:lnTo>
                    <a:lnTo>
                      <a:pt x="482" y="24"/>
                    </a:lnTo>
                    <a:lnTo>
                      <a:pt x="494" y="29"/>
                    </a:lnTo>
                    <a:lnTo>
                      <a:pt x="505" y="36"/>
                    </a:lnTo>
                    <a:lnTo>
                      <a:pt x="514" y="43"/>
                    </a:lnTo>
                    <a:lnTo>
                      <a:pt x="525" y="50"/>
                    </a:lnTo>
                    <a:lnTo>
                      <a:pt x="533" y="59"/>
                    </a:lnTo>
                    <a:lnTo>
                      <a:pt x="541" y="67"/>
                    </a:lnTo>
                    <a:lnTo>
                      <a:pt x="550" y="77"/>
                    </a:lnTo>
                    <a:lnTo>
                      <a:pt x="558" y="87"/>
                    </a:lnTo>
                    <a:lnTo>
                      <a:pt x="565" y="98"/>
                    </a:lnTo>
                    <a:lnTo>
                      <a:pt x="572" y="108"/>
                    </a:lnTo>
                    <a:lnTo>
                      <a:pt x="578" y="120"/>
                    </a:lnTo>
                    <a:lnTo>
                      <a:pt x="584" y="133"/>
                    </a:lnTo>
                    <a:lnTo>
                      <a:pt x="589" y="145"/>
                    </a:lnTo>
                    <a:lnTo>
                      <a:pt x="593" y="159"/>
                    </a:lnTo>
                    <a:lnTo>
                      <a:pt x="598" y="174"/>
                    </a:lnTo>
                    <a:lnTo>
                      <a:pt x="602" y="188"/>
                    </a:lnTo>
                    <a:lnTo>
                      <a:pt x="605" y="203"/>
                    </a:lnTo>
                    <a:lnTo>
                      <a:pt x="608" y="220"/>
                    </a:lnTo>
                    <a:lnTo>
                      <a:pt x="610" y="236"/>
                    </a:lnTo>
                    <a:lnTo>
                      <a:pt x="613" y="272"/>
                    </a:lnTo>
                    <a:lnTo>
                      <a:pt x="614" y="309"/>
                    </a:lnTo>
                    <a:lnTo>
                      <a:pt x="614" y="788"/>
                    </a:lnTo>
                    <a:lnTo>
                      <a:pt x="476" y="7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 userDrawn="1"/>
            </p:nvSpPr>
            <p:spPr bwMode="gray">
              <a:xfrm>
                <a:off x="1773238" y="463550"/>
                <a:ext cx="87313" cy="176212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91" y="214"/>
                  </a:cxn>
                  <a:cxn ang="0">
                    <a:pos x="228" y="0"/>
                  </a:cxn>
                  <a:cxn ang="0">
                    <a:pos x="441" y="214"/>
                  </a:cxn>
                  <a:cxn ang="0">
                    <a:pos x="228" y="322"/>
                  </a:cxn>
                  <a:cxn ang="0">
                    <a:pos x="229" y="731"/>
                  </a:cxn>
                  <a:cxn ang="0">
                    <a:pos x="233" y="773"/>
                  </a:cxn>
                  <a:cxn ang="0">
                    <a:pos x="242" y="808"/>
                  </a:cxn>
                  <a:cxn ang="0">
                    <a:pos x="253" y="836"/>
                  </a:cxn>
                  <a:cxn ang="0">
                    <a:pos x="270" y="857"/>
                  </a:cxn>
                  <a:cxn ang="0">
                    <a:pos x="293" y="872"/>
                  </a:cxn>
                  <a:cxn ang="0">
                    <a:pos x="319" y="882"/>
                  </a:cxn>
                  <a:cxn ang="0">
                    <a:pos x="351" y="887"/>
                  </a:cxn>
                  <a:cxn ang="0">
                    <a:pos x="381" y="887"/>
                  </a:cxn>
                  <a:cxn ang="0">
                    <a:pos x="408" y="884"/>
                  </a:cxn>
                  <a:cxn ang="0">
                    <a:pos x="435" y="878"/>
                  </a:cxn>
                  <a:cxn ang="0">
                    <a:pos x="463" y="867"/>
                  </a:cxn>
                  <a:cxn ang="0">
                    <a:pos x="497" y="981"/>
                  </a:cxn>
                  <a:cxn ang="0">
                    <a:pos x="454" y="991"/>
                  </a:cxn>
                  <a:cxn ang="0">
                    <a:pos x="408" y="998"/>
                  </a:cxn>
                  <a:cxn ang="0">
                    <a:pos x="360" y="1001"/>
                  </a:cxn>
                  <a:cxn ang="0">
                    <a:pos x="309" y="1003"/>
                  </a:cxn>
                  <a:cxn ang="0">
                    <a:pos x="287" y="1002"/>
                  </a:cxn>
                  <a:cxn ang="0">
                    <a:pos x="265" y="999"/>
                  </a:cxn>
                  <a:cxn ang="0">
                    <a:pos x="244" y="994"/>
                  </a:cxn>
                  <a:cxn ang="0">
                    <a:pos x="225" y="987"/>
                  </a:cxn>
                  <a:cxn ang="0">
                    <a:pos x="206" y="976"/>
                  </a:cxn>
                  <a:cxn ang="0">
                    <a:pos x="187" y="964"/>
                  </a:cxn>
                  <a:cxn ang="0">
                    <a:pos x="170" y="951"/>
                  </a:cxn>
                  <a:cxn ang="0">
                    <a:pos x="154" y="935"/>
                  </a:cxn>
                  <a:cxn ang="0">
                    <a:pos x="140" y="917"/>
                  </a:cxn>
                  <a:cxn ang="0">
                    <a:pos x="126" y="898"/>
                  </a:cxn>
                  <a:cxn ang="0">
                    <a:pos x="115" y="879"/>
                  </a:cxn>
                  <a:cxn ang="0">
                    <a:pos x="107" y="858"/>
                  </a:cxn>
                  <a:cxn ang="0">
                    <a:pos x="99" y="836"/>
                  </a:cxn>
                  <a:cxn ang="0">
                    <a:pos x="94" y="812"/>
                  </a:cxn>
                  <a:cxn ang="0">
                    <a:pos x="91" y="762"/>
                  </a:cxn>
                </a:cxnLst>
                <a:rect l="0" t="0" r="r" b="b"/>
                <a:pathLst>
                  <a:path w="497" h="1003">
                    <a:moveTo>
                      <a:pt x="91" y="322"/>
                    </a:moveTo>
                    <a:lnTo>
                      <a:pt x="0" y="322"/>
                    </a:lnTo>
                    <a:lnTo>
                      <a:pt x="0" y="214"/>
                    </a:lnTo>
                    <a:lnTo>
                      <a:pt x="91" y="214"/>
                    </a:lnTo>
                    <a:lnTo>
                      <a:pt x="91" y="53"/>
                    </a:lnTo>
                    <a:lnTo>
                      <a:pt x="228" y="0"/>
                    </a:lnTo>
                    <a:lnTo>
                      <a:pt x="228" y="214"/>
                    </a:lnTo>
                    <a:lnTo>
                      <a:pt x="441" y="214"/>
                    </a:lnTo>
                    <a:lnTo>
                      <a:pt x="441" y="322"/>
                    </a:lnTo>
                    <a:lnTo>
                      <a:pt x="228" y="322"/>
                    </a:lnTo>
                    <a:lnTo>
                      <a:pt x="228" y="708"/>
                    </a:lnTo>
                    <a:lnTo>
                      <a:pt x="229" y="731"/>
                    </a:lnTo>
                    <a:lnTo>
                      <a:pt x="230" y="753"/>
                    </a:lnTo>
                    <a:lnTo>
                      <a:pt x="233" y="773"/>
                    </a:lnTo>
                    <a:lnTo>
                      <a:pt x="237" y="791"/>
                    </a:lnTo>
                    <a:lnTo>
                      <a:pt x="242" y="808"/>
                    </a:lnTo>
                    <a:lnTo>
                      <a:pt x="247" y="823"/>
                    </a:lnTo>
                    <a:lnTo>
                      <a:pt x="253" y="836"/>
                    </a:lnTo>
                    <a:lnTo>
                      <a:pt x="262" y="846"/>
                    </a:lnTo>
                    <a:lnTo>
                      <a:pt x="270" y="857"/>
                    </a:lnTo>
                    <a:lnTo>
                      <a:pt x="281" y="865"/>
                    </a:lnTo>
                    <a:lnTo>
                      <a:pt x="293" y="872"/>
                    </a:lnTo>
                    <a:lnTo>
                      <a:pt x="305" y="878"/>
                    </a:lnTo>
                    <a:lnTo>
                      <a:pt x="319" y="882"/>
                    </a:lnTo>
                    <a:lnTo>
                      <a:pt x="334" y="885"/>
                    </a:lnTo>
                    <a:lnTo>
                      <a:pt x="351" y="887"/>
                    </a:lnTo>
                    <a:lnTo>
                      <a:pt x="367" y="888"/>
                    </a:lnTo>
                    <a:lnTo>
                      <a:pt x="381" y="887"/>
                    </a:lnTo>
                    <a:lnTo>
                      <a:pt x="395" y="886"/>
                    </a:lnTo>
                    <a:lnTo>
                      <a:pt x="408" y="884"/>
                    </a:lnTo>
                    <a:lnTo>
                      <a:pt x="421" y="881"/>
                    </a:lnTo>
                    <a:lnTo>
                      <a:pt x="435" y="878"/>
                    </a:lnTo>
                    <a:lnTo>
                      <a:pt x="449" y="873"/>
                    </a:lnTo>
                    <a:lnTo>
                      <a:pt x="463" y="867"/>
                    </a:lnTo>
                    <a:lnTo>
                      <a:pt x="477" y="861"/>
                    </a:lnTo>
                    <a:lnTo>
                      <a:pt x="497" y="981"/>
                    </a:lnTo>
                    <a:lnTo>
                      <a:pt x="476" y="987"/>
                    </a:lnTo>
                    <a:lnTo>
                      <a:pt x="454" y="991"/>
                    </a:lnTo>
                    <a:lnTo>
                      <a:pt x="431" y="995"/>
                    </a:lnTo>
                    <a:lnTo>
                      <a:pt x="408" y="998"/>
                    </a:lnTo>
                    <a:lnTo>
                      <a:pt x="384" y="1000"/>
                    </a:lnTo>
                    <a:lnTo>
                      <a:pt x="360" y="1001"/>
                    </a:lnTo>
                    <a:lnTo>
                      <a:pt x="335" y="1002"/>
                    </a:lnTo>
                    <a:lnTo>
                      <a:pt x="309" y="1003"/>
                    </a:lnTo>
                    <a:lnTo>
                      <a:pt x="298" y="1003"/>
                    </a:lnTo>
                    <a:lnTo>
                      <a:pt x="287" y="1002"/>
                    </a:lnTo>
                    <a:lnTo>
                      <a:pt x="276" y="1001"/>
                    </a:lnTo>
                    <a:lnTo>
                      <a:pt x="265" y="999"/>
                    </a:lnTo>
                    <a:lnTo>
                      <a:pt x="255" y="996"/>
                    </a:lnTo>
                    <a:lnTo>
                      <a:pt x="244" y="994"/>
                    </a:lnTo>
                    <a:lnTo>
                      <a:pt x="235" y="990"/>
                    </a:lnTo>
                    <a:lnTo>
                      <a:pt x="225" y="987"/>
                    </a:lnTo>
                    <a:lnTo>
                      <a:pt x="214" y="981"/>
                    </a:lnTo>
                    <a:lnTo>
                      <a:pt x="206" y="976"/>
                    </a:lnTo>
                    <a:lnTo>
                      <a:pt x="197" y="971"/>
                    </a:lnTo>
                    <a:lnTo>
                      <a:pt x="187" y="964"/>
                    </a:lnTo>
                    <a:lnTo>
                      <a:pt x="179" y="958"/>
                    </a:lnTo>
                    <a:lnTo>
                      <a:pt x="170" y="951"/>
                    </a:lnTo>
                    <a:lnTo>
                      <a:pt x="162" y="943"/>
                    </a:lnTo>
                    <a:lnTo>
                      <a:pt x="154" y="935"/>
                    </a:lnTo>
                    <a:lnTo>
                      <a:pt x="147" y="926"/>
                    </a:lnTo>
                    <a:lnTo>
                      <a:pt x="140" y="917"/>
                    </a:lnTo>
                    <a:lnTo>
                      <a:pt x="132" y="907"/>
                    </a:lnTo>
                    <a:lnTo>
                      <a:pt x="126" y="898"/>
                    </a:lnTo>
                    <a:lnTo>
                      <a:pt x="121" y="888"/>
                    </a:lnTo>
                    <a:lnTo>
                      <a:pt x="115" y="879"/>
                    </a:lnTo>
                    <a:lnTo>
                      <a:pt x="111" y="868"/>
                    </a:lnTo>
                    <a:lnTo>
                      <a:pt x="107" y="858"/>
                    </a:lnTo>
                    <a:lnTo>
                      <a:pt x="103" y="846"/>
                    </a:lnTo>
                    <a:lnTo>
                      <a:pt x="99" y="836"/>
                    </a:lnTo>
                    <a:lnTo>
                      <a:pt x="97" y="824"/>
                    </a:lnTo>
                    <a:lnTo>
                      <a:pt x="94" y="812"/>
                    </a:lnTo>
                    <a:lnTo>
                      <a:pt x="92" y="787"/>
                    </a:lnTo>
                    <a:lnTo>
                      <a:pt x="91" y="762"/>
                    </a:lnTo>
                    <a:lnTo>
                      <a:pt x="91" y="3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3" name="Freeform 18"/>
              <p:cNvSpPr>
                <a:spLocks noEditPoints="1"/>
              </p:cNvSpPr>
              <p:nvPr userDrawn="1"/>
            </p:nvSpPr>
            <p:spPr bwMode="gray">
              <a:xfrm>
                <a:off x="1874838" y="498475"/>
                <a:ext cx="123825" cy="141287"/>
              </a:xfrm>
              <a:custGeom>
                <a:avLst/>
                <a:gdLst/>
                <a:ahLst/>
                <a:cxnLst>
                  <a:cxn ang="0">
                    <a:pos x="223" y="161"/>
                  </a:cxn>
                  <a:cxn ang="0">
                    <a:pos x="257" y="135"/>
                  </a:cxn>
                  <a:cxn ang="0">
                    <a:pos x="296" y="118"/>
                  </a:cxn>
                  <a:cxn ang="0">
                    <a:pos x="340" y="110"/>
                  </a:cxn>
                  <a:cxn ang="0">
                    <a:pos x="388" y="114"/>
                  </a:cxn>
                  <a:cxn ang="0">
                    <a:pos x="432" y="124"/>
                  </a:cxn>
                  <a:cxn ang="0">
                    <a:pos x="469" y="145"/>
                  </a:cxn>
                  <a:cxn ang="0">
                    <a:pos x="500" y="174"/>
                  </a:cxn>
                  <a:cxn ang="0">
                    <a:pos x="523" y="213"/>
                  </a:cxn>
                  <a:cxn ang="0">
                    <a:pos x="541" y="260"/>
                  </a:cxn>
                  <a:cxn ang="0">
                    <a:pos x="557" y="365"/>
                  </a:cxn>
                  <a:cxn ang="0">
                    <a:pos x="549" y="493"/>
                  </a:cxn>
                  <a:cxn ang="0">
                    <a:pos x="531" y="559"/>
                  </a:cxn>
                  <a:cxn ang="0">
                    <a:pos x="509" y="603"/>
                  </a:cxn>
                  <a:cxn ang="0">
                    <a:pos x="481" y="640"/>
                  </a:cxn>
                  <a:cxn ang="0">
                    <a:pos x="447" y="667"/>
                  </a:cxn>
                  <a:cxn ang="0">
                    <a:pos x="408" y="684"/>
                  </a:cxn>
                  <a:cxn ang="0">
                    <a:pos x="363" y="692"/>
                  </a:cxn>
                  <a:cxn ang="0">
                    <a:pos x="314" y="689"/>
                  </a:cxn>
                  <a:cxn ang="0">
                    <a:pos x="271" y="678"/>
                  </a:cxn>
                  <a:cxn ang="0">
                    <a:pos x="234" y="658"/>
                  </a:cxn>
                  <a:cxn ang="0">
                    <a:pos x="203" y="627"/>
                  </a:cxn>
                  <a:cxn ang="0">
                    <a:pos x="179" y="589"/>
                  </a:cxn>
                  <a:cxn ang="0">
                    <a:pos x="161" y="541"/>
                  </a:cxn>
                  <a:cxn ang="0">
                    <a:pos x="145" y="435"/>
                  </a:cxn>
                  <a:cxn ang="0">
                    <a:pos x="152" y="307"/>
                  </a:cxn>
                  <a:cxn ang="0">
                    <a:pos x="171" y="241"/>
                  </a:cxn>
                  <a:cxn ang="0">
                    <a:pos x="194" y="197"/>
                  </a:cxn>
                  <a:cxn ang="0">
                    <a:pos x="118" y="719"/>
                  </a:cxn>
                  <a:cxn ang="0">
                    <a:pos x="172" y="760"/>
                  </a:cxn>
                  <a:cxn ang="0">
                    <a:pos x="238" y="788"/>
                  </a:cxn>
                  <a:cxn ang="0">
                    <a:pos x="311" y="801"/>
                  </a:cxn>
                  <a:cxn ang="0">
                    <a:pos x="391" y="801"/>
                  </a:cxn>
                  <a:cxn ang="0">
                    <a:pos x="464" y="788"/>
                  </a:cxn>
                  <a:cxn ang="0">
                    <a:pos x="527" y="761"/>
                  </a:cxn>
                  <a:cxn ang="0">
                    <a:pos x="583" y="720"/>
                  </a:cxn>
                  <a:cxn ang="0">
                    <a:pos x="629" y="666"/>
                  </a:cxn>
                  <a:cxn ang="0">
                    <a:pos x="664" y="603"/>
                  </a:cxn>
                  <a:cxn ang="0">
                    <a:pos x="688" y="529"/>
                  </a:cxn>
                  <a:cxn ang="0">
                    <a:pos x="700" y="445"/>
                  </a:cxn>
                  <a:cxn ang="0">
                    <a:pos x="700" y="354"/>
                  </a:cxn>
                  <a:cxn ang="0">
                    <a:pos x="688" y="270"/>
                  </a:cxn>
                  <a:cxn ang="0">
                    <a:pos x="665" y="197"/>
                  </a:cxn>
                  <a:cxn ang="0">
                    <a:pos x="630" y="134"/>
                  </a:cxn>
                  <a:cxn ang="0">
                    <a:pos x="585" y="81"/>
                  </a:cxn>
                  <a:cxn ang="0">
                    <a:pos x="530" y="41"/>
                  </a:cxn>
                  <a:cxn ang="0">
                    <a:pos x="466" y="14"/>
                  </a:cxn>
                  <a:cxn ang="0">
                    <a:pos x="392" y="1"/>
                  </a:cxn>
                  <a:cxn ang="0">
                    <a:pos x="313" y="1"/>
                  </a:cxn>
                  <a:cxn ang="0">
                    <a:pos x="242" y="14"/>
                  </a:cxn>
                  <a:cxn ang="0">
                    <a:pos x="178" y="43"/>
                  </a:cxn>
                  <a:cxn ang="0">
                    <a:pos x="122" y="84"/>
                  </a:cxn>
                  <a:cxn ang="0">
                    <a:pos x="74" y="138"/>
                  </a:cxn>
                  <a:cxn ang="0">
                    <a:pos x="38" y="202"/>
                  </a:cxn>
                  <a:cxn ang="0">
                    <a:pos x="14" y="275"/>
                  </a:cxn>
                  <a:cxn ang="0">
                    <a:pos x="3" y="356"/>
                  </a:cxn>
                  <a:cxn ang="0">
                    <a:pos x="3" y="445"/>
                  </a:cxn>
                  <a:cxn ang="0">
                    <a:pos x="14" y="528"/>
                  </a:cxn>
                  <a:cxn ang="0">
                    <a:pos x="36" y="601"/>
                  </a:cxn>
                  <a:cxn ang="0">
                    <a:pos x="71" y="665"/>
                  </a:cxn>
                </a:cxnLst>
                <a:rect l="0" t="0" r="r" b="b"/>
                <a:pathLst>
                  <a:path w="701" h="803">
                    <a:moveTo>
                      <a:pt x="201" y="187"/>
                    </a:moveTo>
                    <a:lnTo>
                      <a:pt x="208" y="178"/>
                    </a:lnTo>
                    <a:lnTo>
                      <a:pt x="216" y="169"/>
                    </a:lnTo>
                    <a:lnTo>
                      <a:pt x="223" y="161"/>
                    </a:lnTo>
                    <a:lnTo>
                      <a:pt x="232" y="154"/>
                    </a:lnTo>
                    <a:lnTo>
                      <a:pt x="240" y="147"/>
                    </a:lnTo>
                    <a:lnTo>
                      <a:pt x="248" y="141"/>
                    </a:lnTo>
                    <a:lnTo>
                      <a:pt x="257" y="135"/>
                    </a:lnTo>
                    <a:lnTo>
                      <a:pt x="266" y="129"/>
                    </a:lnTo>
                    <a:lnTo>
                      <a:pt x="276" y="125"/>
                    </a:lnTo>
                    <a:lnTo>
                      <a:pt x="286" y="121"/>
                    </a:lnTo>
                    <a:lnTo>
                      <a:pt x="296" y="118"/>
                    </a:lnTo>
                    <a:lnTo>
                      <a:pt x="306" y="116"/>
                    </a:lnTo>
                    <a:lnTo>
                      <a:pt x="317" y="114"/>
                    </a:lnTo>
                    <a:lnTo>
                      <a:pt x="329" y="111"/>
                    </a:lnTo>
                    <a:lnTo>
                      <a:pt x="340" y="110"/>
                    </a:lnTo>
                    <a:lnTo>
                      <a:pt x="352" y="110"/>
                    </a:lnTo>
                    <a:lnTo>
                      <a:pt x="365" y="110"/>
                    </a:lnTo>
                    <a:lnTo>
                      <a:pt x="376" y="111"/>
                    </a:lnTo>
                    <a:lnTo>
                      <a:pt x="388" y="114"/>
                    </a:lnTo>
                    <a:lnTo>
                      <a:pt x="399" y="115"/>
                    </a:lnTo>
                    <a:lnTo>
                      <a:pt x="411" y="118"/>
                    </a:lnTo>
                    <a:lnTo>
                      <a:pt x="422" y="121"/>
                    </a:lnTo>
                    <a:lnTo>
                      <a:pt x="432" y="124"/>
                    </a:lnTo>
                    <a:lnTo>
                      <a:pt x="442" y="128"/>
                    </a:lnTo>
                    <a:lnTo>
                      <a:pt x="451" y="134"/>
                    </a:lnTo>
                    <a:lnTo>
                      <a:pt x="459" y="139"/>
                    </a:lnTo>
                    <a:lnTo>
                      <a:pt x="469" y="145"/>
                    </a:lnTo>
                    <a:lnTo>
                      <a:pt x="476" y="152"/>
                    </a:lnTo>
                    <a:lnTo>
                      <a:pt x="485" y="158"/>
                    </a:lnTo>
                    <a:lnTo>
                      <a:pt x="492" y="166"/>
                    </a:lnTo>
                    <a:lnTo>
                      <a:pt x="500" y="174"/>
                    </a:lnTo>
                    <a:lnTo>
                      <a:pt x="506" y="183"/>
                    </a:lnTo>
                    <a:lnTo>
                      <a:pt x="512" y="192"/>
                    </a:lnTo>
                    <a:lnTo>
                      <a:pt x="518" y="202"/>
                    </a:lnTo>
                    <a:lnTo>
                      <a:pt x="523" y="213"/>
                    </a:lnTo>
                    <a:lnTo>
                      <a:pt x="528" y="223"/>
                    </a:lnTo>
                    <a:lnTo>
                      <a:pt x="533" y="235"/>
                    </a:lnTo>
                    <a:lnTo>
                      <a:pt x="538" y="248"/>
                    </a:lnTo>
                    <a:lnTo>
                      <a:pt x="541" y="260"/>
                    </a:lnTo>
                    <a:lnTo>
                      <a:pt x="544" y="273"/>
                    </a:lnTo>
                    <a:lnTo>
                      <a:pt x="550" y="301"/>
                    </a:lnTo>
                    <a:lnTo>
                      <a:pt x="554" y="332"/>
                    </a:lnTo>
                    <a:lnTo>
                      <a:pt x="557" y="365"/>
                    </a:lnTo>
                    <a:lnTo>
                      <a:pt x="558" y="399"/>
                    </a:lnTo>
                    <a:lnTo>
                      <a:pt x="557" y="432"/>
                    </a:lnTo>
                    <a:lnTo>
                      <a:pt x="553" y="464"/>
                    </a:lnTo>
                    <a:lnTo>
                      <a:pt x="549" y="493"/>
                    </a:lnTo>
                    <a:lnTo>
                      <a:pt x="544" y="521"/>
                    </a:lnTo>
                    <a:lnTo>
                      <a:pt x="540" y="534"/>
                    </a:lnTo>
                    <a:lnTo>
                      <a:pt x="535" y="547"/>
                    </a:lnTo>
                    <a:lnTo>
                      <a:pt x="531" y="559"/>
                    </a:lnTo>
                    <a:lnTo>
                      <a:pt x="526" y="570"/>
                    </a:lnTo>
                    <a:lnTo>
                      <a:pt x="521" y="582"/>
                    </a:lnTo>
                    <a:lnTo>
                      <a:pt x="515" y="593"/>
                    </a:lnTo>
                    <a:lnTo>
                      <a:pt x="509" y="603"/>
                    </a:lnTo>
                    <a:lnTo>
                      <a:pt x="503" y="614"/>
                    </a:lnTo>
                    <a:lnTo>
                      <a:pt x="495" y="623"/>
                    </a:lnTo>
                    <a:lnTo>
                      <a:pt x="488" y="631"/>
                    </a:lnTo>
                    <a:lnTo>
                      <a:pt x="481" y="640"/>
                    </a:lnTo>
                    <a:lnTo>
                      <a:pt x="472" y="647"/>
                    </a:lnTo>
                    <a:lnTo>
                      <a:pt x="464" y="655"/>
                    </a:lnTo>
                    <a:lnTo>
                      <a:pt x="455" y="661"/>
                    </a:lnTo>
                    <a:lnTo>
                      <a:pt x="447" y="667"/>
                    </a:lnTo>
                    <a:lnTo>
                      <a:pt x="437" y="673"/>
                    </a:lnTo>
                    <a:lnTo>
                      <a:pt x="428" y="677"/>
                    </a:lnTo>
                    <a:lnTo>
                      <a:pt x="418" y="681"/>
                    </a:lnTo>
                    <a:lnTo>
                      <a:pt x="408" y="684"/>
                    </a:lnTo>
                    <a:lnTo>
                      <a:pt x="397" y="687"/>
                    </a:lnTo>
                    <a:lnTo>
                      <a:pt x="386" y="689"/>
                    </a:lnTo>
                    <a:lnTo>
                      <a:pt x="375" y="691"/>
                    </a:lnTo>
                    <a:lnTo>
                      <a:pt x="363" y="692"/>
                    </a:lnTo>
                    <a:lnTo>
                      <a:pt x="352" y="692"/>
                    </a:lnTo>
                    <a:lnTo>
                      <a:pt x="339" y="692"/>
                    </a:lnTo>
                    <a:lnTo>
                      <a:pt x="327" y="691"/>
                    </a:lnTo>
                    <a:lnTo>
                      <a:pt x="314" y="689"/>
                    </a:lnTo>
                    <a:lnTo>
                      <a:pt x="303" y="687"/>
                    </a:lnTo>
                    <a:lnTo>
                      <a:pt x="292" y="684"/>
                    </a:lnTo>
                    <a:lnTo>
                      <a:pt x="281" y="681"/>
                    </a:lnTo>
                    <a:lnTo>
                      <a:pt x="271" y="678"/>
                    </a:lnTo>
                    <a:lnTo>
                      <a:pt x="261" y="674"/>
                    </a:lnTo>
                    <a:lnTo>
                      <a:pt x="252" y="668"/>
                    </a:lnTo>
                    <a:lnTo>
                      <a:pt x="242" y="663"/>
                    </a:lnTo>
                    <a:lnTo>
                      <a:pt x="234" y="658"/>
                    </a:lnTo>
                    <a:lnTo>
                      <a:pt x="225" y="650"/>
                    </a:lnTo>
                    <a:lnTo>
                      <a:pt x="218" y="644"/>
                    </a:lnTo>
                    <a:lnTo>
                      <a:pt x="210" y="636"/>
                    </a:lnTo>
                    <a:lnTo>
                      <a:pt x="203" y="627"/>
                    </a:lnTo>
                    <a:lnTo>
                      <a:pt x="197" y="619"/>
                    </a:lnTo>
                    <a:lnTo>
                      <a:pt x="190" y="609"/>
                    </a:lnTo>
                    <a:lnTo>
                      <a:pt x="184" y="600"/>
                    </a:lnTo>
                    <a:lnTo>
                      <a:pt x="179" y="589"/>
                    </a:lnTo>
                    <a:lnTo>
                      <a:pt x="174" y="578"/>
                    </a:lnTo>
                    <a:lnTo>
                      <a:pt x="169" y="566"/>
                    </a:lnTo>
                    <a:lnTo>
                      <a:pt x="165" y="553"/>
                    </a:lnTo>
                    <a:lnTo>
                      <a:pt x="161" y="541"/>
                    </a:lnTo>
                    <a:lnTo>
                      <a:pt x="158" y="527"/>
                    </a:lnTo>
                    <a:lnTo>
                      <a:pt x="152" y="499"/>
                    </a:lnTo>
                    <a:lnTo>
                      <a:pt x="148" y="468"/>
                    </a:lnTo>
                    <a:lnTo>
                      <a:pt x="145" y="435"/>
                    </a:lnTo>
                    <a:lnTo>
                      <a:pt x="145" y="399"/>
                    </a:lnTo>
                    <a:lnTo>
                      <a:pt x="145" y="367"/>
                    </a:lnTo>
                    <a:lnTo>
                      <a:pt x="148" y="335"/>
                    </a:lnTo>
                    <a:lnTo>
                      <a:pt x="152" y="307"/>
                    </a:lnTo>
                    <a:lnTo>
                      <a:pt x="159" y="279"/>
                    </a:lnTo>
                    <a:lnTo>
                      <a:pt x="162" y="265"/>
                    </a:lnTo>
                    <a:lnTo>
                      <a:pt x="166" y="254"/>
                    </a:lnTo>
                    <a:lnTo>
                      <a:pt x="171" y="241"/>
                    </a:lnTo>
                    <a:lnTo>
                      <a:pt x="177" y="230"/>
                    </a:lnTo>
                    <a:lnTo>
                      <a:pt x="182" y="218"/>
                    </a:lnTo>
                    <a:lnTo>
                      <a:pt x="187" y="207"/>
                    </a:lnTo>
                    <a:lnTo>
                      <a:pt x="194" y="197"/>
                    </a:lnTo>
                    <a:lnTo>
                      <a:pt x="201" y="187"/>
                    </a:lnTo>
                    <a:close/>
                    <a:moveTo>
                      <a:pt x="93" y="694"/>
                    </a:moveTo>
                    <a:lnTo>
                      <a:pt x="105" y="707"/>
                    </a:lnTo>
                    <a:lnTo>
                      <a:pt x="118" y="719"/>
                    </a:lnTo>
                    <a:lnTo>
                      <a:pt x="130" y="731"/>
                    </a:lnTo>
                    <a:lnTo>
                      <a:pt x="144" y="742"/>
                    </a:lnTo>
                    <a:lnTo>
                      <a:pt x="158" y="752"/>
                    </a:lnTo>
                    <a:lnTo>
                      <a:pt x="172" y="760"/>
                    </a:lnTo>
                    <a:lnTo>
                      <a:pt x="188" y="769"/>
                    </a:lnTo>
                    <a:lnTo>
                      <a:pt x="204" y="776"/>
                    </a:lnTo>
                    <a:lnTo>
                      <a:pt x="220" y="782"/>
                    </a:lnTo>
                    <a:lnTo>
                      <a:pt x="238" y="788"/>
                    </a:lnTo>
                    <a:lnTo>
                      <a:pt x="255" y="793"/>
                    </a:lnTo>
                    <a:lnTo>
                      <a:pt x="273" y="796"/>
                    </a:lnTo>
                    <a:lnTo>
                      <a:pt x="292" y="799"/>
                    </a:lnTo>
                    <a:lnTo>
                      <a:pt x="311" y="801"/>
                    </a:lnTo>
                    <a:lnTo>
                      <a:pt x="331" y="802"/>
                    </a:lnTo>
                    <a:lnTo>
                      <a:pt x="352" y="803"/>
                    </a:lnTo>
                    <a:lnTo>
                      <a:pt x="371" y="802"/>
                    </a:lnTo>
                    <a:lnTo>
                      <a:pt x="391" y="801"/>
                    </a:lnTo>
                    <a:lnTo>
                      <a:pt x="410" y="799"/>
                    </a:lnTo>
                    <a:lnTo>
                      <a:pt x="428" y="796"/>
                    </a:lnTo>
                    <a:lnTo>
                      <a:pt x="446" y="793"/>
                    </a:lnTo>
                    <a:lnTo>
                      <a:pt x="464" y="788"/>
                    </a:lnTo>
                    <a:lnTo>
                      <a:pt x="480" y="782"/>
                    </a:lnTo>
                    <a:lnTo>
                      <a:pt x="496" y="776"/>
                    </a:lnTo>
                    <a:lnTo>
                      <a:pt x="512" y="769"/>
                    </a:lnTo>
                    <a:lnTo>
                      <a:pt x="527" y="761"/>
                    </a:lnTo>
                    <a:lnTo>
                      <a:pt x="542" y="752"/>
                    </a:lnTo>
                    <a:lnTo>
                      <a:pt x="556" y="742"/>
                    </a:lnTo>
                    <a:lnTo>
                      <a:pt x="569" y="732"/>
                    </a:lnTo>
                    <a:lnTo>
                      <a:pt x="583" y="720"/>
                    </a:lnTo>
                    <a:lnTo>
                      <a:pt x="596" y="708"/>
                    </a:lnTo>
                    <a:lnTo>
                      <a:pt x="607" y="695"/>
                    </a:lnTo>
                    <a:lnTo>
                      <a:pt x="619" y="681"/>
                    </a:lnTo>
                    <a:lnTo>
                      <a:pt x="629" y="666"/>
                    </a:lnTo>
                    <a:lnTo>
                      <a:pt x="639" y="652"/>
                    </a:lnTo>
                    <a:lnTo>
                      <a:pt x="648" y="636"/>
                    </a:lnTo>
                    <a:lnTo>
                      <a:pt x="657" y="620"/>
                    </a:lnTo>
                    <a:lnTo>
                      <a:pt x="664" y="603"/>
                    </a:lnTo>
                    <a:lnTo>
                      <a:pt x="672" y="585"/>
                    </a:lnTo>
                    <a:lnTo>
                      <a:pt x="678" y="567"/>
                    </a:lnTo>
                    <a:lnTo>
                      <a:pt x="683" y="548"/>
                    </a:lnTo>
                    <a:lnTo>
                      <a:pt x="688" y="529"/>
                    </a:lnTo>
                    <a:lnTo>
                      <a:pt x="692" y="509"/>
                    </a:lnTo>
                    <a:lnTo>
                      <a:pt x="695" y="488"/>
                    </a:lnTo>
                    <a:lnTo>
                      <a:pt x="698" y="467"/>
                    </a:lnTo>
                    <a:lnTo>
                      <a:pt x="700" y="445"/>
                    </a:lnTo>
                    <a:lnTo>
                      <a:pt x="701" y="423"/>
                    </a:lnTo>
                    <a:lnTo>
                      <a:pt x="701" y="399"/>
                    </a:lnTo>
                    <a:lnTo>
                      <a:pt x="701" y="376"/>
                    </a:lnTo>
                    <a:lnTo>
                      <a:pt x="700" y="354"/>
                    </a:lnTo>
                    <a:lnTo>
                      <a:pt x="698" y="332"/>
                    </a:lnTo>
                    <a:lnTo>
                      <a:pt x="696" y="311"/>
                    </a:lnTo>
                    <a:lnTo>
                      <a:pt x="693" y="290"/>
                    </a:lnTo>
                    <a:lnTo>
                      <a:pt x="688" y="270"/>
                    </a:lnTo>
                    <a:lnTo>
                      <a:pt x="683" y="251"/>
                    </a:lnTo>
                    <a:lnTo>
                      <a:pt x="678" y="232"/>
                    </a:lnTo>
                    <a:lnTo>
                      <a:pt x="672" y="214"/>
                    </a:lnTo>
                    <a:lnTo>
                      <a:pt x="665" y="197"/>
                    </a:lnTo>
                    <a:lnTo>
                      <a:pt x="658" y="180"/>
                    </a:lnTo>
                    <a:lnTo>
                      <a:pt x="649" y="163"/>
                    </a:lnTo>
                    <a:lnTo>
                      <a:pt x="641" y="148"/>
                    </a:lnTo>
                    <a:lnTo>
                      <a:pt x="630" y="134"/>
                    </a:lnTo>
                    <a:lnTo>
                      <a:pt x="621" y="119"/>
                    </a:lnTo>
                    <a:lnTo>
                      <a:pt x="609" y="105"/>
                    </a:lnTo>
                    <a:lnTo>
                      <a:pt x="598" y="92"/>
                    </a:lnTo>
                    <a:lnTo>
                      <a:pt x="585" y="81"/>
                    </a:lnTo>
                    <a:lnTo>
                      <a:pt x="572" y="69"/>
                    </a:lnTo>
                    <a:lnTo>
                      <a:pt x="559" y="59"/>
                    </a:lnTo>
                    <a:lnTo>
                      <a:pt x="545" y="49"/>
                    </a:lnTo>
                    <a:lnTo>
                      <a:pt x="530" y="41"/>
                    </a:lnTo>
                    <a:lnTo>
                      <a:pt x="514" y="33"/>
                    </a:lnTo>
                    <a:lnTo>
                      <a:pt x="499" y="26"/>
                    </a:lnTo>
                    <a:lnTo>
                      <a:pt x="483" y="20"/>
                    </a:lnTo>
                    <a:lnTo>
                      <a:pt x="466" y="14"/>
                    </a:lnTo>
                    <a:lnTo>
                      <a:pt x="448" y="10"/>
                    </a:lnTo>
                    <a:lnTo>
                      <a:pt x="430" y="6"/>
                    </a:lnTo>
                    <a:lnTo>
                      <a:pt x="411" y="3"/>
                    </a:lnTo>
                    <a:lnTo>
                      <a:pt x="392" y="1"/>
                    </a:lnTo>
                    <a:lnTo>
                      <a:pt x="372" y="0"/>
                    </a:lnTo>
                    <a:lnTo>
                      <a:pt x="352" y="0"/>
                    </a:lnTo>
                    <a:lnTo>
                      <a:pt x="332" y="0"/>
                    </a:lnTo>
                    <a:lnTo>
                      <a:pt x="313" y="1"/>
                    </a:lnTo>
                    <a:lnTo>
                      <a:pt x="295" y="3"/>
                    </a:lnTo>
                    <a:lnTo>
                      <a:pt x="276" y="6"/>
                    </a:lnTo>
                    <a:lnTo>
                      <a:pt x="259" y="10"/>
                    </a:lnTo>
                    <a:lnTo>
                      <a:pt x="242" y="14"/>
                    </a:lnTo>
                    <a:lnTo>
                      <a:pt x="225" y="21"/>
                    </a:lnTo>
                    <a:lnTo>
                      <a:pt x="209" y="27"/>
                    </a:lnTo>
                    <a:lnTo>
                      <a:pt x="194" y="34"/>
                    </a:lnTo>
                    <a:lnTo>
                      <a:pt x="178" y="43"/>
                    </a:lnTo>
                    <a:lnTo>
                      <a:pt x="164" y="51"/>
                    </a:lnTo>
                    <a:lnTo>
                      <a:pt x="149" y="62"/>
                    </a:lnTo>
                    <a:lnTo>
                      <a:pt x="136" y="72"/>
                    </a:lnTo>
                    <a:lnTo>
                      <a:pt x="122" y="84"/>
                    </a:lnTo>
                    <a:lnTo>
                      <a:pt x="109" y="97"/>
                    </a:lnTo>
                    <a:lnTo>
                      <a:pt x="98" y="109"/>
                    </a:lnTo>
                    <a:lnTo>
                      <a:pt x="86" y="124"/>
                    </a:lnTo>
                    <a:lnTo>
                      <a:pt x="74" y="138"/>
                    </a:lnTo>
                    <a:lnTo>
                      <a:pt x="65" y="154"/>
                    </a:lnTo>
                    <a:lnTo>
                      <a:pt x="55" y="169"/>
                    </a:lnTo>
                    <a:lnTo>
                      <a:pt x="47" y="185"/>
                    </a:lnTo>
                    <a:lnTo>
                      <a:pt x="38" y="202"/>
                    </a:lnTo>
                    <a:lnTo>
                      <a:pt x="31" y="219"/>
                    </a:lnTo>
                    <a:lnTo>
                      <a:pt x="25" y="237"/>
                    </a:lnTo>
                    <a:lnTo>
                      <a:pt x="19" y="256"/>
                    </a:lnTo>
                    <a:lnTo>
                      <a:pt x="14" y="275"/>
                    </a:lnTo>
                    <a:lnTo>
                      <a:pt x="10" y="294"/>
                    </a:lnTo>
                    <a:lnTo>
                      <a:pt x="7" y="314"/>
                    </a:lnTo>
                    <a:lnTo>
                      <a:pt x="5" y="335"/>
                    </a:lnTo>
                    <a:lnTo>
                      <a:pt x="3" y="356"/>
                    </a:lnTo>
                    <a:lnTo>
                      <a:pt x="2" y="377"/>
                    </a:lnTo>
                    <a:lnTo>
                      <a:pt x="0" y="399"/>
                    </a:lnTo>
                    <a:lnTo>
                      <a:pt x="2" y="423"/>
                    </a:lnTo>
                    <a:lnTo>
                      <a:pt x="3" y="445"/>
                    </a:lnTo>
                    <a:lnTo>
                      <a:pt x="4" y="466"/>
                    </a:lnTo>
                    <a:lnTo>
                      <a:pt x="7" y="487"/>
                    </a:lnTo>
                    <a:lnTo>
                      <a:pt x="10" y="508"/>
                    </a:lnTo>
                    <a:lnTo>
                      <a:pt x="14" y="528"/>
                    </a:lnTo>
                    <a:lnTo>
                      <a:pt x="18" y="547"/>
                    </a:lnTo>
                    <a:lnTo>
                      <a:pt x="24" y="566"/>
                    </a:lnTo>
                    <a:lnTo>
                      <a:pt x="30" y="584"/>
                    </a:lnTo>
                    <a:lnTo>
                      <a:pt x="36" y="601"/>
                    </a:lnTo>
                    <a:lnTo>
                      <a:pt x="45" y="618"/>
                    </a:lnTo>
                    <a:lnTo>
                      <a:pt x="53" y="635"/>
                    </a:lnTo>
                    <a:lnTo>
                      <a:pt x="62" y="650"/>
                    </a:lnTo>
                    <a:lnTo>
                      <a:pt x="71" y="665"/>
                    </a:lnTo>
                    <a:lnTo>
                      <a:pt x="82" y="680"/>
                    </a:lnTo>
                    <a:lnTo>
                      <a:pt x="93" y="6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4" name="Freeform 19"/>
              <p:cNvSpPr>
                <a:spLocks noEditPoints="1"/>
              </p:cNvSpPr>
              <p:nvPr userDrawn="1"/>
            </p:nvSpPr>
            <p:spPr bwMode="gray">
              <a:xfrm>
                <a:off x="2016125" y="449263"/>
                <a:ext cx="52388" cy="188912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224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8"/>
                  </a:cxn>
                  <a:cxn ang="0">
                    <a:pos x="286" y="55"/>
                  </a:cxn>
                  <a:cxn ang="0">
                    <a:pos x="293" y="74"/>
                  </a:cxn>
                  <a:cxn ang="0">
                    <a:pos x="297" y="94"/>
                  </a:cxn>
                  <a:cxn ang="0">
                    <a:pos x="297" y="115"/>
                  </a:cxn>
                  <a:cxn ang="0">
                    <a:pos x="293" y="135"/>
                  </a:cxn>
                  <a:cxn ang="0">
                    <a:pos x="286" y="153"/>
                  </a:cxn>
                  <a:cxn ang="0">
                    <a:pos x="274" y="170"/>
                  </a:cxn>
                  <a:cxn ang="0">
                    <a:pos x="259" y="186"/>
                  </a:cxn>
                  <a:cxn ang="0">
                    <a:pos x="242" y="197"/>
                  </a:cxn>
                  <a:cxn ang="0">
                    <a:pos x="224" y="205"/>
                  </a:cxn>
                  <a:cxn ang="0">
                    <a:pos x="204" y="208"/>
                  </a:cxn>
                  <a:cxn ang="0">
                    <a:pos x="183" y="208"/>
                  </a:cxn>
                  <a:cxn ang="0">
                    <a:pos x="163" y="205"/>
                  </a:cxn>
                  <a:cxn ang="0">
                    <a:pos x="144" y="197"/>
                  </a:cxn>
                  <a:cxn ang="0">
                    <a:pos x="127" y="186"/>
                  </a:cxn>
                  <a:cxn ang="0">
                    <a:pos x="112" y="170"/>
                  </a:cxn>
                  <a:cxn ang="0">
                    <a:pos x="100" y="153"/>
                  </a:cxn>
                  <a:cxn ang="0">
                    <a:pos x="93" y="135"/>
                  </a:cxn>
                  <a:cxn ang="0">
                    <a:pos x="89" y="115"/>
                  </a:cxn>
                  <a:cxn ang="0">
                    <a:pos x="89" y="94"/>
                  </a:cxn>
                  <a:cxn ang="0">
                    <a:pos x="93" y="74"/>
                  </a:cxn>
                  <a:cxn ang="0">
                    <a:pos x="100" y="55"/>
                  </a:cxn>
                  <a:cxn ang="0">
                    <a:pos x="112" y="38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3" y="4"/>
                  </a:cxn>
                  <a:cxn ang="0">
                    <a:pos x="183" y="0"/>
                  </a:cxn>
                  <a:cxn ang="0">
                    <a:pos x="100" y="1072"/>
                  </a:cxn>
                  <a:cxn ang="0">
                    <a:pos x="0" y="446"/>
                  </a:cxn>
                  <a:cxn ang="0">
                    <a:pos x="282" y="298"/>
                  </a:cxn>
                  <a:cxn ang="0">
                    <a:pos x="100" y="1072"/>
                  </a:cxn>
                </a:cxnLst>
                <a:rect l="0" t="0" r="r" b="b"/>
                <a:pathLst>
                  <a:path w="298" h="1072">
                    <a:moveTo>
                      <a:pt x="193" y="0"/>
                    </a:moveTo>
                    <a:lnTo>
                      <a:pt x="204" y="0"/>
                    </a:lnTo>
                    <a:lnTo>
                      <a:pt x="214" y="1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12"/>
                    </a:lnTo>
                    <a:lnTo>
                      <a:pt x="251" y="17"/>
                    </a:lnTo>
                    <a:lnTo>
                      <a:pt x="259" y="23"/>
                    </a:lnTo>
                    <a:lnTo>
                      <a:pt x="267" y="30"/>
                    </a:lnTo>
                    <a:lnTo>
                      <a:pt x="274" y="38"/>
                    </a:lnTo>
                    <a:lnTo>
                      <a:pt x="281" y="46"/>
                    </a:lnTo>
                    <a:lnTo>
                      <a:pt x="286" y="55"/>
                    </a:lnTo>
                    <a:lnTo>
                      <a:pt x="290" y="64"/>
                    </a:lnTo>
                    <a:lnTo>
                      <a:pt x="293" y="74"/>
                    </a:lnTo>
                    <a:lnTo>
                      <a:pt x="296" y="83"/>
                    </a:lnTo>
                    <a:lnTo>
                      <a:pt x="297" y="94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4"/>
                    </a:lnTo>
                    <a:lnTo>
                      <a:pt x="293" y="135"/>
                    </a:lnTo>
                    <a:lnTo>
                      <a:pt x="290" y="144"/>
                    </a:lnTo>
                    <a:lnTo>
                      <a:pt x="286" y="153"/>
                    </a:lnTo>
                    <a:lnTo>
                      <a:pt x="281" y="162"/>
                    </a:lnTo>
                    <a:lnTo>
                      <a:pt x="274" y="170"/>
                    </a:lnTo>
                    <a:lnTo>
                      <a:pt x="267" y="178"/>
                    </a:lnTo>
                    <a:lnTo>
                      <a:pt x="259" y="186"/>
                    </a:lnTo>
                    <a:lnTo>
                      <a:pt x="251" y="192"/>
                    </a:lnTo>
                    <a:lnTo>
                      <a:pt x="242" y="197"/>
                    </a:lnTo>
                    <a:lnTo>
                      <a:pt x="233" y="201"/>
                    </a:lnTo>
                    <a:lnTo>
                      <a:pt x="224" y="205"/>
                    </a:lnTo>
                    <a:lnTo>
                      <a:pt x="214" y="207"/>
                    </a:lnTo>
                    <a:lnTo>
                      <a:pt x="204" y="208"/>
                    </a:lnTo>
                    <a:lnTo>
                      <a:pt x="193" y="209"/>
                    </a:lnTo>
                    <a:lnTo>
                      <a:pt x="183" y="208"/>
                    </a:lnTo>
                    <a:lnTo>
                      <a:pt x="172" y="207"/>
                    </a:lnTo>
                    <a:lnTo>
                      <a:pt x="163" y="205"/>
                    </a:lnTo>
                    <a:lnTo>
                      <a:pt x="153" y="201"/>
                    </a:lnTo>
                    <a:lnTo>
                      <a:pt x="144" y="197"/>
                    </a:lnTo>
                    <a:lnTo>
                      <a:pt x="135" y="192"/>
                    </a:lnTo>
                    <a:lnTo>
                      <a:pt x="127" y="186"/>
                    </a:lnTo>
                    <a:lnTo>
                      <a:pt x="119" y="178"/>
                    </a:lnTo>
                    <a:lnTo>
                      <a:pt x="112" y="170"/>
                    </a:lnTo>
                    <a:lnTo>
                      <a:pt x="106" y="162"/>
                    </a:lnTo>
                    <a:lnTo>
                      <a:pt x="100" y="153"/>
                    </a:lnTo>
                    <a:lnTo>
                      <a:pt x="96" y="144"/>
                    </a:lnTo>
                    <a:lnTo>
                      <a:pt x="93" y="135"/>
                    </a:lnTo>
                    <a:lnTo>
                      <a:pt x="91" y="124"/>
                    </a:lnTo>
                    <a:lnTo>
                      <a:pt x="89" y="115"/>
                    </a:lnTo>
                    <a:lnTo>
                      <a:pt x="89" y="104"/>
                    </a:lnTo>
                    <a:lnTo>
                      <a:pt x="89" y="94"/>
                    </a:lnTo>
                    <a:lnTo>
                      <a:pt x="91" y="83"/>
                    </a:lnTo>
                    <a:lnTo>
                      <a:pt x="93" y="74"/>
                    </a:lnTo>
                    <a:lnTo>
                      <a:pt x="96" y="64"/>
                    </a:lnTo>
                    <a:lnTo>
                      <a:pt x="100" y="55"/>
                    </a:lnTo>
                    <a:lnTo>
                      <a:pt x="106" y="46"/>
                    </a:lnTo>
                    <a:lnTo>
                      <a:pt x="112" y="38"/>
                    </a:lnTo>
                    <a:lnTo>
                      <a:pt x="119" y="30"/>
                    </a:lnTo>
                    <a:lnTo>
                      <a:pt x="127" y="23"/>
                    </a:lnTo>
                    <a:lnTo>
                      <a:pt x="135" y="17"/>
                    </a:lnTo>
                    <a:lnTo>
                      <a:pt x="144" y="12"/>
                    </a:lnTo>
                    <a:lnTo>
                      <a:pt x="153" y="7"/>
                    </a:lnTo>
                    <a:lnTo>
                      <a:pt x="163" y="4"/>
                    </a:lnTo>
                    <a:lnTo>
                      <a:pt x="172" y="1"/>
                    </a:lnTo>
                    <a:lnTo>
                      <a:pt x="183" y="0"/>
                    </a:lnTo>
                    <a:lnTo>
                      <a:pt x="193" y="0"/>
                    </a:lnTo>
                    <a:close/>
                    <a:moveTo>
                      <a:pt x="100" y="1072"/>
                    </a:moveTo>
                    <a:lnTo>
                      <a:pt x="100" y="446"/>
                    </a:lnTo>
                    <a:lnTo>
                      <a:pt x="0" y="446"/>
                    </a:lnTo>
                    <a:lnTo>
                      <a:pt x="0" y="298"/>
                    </a:lnTo>
                    <a:lnTo>
                      <a:pt x="282" y="298"/>
                    </a:lnTo>
                    <a:lnTo>
                      <a:pt x="282" y="1072"/>
                    </a:lnTo>
                    <a:lnTo>
                      <a:pt x="100" y="10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 userDrawn="1"/>
            </p:nvSpPr>
            <p:spPr bwMode="gray">
              <a:xfrm>
                <a:off x="2103438" y="498475"/>
                <a:ext cx="119063" cy="139700"/>
              </a:xfrm>
              <a:custGeom>
                <a:avLst/>
                <a:gdLst/>
                <a:ahLst/>
                <a:cxnLst>
                  <a:cxn ang="0">
                    <a:pos x="497" y="340"/>
                  </a:cxn>
                  <a:cxn ang="0">
                    <a:pos x="495" y="294"/>
                  </a:cxn>
                  <a:cxn ang="0">
                    <a:pos x="487" y="255"/>
                  </a:cxn>
                  <a:cxn ang="0">
                    <a:pos x="475" y="222"/>
                  </a:cxn>
                  <a:cxn ang="0">
                    <a:pos x="459" y="196"/>
                  </a:cxn>
                  <a:cxn ang="0">
                    <a:pos x="437" y="176"/>
                  </a:cxn>
                  <a:cxn ang="0">
                    <a:pos x="408" y="162"/>
                  </a:cxn>
                  <a:cxn ang="0">
                    <a:pos x="375" y="154"/>
                  </a:cxn>
                  <a:cxn ang="0">
                    <a:pos x="335" y="151"/>
                  </a:cxn>
                  <a:cxn ang="0">
                    <a:pos x="315" y="153"/>
                  </a:cxn>
                  <a:cxn ang="0">
                    <a:pos x="294" y="156"/>
                  </a:cxn>
                  <a:cxn ang="0">
                    <a:pos x="272" y="163"/>
                  </a:cxn>
                  <a:cxn ang="0">
                    <a:pos x="250" y="173"/>
                  </a:cxn>
                  <a:cxn ang="0">
                    <a:pos x="229" y="185"/>
                  </a:cxn>
                  <a:cxn ang="0">
                    <a:pos x="210" y="198"/>
                  </a:cxn>
                  <a:cxn ang="0">
                    <a:pos x="194" y="213"/>
                  </a:cxn>
                  <a:cxn ang="0">
                    <a:pos x="180" y="229"/>
                  </a:cxn>
                  <a:cxn ang="0">
                    <a:pos x="0" y="786"/>
                  </a:cxn>
                  <a:cxn ang="0">
                    <a:pos x="130" y="12"/>
                  </a:cxn>
                  <a:cxn ang="0">
                    <a:pos x="172" y="75"/>
                  </a:cxn>
                  <a:cxn ang="0">
                    <a:pos x="193" y="56"/>
                  </a:cxn>
                  <a:cxn ang="0">
                    <a:pos x="215" y="40"/>
                  </a:cxn>
                  <a:cxn ang="0">
                    <a:pos x="241" y="26"/>
                  </a:cxn>
                  <a:cxn ang="0">
                    <a:pos x="268" y="16"/>
                  </a:cxn>
                  <a:cxn ang="0">
                    <a:pos x="296" y="8"/>
                  </a:cxn>
                  <a:cxn ang="0">
                    <a:pos x="328" y="2"/>
                  </a:cxn>
                  <a:cxn ang="0">
                    <a:pos x="362" y="0"/>
                  </a:cxn>
                  <a:cxn ang="0">
                    <a:pos x="397" y="0"/>
                  </a:cxn>
                  <a:cxn ang="0">
                    <a:pos x="429" y="2"/>
                  </a:cxn>
                  <a:cxn ang="0">
                    <a:pos x="460" y="7"/>
                  </a:cxn>
                  <a:cxn ang="0">
                    <a:pos x="490" y="16"/>
                  </a:cxn>
                  <a:cxn ang="0">
                    <a:pos x="516" y="25"/>
                  </a:cxn>
                  <a:cxn ang="0">
                    <a:pos x="541" y="39"/>
                  </a:cxn>
                  <a:cxn ang="0">
                    <a:pos x="566" y="54"/>
                  </a:cxn>
                  <a:cxn ang="0">
                    <a:pos x="587" y="71"/>
                  </a:cxn>
                  <a:cxn ang="0">
                    <a:pos x="607" y="93"/>
                  </a:cxn>
                  <a:cxn ang="0">
                    <a:pos x="625" y="115"/>
                  </a:cxn>
                  <a:cxn ang="0">
                    <a:pos x="639" y="140"/>
                  </a:cxn>
                  <a:cxn ang="0">
                    <a:pos x="652" y="166"/>
                  </a:cxn>
                  <a:cxn ang="0">
                    <a:pos x="662" y="195"/>
                  </a:cxn>
                  <a:cxn ang="0">
                    <a:pos x="669" y="227"/>
                  </a:cxn>
                  <a:cxn ang="0">
                    <a:pos x="674" y="259"/>
                  </a:cxn>
                  <a:cxn ang="0">
                    <a:pos x="676" y="294"/>
                  </a:cxn>
                  <a:cxn ang="0">
                    <a:pos x="677" y="786"/>
                  </a:cxn>
                </a:cxnLst>
                <a:rect l="0" t="0" r="r" b="b"/>
                <a:pathLst>
                  <a:path w="677" h="786">
                    <a:moveTo>
                      <a:pt x="497" y="786"/>
                    </a:moveTo>
                    <a:lnTo>
                      <a:pt x="497" y="340"/>
                    </a:lnTo>
                    <a:lnTo>
                      <a:pt x="496" y="316"/>
                    </a:lnTo>
                    <a:lnTo>
                      <a:pt x="495" y="294"/>
                    </a:lnTo>
                    <a:lnTo>
                      <a:pt x="492" y="274"/>
                    </a:lnTo>
                    <a:lnTo>
                      <a:pt x="487" y="255"/>
                    </a:lnTo>
                    <a:lnTo>
                      <a:pt x="482" y="238"/>
                    </a:lnTo>
                    <a:lnTo>
                      <a:pt x="475" y="222"/>
                    </a:lnTo>
                    <a:lnTo>
                      <a:pt x="467" y="209"/>
                    </a:lnTo>
                    <a:lnTo>
                      <a:pt x="459" y="196"/>
                    </a:lnTo>
                    <a:lnTo>
                      <a:pt x="448" y="185"/>
                    </a:lnTo>
                    <a:lnTo>
                      <a:pt x="437" y="176"/>
                    </a:lnTo>
                    <a:lnTo>
                      <a:pt x="423" y="169"/>
                    </a:lnTo>
                    <a:lnTo>
                      <a:pt x="408" y="162"/>
                    </a:lnTo>
                    <a:lnTo>
                      <a:pt x="392" y="157"/>
                    </a:lnTo>
                    <a:lnTo>
                      <a:pt x="375" y="154"/>
                    </a:lnTo>
                    <a:lnTo>
                      <a:pt x="356" y="152"/>
                    </a:lnTo>
                    <a:lnTo>
                      <a:pt x="335" y="151"/>
                    </a:lnTo>
                    <a:lnTo>
                      <a:pt x="325" y="152"/>
                    </a:lnTo>
                    <a:lnTo>
                      <a:pt x="315" y="153"/>
                    </a:lnTo>
                    <a:lnTo>
                      <a:pt x="305" y="154"/>
                    </a:lnTo>
                    <a:lnTo>
                      <a:pt x="294" y="156"/>
                    </a:lnTo>
                    <a:lnTo>
                      <a:pt x="284" y="159"/>
                    </a:lnTo>
                    <a:lnTo>
                      <a:pt x="272" y="163"/>
                    </a:lnTo>
                    <a:lnTo>
                      <a:pt x="262" y="167"/>
                    </a:lnTo>
                    <a:lnTo>
                      <a:pt x="250" y="173"/>
                    </a:lnTo>
                    <a:lnTo>
                      <a:pt x="239" y="179"/>
                    </a:lnTo>
                    <a:lnTo>
                      <a:pt x="229" y="185"/>
                    </a:lnTo>
                    <a:lnTo>
                      <a:pt x="219" y="192"/>
                    </a:lnTo>
                    <a:lnTo>
                      <a:pt x="210" y="198"/>
                    </a:lnTo>
                    <a:lnTo>
                      <a:pt x="201" y="205"/>
                    </a:lnTo>
                    <a:lnTo>
                      <a:pt x="194" y="213"/>
                    </a:lnTo>
                    <a:lnTo>
                      <a:pt x="187" y="220"/>
                    </a:lnTo>
                    <a:lnTo>
                      <a:pt x="180" y="229"/>
                    </a:lnTo>
                    <a:lnTo>
                      <a:pt x="180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30" y="12"/>
                    </a:lnTo>
                    <a:lnTo>
                      <a:pt x="162" y="85"/>
                    </a:lnTo>
                    <a:lnTo>
                      <a:pt x="172" y="75"/>
                    </a:lnTo>
                    <a:lnTo>
                      <a:pt x="182" y="65"/>
                    </a:lnTo>
                    <a:lnTo>
                      <a:pt x="193" y="56"/>
                    </a:lnTo>
                    <a:lnTo>
                      <a:pt x="204" y="47"/>
                    </a:lnTo>
                    <a:lnTo>
                      <a:pt x="215" y="40"/>
                    </a:lnTo>
                    <a:lnTo>
                      <a:pt x="228" y="32"/>
                    </a:lnTo>
                    <a:lnTo>
                      <a:pt x="241" y="26"/>
                    </a:lnTo>
                    <a:lnTo>
                      <a:pt x="253" y="21"/>
                    </a:lnTo>
                    <a:lnTo>
                      <a:pt x="268" y="16"/>
                    </a:lnTo>
                    <a:lnTo>
                      <a:pt x="282" y="11"/>
                    </a:lnTo>
                    <a:lnTo>
                      <a:pt x="296" y="8"/>
                    </a:lnTo>
                    <a:lnTo>
                      <a:pt x="312" y="5"/>
                    </a:lnTo>
                    <a:lnTo>
                      <a:pt x="328" y="2"/>
                    </a:lnTo>
                    <a:lnTo>
                      <a:pt x="345" y="1"/>
                    </a:lnTo>
                    <a:lnTo>
                      <a:pt x="362" y="0"/>
                    </a:lnTo>
                    <a:lnTo>
                      <a:pt x="380" y="0"/>
                    </a:lnTo>
                    <a:lnTo>
                      <a:pt x="397" y="0"/>
                    </a:lnTo>
                    <a:lnTo>
                      <a:pt x="414" y="1"/>
                    </a:lnTo>
                    <a:lnTo>
                      <a:pt x="429" y="2"/>
                    </a:lnTo>
                    <a:lnTo>
                      <a:pt x="445" y="4"/>
                    </a:lnTo>
                    <a:lnTo>
                      <a:pt x="460" y="7"/>
                    </a:lnTo>
                    <a:lnTo>
                      <a:pt x="475" y="11"/>
                    </a:lnTo>
                    <a:lnTo>
                      <a:pt x="490" y="16"/>
                    </a:lnTo>
                    <a:lnTo>
                      <a:pt x="503" y="20"/>
                    </a:lnTo>
                    <a:lnTo>
                      <a:pt x="516" y="25"/>
                    </a:lnTo>
                    <a:lnTo>
                      <a:pt x="530" y="31"/>
                    </a:lnTo>
                    <a:lnTo>
                      <a:pt x="541" y="39"/>
                    </a:lnTo>
                    <a:lnTo>
                      <a:pt x="554" y="46"/>
                    </a:lnTo>
                    <a:lnTo>
                      <a:pt x="566" y="54"/>
                    </a:lnTo>
                    <a:lnTo>
                      <a:pt x="576" y="63"/>
                    </a:lnTo>
                    <a:lnTo>
                      <a:pt x="587" y="71"/>
                    </a:lnTo>
                    <a:lnTo>
                      <a:pt x="597" y="82"/>
                    </a:lnTo>
                    <a:lnTo>
                      <a:pt x="607" y="93"/>
                    </a:lnTo>
                    <a:lnTo>
                      <a:pt x="616" y="103"/>
                    </a:lnTo>
                    <a:lnTo>
                      <a:pt x="625" y="115"/>
                    </a:lnTo>
                    <a:lnTo>
                      <a:pt x="632" y="127"/>
                    </a:lnTo>
                    <a:lnTo>
                      <a:pt x="639" y="140"/>
                    </a:lnTo>
                    <a:lnTo>
                      <a:pt x="646" y="153"/>
                    </a:lnTo>
                    <a:lnTo>
                      <a:pt x="652" y="166"/>
                    </a:lnTo>
                    <a:lnTo>
                      <a:pt x="657" y="181"/>
                    </a:lnTo>
                    <a:lnTo>
                      <a:pt x="662" y="195"/>
                    </a:lnTo>
                    <a:lnTo>
                      <a:pt x="666" y="211"/>
                    </a:lnTo>
                    <a:lnTo>
                      <a:pt x="669" y="227"/>
                    </a:lnTo>
                    <a:lnTo>
                      <a:pt x="672" y="242"/>
                    </a:lnTo>
                    <a:lnTo>
                      <a:pt x="674" y="259"/>
                    </a:lnTo>
                    <a:lnTo>
                      <a:pt x="675" y="276"/>
                    </a:lnTo>
                    <a:lnTo>
                      <a:pt x="676" y="294"/>
                    </a:lnTo>
                    <a:lnTo>
                      <a:pt x="677" y="312"/>
                    </a:lnTo>
                    <a:lnTo>
                      <a:pt x="677" y="786"/>
                    </a:lnTo>
                    <a:lnTo>
                      <a:pt x="497" y="7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 userDrawn="1"/>
            </p:nvSpPr>
            <p:spPr bwMode="gray">
              <a:xfrm>
                <a:off x="2244725" y="446088"/>
                <a:ext cx="96838" cy="192087"/>
              </a:xfrm>
              <a:custGeom>
                <a:avLst/>
                <a:gdLst/>
                <a:ahLst/>
                <a:cxnLst>
                  <a:cxn ang="0">
                    <a:pos x="475" y="157"/>
                  </a:cxn>
                  <a:cxn ang="0">
                    <a:pos x="429" y="148"/>
                  </a:cxn>
                  <a:cxn ang="0">
                    <a:pos x="400" y="147"/>
                  </a:cxn>
                  <a:cxn ang="0">
                    <a:pos x="376" y="152"/>
                  </a:cxn>
                  <a:cxn ang="0">
                    <a:pos x="354" y="163"/>
                  </a:cxn>
                  <a:cxn ang="0">
                    <a:pos x="334" y="179"/>
                  </a:cxn>
                  <a:cxn ang="0">
                    <a:pos x="316" y="201"/>
                  </a:cxn>
                  <a:cxn ang="0">
                    <a:pos x="303" y="226"/>
                  </a:cxn>
                  <a:cxn ang="0">
                    <a:pos x="294" y="253"/>
                  </a:cxn>
                  <a:cxn ang="0">
                    <a:pos x="290" y="283"/>
                  </a:cxn>
                  <a:cxn ang="0">
                    <a:pos x="290" y="307"/>
                  </a:cxn>
                  <a:cxn ang="0">
                    <a:pos x="450" y="316"/>
                  </a:cxn>
                  <a:cxn ang="0">
                    <a:pos x="293" y="464"/>
                  </a:cxn>
                  <a:cxn ang="0">
                    <a:pos x="113" y="1090"/>
                  </a:cxn>
                  <a:cxn ang="0">
                    <a:pos x="0" y="464"/>
                  </a:cxn>
                  <a:cxn ang="0">
                    <a:pos x="113" y="316"/>
                  </a:cxn>
                  <a:cxn ang="0">
                    <a:pos x="115" y="282"/>
                  </a:cxn>
                  <a:cxn ang="0">
                    <a:pos x="120" y="249"/>
                  </a:cxn>
                  <a:cxn ang="0">
                    <a:pos x="128" y="218"/>
                  </a:cxn>
                  <a:cxn ang="0">
                    <a:pos x="137" y="189"/>
                  </a:cxn>
                  <a:cxn ang="0">
                    <a:pos x="149" y="160"/>
                  </a:cxn>
                  <a:cxn ang="0">
                    <a:pos x="162" y="135"/>
                  </a:cxn>
                  <a:cxn ang="0">
                    <a:pos x="178" y="110"/>
                  </a:cxn>
                  <a:cxn ang="0">
                    <a:pos x="197" y="88"/>
                  </a:cxn>
                  <a:cxn ang="0">
                    <a:pos x="217" y="67"/>
                  </a:cxn>
                  <a:cxn ang="0">
                    <a:pos x="239" y="50"/>
                  </a:cxn>
                  <a:cxn ang="0">
                    <a:pos x="262" y="35"/>
                  </a:cxn>
                  <a:cxn ang="0">
                    <a:pos x="287" y="22"/>
                  </a:cxn>
                  <a:cxn ang="0">
                    <a:pos x="312" y="13"/>
                  </a:cxn>
                  <a:cxn ang="0">
                    <a:pos x="340" y="5"/>
                  </a:cxn>
                  <a:cxn ang="0">
                    <a:pos x="369" y="1"/>
                  </a:cxn>
                  <a:cxn ang="0">
                    <a:pos x="400" y="0"/>
                  </a:cxn>
                  <a:cxn ang="0">
                    <a:pos x="434" y="2"/>
                  </a:cxn>
                  <a:cxn ang="0">
                    <a:pos x="470" y="7"/>
                  </a:cxn>
                  <a:cxn ang="0">
                    <a:pos x="512" y="16"/>
                  </a:cxn>
                  <a:cxn ang="0">
                    <a:pos x="556" y="28"/>
                  </a:cxn>
                </a:cxnLst>
                <a:rect l="0" t="0" r="r" b="b"/>
                <a:pathLst>
                  <a:path w="556" h="1090">
                    <a:moveTo>
                      <a:pt x="503" y="166"/>
                    </a:moveTo>
                    <a:lnTo>
                      <a:pt x="475" y="157"/>
                    </a:lnTo>
                    <a:lnTo>
                      <a:pt x="450" y="151"/>
                    </a:lnTo>
                    <a:lnTo>
                      <a:pt x="429" y="148"/>
                    </a:lnTo>
                    <a:lnTo>
                      <a:pt x="412" y="146"/>
                    </a:lnTo>
                    <a:lnTo>
                      <a:pt x="400" y="147"/>
                    </a:lnTo>
                    <a:lnTo>
                      <a:pt x="387" y="149"/>
                    </a:lnTo>
                    <a:lnTo>
                      <a:pt x="376" y="152"/>
                    </a:lnTo>
                    <a:lnTo>
                      <a:pt x="365" y="157"/>
                    </a:lnTo>
                    <a:lnTo>
                      <a:pt x="354" y="163"/>
                    </a:lnTo>
                    <a:lnTo>
                      <a:pt x="344" y="171"/>
                    </a:lnTo>
                    <a:lnTo>
                      <a:pt x="334" y="179"/>
                    </a:lnTo>
                    <a:lnTo>
                      <a:pt x="325" y="190"/>
                    </a:lnTo>
                    <a:lnTo>
                      <a:pt x="316" y="201"/>
                    </a:lnTo>
                    <a:lnTo>
                      <a:pt x="309" y="213"/>
                    </a:lnTo>
                    <a:lnTo>
                      <a:pt x="303" y="226"/>
                    </a:lnTo>
                    <a:lnTo>
                      <a:pt x="298" y="239"/>
                    </a:lnTo>
                    <a:lnTo>
                      <a:pt x="294" y="253"/>
                    </a:lnTo>
                    <a:lnTo>
                      <a:pt x="291" y="267"/>
                    </a:lnTo>
                    <a:lnTo>
                      <a:pt x="290" y="283"/>
                    </a:lnTo>
                    <a:lnTo>
                      <a:pt x="289" y="298"/>
                    </a:lnTo>
                    <a:lnTo>
                      <a:pt x="290" y="307"/>
                    </a:lnTo>
                    <a:lnTo>
                      <a:pt x="291" y="316"/>
                    </a:lnTo>
                    <a:lnTo>
                      <a:pt x="450" y="316"/>
                    </a:lnTo>
                    <a:lnTo>
                      <a:pt x="450" y="464"/>
                    </a:lnTo>
                    <a:lnTo>
                      <a:pt x="293" y="464"/>
                    </a:lnTo>
                    <a:lnTo>
                      <a:pt x="293" y="1090"/>
                    </a:lnTo>
                    <a:lnTo>
                      <a:pt x="113" y="1090"/>
                    </a:lnTo>
                    <a:lnTo>
                      <a:pt x="113" y="464"/>
                    </a:lnTo>
                    <a:lnTo>
                      <a:pt x="0" y="464"/>
                    </a:lnTo>
                    <a:lnTo>
                      <a:pt x="0" y="316"/>
                    </a:lnTo>
                    <a:lnTo>
                      <a:pt x="113" y="316"/>
                    </a:lnTo>
                    <a:lnTo>
                      <a:pt x="114" y="300"/>
                    </a:lnTo>
                    <a:lnTo>
                      <a:pt x="115" y="282"/>
                    </a:lnTo>
                    <a:lnTo>
                      <a:pt x="117" y="266"/>
                    </a:lnTo>
                    <a:lnTo>
                      <a:pt x="120" y="249"/>
                    </a:lnTo>
                    <a:lnTo>
                      <a:pt x="123" y="233"/>
                    </a:lnTo>
                    <a:lnTo>
                      <a:pt x="128" y="218"/>
                    </a:lnTo>
                    <a:lnTo>
                      <a:pt x="132" y="202"/>
                    </a:lnTo>
                    <a:lnTo>
                      <a:pt x="137" y="189"/>
                    </a:lnTo>
                    <a:lnTo>
                      <a:pt x="142" y="174"/>
                    </a:lnTo>
                    <a:lnTo>
                      <a:pt x="149" y="160"/>
                    </a:lnTo>
                    <a:lnTo>
                      <a:pt x="155" y="148"/>
                    </a:lnTo>
                    <a:lnTo>
                      <a:pt x="162" y="135"/>
                    </a:lnTo>
                    <a:lnTo>
                      <a:pt x="170" y="122"/>
                    </a:lnTo>
                    <a:lnTo>
                      <a:pt x="178" y="110"/>
                    </a:lnTo>
                    <a:lnTo>
                      <a:pt x="188" y="98"/>
                    </a:lnTo>
                    <a:lnTo>
                      <a:pt x="197" y="88"/>
                    </a:lnTo>
                    <a:lnTo>
                      <a:pt x="207" y="77"/>
                    </a:lnTo>
                    <a:lnTo>
                      <a:pt x="217" y="67"/>
                    </a:lnTo>
                    <a:lnTo>
                      <a:pt x="228" y="58"/>
                    </a:lnTo>
                    <a:lnTo>
                      <a:pt x="239" y="50"/>
                    </a:lnTo>
                    <a:lnTo>
                      <a:pt x="250" y="41"/>
                    </a:lnTo>
                    <a:lnTo>
                      <a:pt x="262" y="35"/>
                    </a:lnTo>
                    <a:lnTo>
                      <a:pt x="274" y="27"/>
                    </a:lnTo>
                    <a:lnTo>
                      <a:pt x="287" y="22"/>
                    </a:lnTo>
                    <a:lnTo>
                      <a:pt x="300" y="17"/>
                    </a:lnTo>
                    <a:lnTo>
                      <a:pt x="312" y="13"/>
                    </a:lnTo>
                    <a:lnTo>
                      <a:pt x="326" y="8"/>
                    </a:lnTo>
                    <a:lnTo>
                      <a:pt x="340" y="5"/>
                    </a:lnTo>
                    <a:lnTo>
                      <a:pt x="354" y="3"/>
                    </a:lnTo>
                    <a:lnTo>
                      <a:pt x="369" y="1"/>
                    </a:lnTo>
                    <a:lnTo>
                      <a:pt x="384" y="1"/>
                    </a:lnTo>
                    <a:lnTo>
                      <a:pt x="400" y="0"/>
                    </a:lnTo>
                    <a:lnTo>
                      <a:pt x="416" y="1"/>
                    </a:lnTo>
                    <a:lnTo>
                      <a:pt x="434" y="2"/>
                    </a:lnTo>
                    <a:lnTo>
                      <a:pt x="452" y="4"/>
                    </a:lnTo>
                    <a:lnTo>
                      <a:pt x="470" y="7"/>
                    </a:lnTo>
                    <a:lnTo>
                      <a:pt x="491" y="12"/>
                    </a:lnTo>
                    <a:lnTo>
                      <a:pt x="512" y="16"/>
                    </a:lnTo>
                    <a:lnTo>
                      <a:pt x="534" y="22"/>
                    </a:lnTo>
                    <a:lnTo>
                      <a:pt x="556" y="28"/>
                    </a:lnTo>
                    <a:lnTo>
                      <a:pt x="503" y="1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7" name="Freeform 22"/>
              <p:cNvSpPr>
                <a:spLocks noEditPoints="1"/>
              </p:cNvSpPr>
              <p:nvPr userDrawn="1"/>
            </p:nvSpPr>
            <p:spPr bwMode="gray">
              <a:xfrm>
                <a:off x="2344738" y="498475"/>
                <a:ext cx="130175" cy="141287"/>
              </a:xfrm>
              <a:custGeom>
                <a:avLst/>
                <a:gdLst/>
                <a:ahLst/>
                <a:cxnLst>
                  <a:cxn ang="0">
                    <a:pos x="258" y="191"/>
                  </a:cxn>
                  <a:cxn ang="0">
                    <a:pos x="288" y="167"/>
                  </a:cxn>
                  <a:cxn ang="0">
                    <a:pos x="322" y="154"/>
                  </a:cxn>
                  <a:cxn ang="0">
                    <a:pos x="363" y="147"/>
                  </a:cxn>
                  <a:cxn ang="0">
                    <a:pos x="426" y="153"/>
                  </a:cxn>
                  <a:cxn ang="0">
                    <a:pos x="462" y="166"/>
                  </a:cxn>
                  <a:cxn ang="0">
                    <a:pos x="491" y="189"/>
                  </a:cxn>
                  <a:cxn ang="0">
                    <a:pos x="516" y="218"/>
                  </a:cxn>
                  <a:cxn ang="0">
                    <a:pos x="539" y="266"/>
                  </a:cxn>
                  <a:cxn ang="0">
                    <a:pos x="556" y="367"/>
                  </a:cxn>
                  <a:cxn ang="0">
                    <a:pos x="549" y="481"/>
                  </a:cxn>
                  <a:cxn ang="0">
                    <a:pos x="524" y="559"/>
                  </a:cxn>
                  <a:cxn ang="0">
                    <a:pos x="501" y="594"/>
                  </a:cxn>
                  <a:cxn ang="0">
                    <a:pos x="472" y="620"/>
                  </a:cxn>
                  <a:cxn ang="0">
                    <a:pos x="440" y="639"/>
                  </a:cxn>
                  <a:cxn ang="0">
                    <a:pos x="403" y="650"/>
                  </a:cxn>
                  <a:cxn ang="0">
                    <a:pos x="350" y="651"/>
                  </a:cxn>
                  <a:cxn ang="0">
                    <a:pos x="300" y="639"/>
                  </a:cxn>
                  <a:cxn ang="0">
                    <a:pos x="268" y="621"/>
                  </a:cxn>
                  <a:cxn ang="0">
                    <a:pos x="240" y="596"/>
                  </a:cxn>
                  <a:cxn ang="0">
                    <a:pos x="218" y="562"/>
                  </a:cxn>
                  <a:cxn ang="0">
                    <a:pos x="195" y="484"/>
                  </a:cxn>
                  <a:cxn ang="0">
                    <a:pos x="188" y="369"/>
                  </a:cxn>
                  <a:cxn ang="0">
                    <a:pos x="207" y="270"/>
                  </a:cxn>
                  <a:cxn ang="0">
                    <a:pos x="232" y="221"/>
                  </a:cxn>
                  <a:cxn ang="0">
                    <a:pos x="124" y="715"/>
                  </a:cxn>
                  <a:cxn ang="0">
                    <a:pos x="182" y="756"/>
                  </a:cxn>
                  <a:cxn ang="0">
                    <a:pos x="251" y="783"/>
                  </a:cxn>
                  <a:cxn ang="0">
                    <a:pos x="330" y="797"/>
                  </a:cxn>
                  <a:cxn ang="0">
                    <a:pos x="414" y="797"/>
                  </a:cxn>
                  <a:cxn ang="0">
                    <a:pos x="492" y="783"/>
                  </a:cxn>
                  <a:cxn ang="0">
                    <a:pos x="560" y="757"/>
                  </a:cxn>
                  <a:cxn ang="0">
                    <a:pos x="619" y="716"/>
                  </a:cxn>
                  <a:cxn ang="0">
                    <a:pos x="669" y="662"/>
                  </a:cxn>
                  <a:cxn ang="0">
                    <a:pos x="706" y="598"/>
                  </a:cxn>
                  <a:cxn ang="0">
                    <a:pos x="731" y="525"/>
                  </a:cxn>
                  <a:cxn ang="0">
                    <a:pos x="742" y="443"/>
                  </a:cxn>
                  <a:cxn ang="0">
                    <a:pos x="742" y="352"/>
                  </a:cxn>
                  <a:cxn ang="0">
                    <a:pos x="731" y="270"/>
                  </a:cxn>
                  <a:cxn ang="0">
                    <a:pos x="707" y="197"/>
                  </a:cxn>
                  <a:cxn ang="0">
                    <a:pos x="670" y="134"/>
                  </a:cxn>
                  <a:cxn ang="0">
                    <a:pos x="621" y="81"/>
                  </a:cxn>
                  <a:cxn ang="0">
                    <a:pos x="562" y="41"/>
                  </a:cxn>
                  <a:cxn ang="0">
                    <a:pos x="493" y="15"/>
                  </a:cxn>
                  <a:cxn ang="0">
                    <a:pos x="415" y="1"/>
                  </a:cxn>
                  <a:cxn ang="0">
                    <a:pos x="332" y="1"/>
                  </a:cxn>
                  <a:cxn ang="0">
                    <a:pos x="256" y="15"/>
                  </a:cxn>
                  <a:cxn ang="0">
                    <a:pos x="188" y="43"/>
                  </a:cxn>
                  <a:cxn ang="0">
                    <a:pos x="128" y="84"/>
                  </a:cxn>
                  <a:cxn ang="0">
                    <a:pos x="78" y="139"/>
                  </a:cxn>
                  <a:cxn ang="0">
                    <a:pos x="40" y="202"/>
                  </a:cxn>
                  <a:cxn ang="0">
                    <a:pos x="14" y="274"/>
                  </a:cxn>
                  <a:cxn ang="0">
                    <a:pos x="2" y="354"/>
                  </a:cxn>
                  <a:cxn ang="0">
                    <a:pos x="2" y="442"/>
                  </a:cxn>
                  <a:cxn ang="0">
                    <a:pos x="13" y="524"/>
                  </a:cxn>
                  <a:cxn ang="0">
                    <a:pos x="38" y="597"/>
                  </a:cxn>
                  <a:cxn ang="0">
                    <a:pos x="75" y="661"/>
                  </a:cxn>
                </a:cxnLst>
                <a:rect l="0" t="0" r="r" b="b"/>
                <a:pathLst>
                  <a:path w="745" h="799">
                    <a:moveTo>
                      <a:pt x="238" y="213"/>
                    </a:moveTo>
                    <a:lnTo>
                      <a:pt x="244" y="205"/>
                    </a:lnTo>
                    <a:lnTo>
                      <a:pt x="251" y="197"/>
                    </a:lnTo>
                    <a:lnTo>
                      <a:pt x="258" y="191"/>
                    </a:lnTo>
                    <a:lnTo>
                      <a:pt x="266" y="184"/>
                    </a:lnTo>
                    <a:lnTo>
                      <a:pt x="273" y="178"/>
                    </a:lnTo>
                    <a:lnTo>
                      <a:pt x="280" y="173"/>
                    </a:lnTo>
                    <a:lnTo>
                      <a:pt x="288" y="167"/>
                    </a:lnTo>
                    <a:lnTo>
                      <a:pt x="296" y="163"/>
                    </a:lnTo>
                    <a:lnTo>
                      <a:pt x="305" y="160"/>
                    </a:lnTo>
                    <a:lnTo>
                      <a:pt x="314" y="156"/>
                    </a:lnTo>
                    <a:lnTo>
                      <a:pt x="322" y="154"/>
                    </a:lnTo>
                    <a:lnTo>
                      <a:pt x="332" y="151"/>
                    </a:lnTo>
                    <a:lnTo>
                      <a:pt x="341" y="150"/>
                    </a:lnTo>
                    <a:lnTo>
                      <a:pt x="352" y="147"/>
                    </a:lnTo>
                    <a:lnTo>
                      <a:pt x="363" y="147"/>
                    </a:lnTo>
                    <a:lnTo>
                      <a:pt x="373" y="147"/>
                    </a:lnTo>
                    <a:lnTo>
                      <a:pt x="395" y="147"/>
                    </a:lnTo>
                    <a:lnTo>
                      <a:pt x="415" y="151"/>
                    </a:lnTo>
                    <a:lnTo>
                      <a:pt x="426" y="153"/>
                    </a:lnTo>
                    <a:lnTo>
                      <a:pt x="435" y="156"/>
                    </a:lnTo>
                    <a:lnTo>
                      <a:pt x="444" y="159"/>
                    </a:lnTo>
                    <a:lnTo>
                      <a:pt x="453" y="162"/>
                    </a:lnTo>
                    <a:lnTo>
                      <a:pt x="462" y="166"/>
                    </a:lnTo>
                    <a:lnTo>
                      <a:pt x="469" y="172"/>
                    </a:lnTo>
                    <a:lnTo>
                      <a:pt x="478" y="177"/>
                    </a:lnTo>
                    <a:lnTo>
                      <a:pt x="485" y="182"/>
                    </a:lnTo>
                    <a:lnTo>
                      <a:pt x="491" y="189"/>
                    </a:lnTo>
                    <a:lnTo>
                      <a:pt x="499" y="195"/>
                    </a:lnTo>
                    <a:lnTo>
                      <a:pt x="505" y="202"/>
                    </a:lnTo>
                    <a:lnTo>
                      <a:pt x="510" y="210"/>
                    </a:lnTo>
                    <a:lnTo>
                      <a:pt x="516" y="218"/>
                    </a:lnTo>
                    <a:lnTo>
                      <a:pt x="521" y="227"/>
                    </a:lnTo>
                    <a:lnTo>
                      <a:pt x="526" y="235"/>
                    </a:lnTo>
                    <a:lnTo>
                      <a:pt x="530" y="244"/>
                    </a:lnTo>
                    <a:lnTo>
                      <a:pt x="539" y="266"/>
                    </a:lnTo>
                    <a:lnTo>
                      <a:pt x="545" y="288"/>
                    </a:lnTo>
                    <a:lnTo>
                      <a:pt x="550" y="312"/>
                    </a:lnTo>
                    <a:lnTo>
                      <a:pt x="554" y="338"/>
                    </a:lnTo>
                    <a:lnTo>
                      <a:pt x="556" y="367"/>
                    </a:lnTo>
                    <a:lnTo>
                      <a:pt x="557" y="397"/>
                    </a:lnTo>
                    <a:lnTo>
                      <a:pt x="556" y="427"/>
                    </a:lnTo>
                    <a:lnTo>
                      <a:pt x="554" y="455"/>
                    </a:lnTo>
                    <a:lnTo>
                      <a:pt x="549" y="481"/>
                    </a:lnTo>
                    <a:lnTo>
                      <a:pt x="544" y="505"/>
                    </a:lnTo>
                    <a:lnTo>
                      <a:pt x="537" y="528"/>
                    </a:lnTo>
                    <a:lnTo>
                      <a:pt x="528" y="549"/>
                    </a:lnTo>
                    <a:lnTo>
                      <a:pt x="524" y="559"/>
                    </a:lnTo>
                    <a:lnTo>
                      <a:pt x="519" y="568"/>
                    </a:lnTo>
                    <a:lnTo>
                      <a:pt x="512" y="577"/>
                    </a:lnTo>
                    <a:lnTo>
                      <a:pt x="507" y="585"/>
                    </a:lnTo>
                    <a:lnTo>
                      <a:pt x="501" y="594"/>
                    </a:lnTo>
                    <a:lnTo>
                      <a:pt x="493" y="601"/>
                    </a:lnTo>
                    <a:lnTo>
                      <a:pt x="487" y="608"/>
                    </a:lnTo>
                    <a:lnTo>
                      <a:pt x="480" y="615"/>
                    </a:lnTo>
                    <a:lnTo>
                      <a:pt x="472" y="620"/>
                    </a:lnTo>
                    <a:lnTo>
                      <a:pt x="465" y="625"/>
                    </a:lnTo>
                    <a:lnTo>
                      <a:pt x="457" y="631"/>
                    </a:lnTo>
                    <a:lnTo>
                      <a:pt x="448" y="635"/>
                    </a:lnTo>
                    <a:lnTo>
                      <a:pt x="440" y="639"/>
                    </a:lnTo>
                    <a:lnTo>
                      <a:pt x="431" y="642"/>
                    </a:lnTo>
                    <a:lnTo>
                      <a:pt x="422" y="645"/>
                    </a:lnTo>
                    <a:lnTo>
                      <a:pt x="413" y="647"/>
                    </a:lnTo>
                    <a:lnTo>
                      <a:pt x="403" y="650"/>
                    </a:lnTo>
                    <a:lnTo>
                      <a:pt x="393" y="651"/>
                    </a:lnTo>
                    <a:lnTo>
                      <a:pt x="383" y="652"/>
                    </a:lnTo>
                    <a:lnTo>
                      <a:pt x="373" y="652"/>
                    </a:lnTo>
                    <a:lnTo>
                      <a:pt x="350" y="651"/>
                    </a:lnTo>
                    <a:lnTo>
                      <a:pt x="329" y="647"/>
                    </a:lnTo>
                    <a:lnTo>
                      <a:pt x="319" y="645"/>
                    </a:lnTo>
                    <a:lnTo>
                      <a:pt x="310" y="642"/>
                    </a:lnTo>
                    <a:lnTo>
                      <a:pt x="300" y="639"/>
                    </a:lnTo>
                    <a:lnTo>
                      <a:pt x="292" y="636"/>
                    </a:lnTo>
                    <a:lnTo>
                      <a:pt x="283" y="632"/>
                    </a:lnTo>
                    <a:lnTo>
                      <a:pt x="275" y="626"/>
                    </a:lnTo>
                    <a:lnTo>
                      <a:pt x="268" y="621"/>
                    </a:lnTo>
                    <a:lnTo>
                      <a:pt x="260" y="616"/>
                    </a:lnTo>
                    <a:lnTo>
                      <a:pt x="253" y="609"/>
                    </a:lnTo>
                    <a:lnTo>
                      <a:pt x="247" y="603"/>
                    </a:lnTo>
                    <a:lnTo>
                      <a:pt x="240" y="596"/>
                    </a:lnTo>
                    <a:lnTo>
                      <a:pt x="234" y="588"/>
                    </a:lnTo>
                    <a:lnTo>
                      <a:pt x="229" y="580"/>
                    </a:lnTo>
                    <a:lnTo>
                      <a:pt x="223" y="571"/>
                    </a:lnTo>
                    <a:lnTo>
                      <a:pt x="218" y="562"/>
                    </a:lnTo>
                    <a:lnTo>
                      <a:pt x="214" y="552"/>
                    </a:lnTo>
                    <a:lnTo>
                      <a:pt x="206" y="531"/>
                    </a:lnTo>
                    <a:lnTo>
                      <a:pt x="199" y="508"/>
                    </a:lnTo>
                    <a:lnTo>
                      <a:pt x="195" y="484"/>
                    </a:lnTo>
                    <a:lnTo>
                      <a:pt x="191" y="456"/>
                    </a:lnTo>
                    <a:lnTo>
                      <a:pt x="188" y="428"/>
                    </a:lnTo>
                    <a:lnTo>
                      <a:pt x="188" y="397"/>
                    </a:lnTo>
                    <a:lnTo>
                      <a:pt x="188" y="369"/>
                    </a:lnTo>
                    <a:lnTo>
                      <a:pt x="192" y="342"/>
                    </a:lnTo>
                    <a:lnTo>
                      <a:pt x="195" y="316"/>
                    </a:lnTo>
                    <a:lnTo>
                      <a:pt x="200" y="292"/>
                    </a:lnTo>
                    <a:lnTo>
                      <a:pt x="207" y="270"/>
                    </a:lnTo>
                    <a:lnTo>
                      <a:pt x="216" y="250"/>
                    </a:lnTo>
                    <a:lnTo>
                      <a:pt x="221" y="239"/>
                    </a:lnTo>
                    <a:lnTo>
                      <a:pt x="226" y="231"/>
                    </a:lnTo>
                    <a:lnTo>
                      <a:pt x="232" y="221"/>
                    </a:lnTo>
                    <a:lnTo>
                      <a:pt x="238" y="213"/>
                    </a:lnTo>
                    <a:close/>
                    <a:moveTo>
                      <a:pt x="98" y="690"/>
                    </a:moveTo>
                    <a:lnTo>
                      <a:pt x="110" y="702"/>
                    </a:lnTo>
                    <a:lnTo>
                      <a:pt x="124" y="715"/>
                    </a:lnTo>
                    <a:lnTo>
                      <a:pt x="138" y="726"/>
                    </a:lnTo>
                    <a:lnTo>
                      <a:pt x="152" y="737"/>
                    </a:lnTo>
                    <a:lnTo>
                      <a:pt x="166" y="748"/>
                    </a:lnTo>
                    <a:lnTo>
                      <a:pt x="182" y="756"/>
                    </a:lnTo>
                    <a:lnTo>
                      <a:pt x="199" y="764"/>
                    </a:lnTo>
                    <a:lnTo>
                      <a:pt x="216" y="772"/>
                    </a:lnTo>
                    <a:lnTo>
                      <a:pt x="233" y="778"/>
                    </a:lnTo>
                    <a:lnTo>
                      <a:pt x="251" y="783"/>
                    </a:lnTo>
                    <a:lnTo>
                      <a:pt x="270" y="789"/>
                    </a:lnTo>
                    <a:lnTo>
                      <a:pt x="289" y="792"/>
                    </a:lnTo>
                    <a:lnTo>
                      <a:pt x="309" y="795"/>
                    </a:lnTo>
                    <a:lnTo>
                      <a:pt x="330" y="797"/>
                    </a:lnTo>
                    <a:lnTo>
                      <a:pt x="351" y="798"/>
                    </a:lnTo>
                    <a:lnTo>
                      <a:pt x="373" y="799"/>
                    </a:lnTo>
                    <a:lnTo>
                      <a:pt x="394" y="798"/>
                    </a:lnTo>
                    <a:lnTo>
                      <a:pt x="414" y="797"/>
                    </a:lnTo>
                    <a:lnTo>
                      <a:pt x="434" y="795"/>
                    </a:lnTo>
                    <a:lnTo>
                      <a:pt x="454" y="792"/>
                    </a:lnTo>
                    <a:lnTo>
                      <a:pt x="473" y="789"/>
                    </a:lnTo>
                    <a:lnTo>
                      <a:pt x="492" y="783"/>
                    </a:lnTo>
                    <a:lnTo>
                      <a:pt x="510" y="778"/>
                    </a:lnTo>
                    <a:lnTo>
                      <a:pt x="527" y="772"/>
                    </a:lnTo>
                    <a:lnTo>
                      <a:pt x="544" y="764"/>
                    </a:lnTo>
                    <a:lnTo>
                      <a:pt x="560" y="757"/>
                    </a:lnTo>
                    <a:lnTo>
                      <a:pt x="576" y="748"/>
                    </a:lnTo>
                    <a:lnTo>
                      <a:pt x="591" y="738"/>
                    </a:lnTo>
                    <a:lnTo>
                      <a:pt x="605" y="728"/>
                    </a:lnTo>
                    <a:lnTo>
                      <a:pt x="619" y="716"/>
                    </a:lnTo>
                    <a:lnTo>
                      <a:pt x="633" y="703"/>
                    </a:lnTo>
                    <a:lnTo>
                      <a:pt x="645" y="691"/>
                    </a:lnTo>
                    <a:lnTo>
                      <a:pt x="657" y="677"/>
                    </a:lnTo>
                    <a:lnTo>
                      <a:pt x="669" y="662"/>
                    </a:lnTo>
                    <a:lnTo>
                      <a:pt x="679" y="647"/>
                    </a:lnTo>
                    <a:lnTo>
                      <a:pt x="689" y="632"/>
                    </a:lnTo>
                    <a:lnTo>
                      <a:pt x="697" y="615"/>
                    </a:lnTo>
                    <a:lnTo>
                      <a:pt x="706" y="598"/>
                    </a:lnTo>
                    <a:lnTo>
                      <a:pt x="713" y="581"/>
                    </a:lnTo>
                    <a:lnTo>
                      <a:pt x="719" y="563"/>
                    </a:lnTo>
                    <a:lnTo>
                      <a:pt x="726" y="544"/>
                    </a:lnTo>
                    <a:lnTo>
                      <a:pt x="731" y="525"/>
                    </a:lnTo>
                    <a:lnTo>
                      <a:pt x="735" y="505"/>
                    </a:lnTo>
                    <a:lnTo>
                      <a:pt x="738" y="485"/>
                    </a:lnTo>
                    <a:lnTo>
                      <a:pt x="740" y="464"/>
                    </a:lnTo>
                    <a:lnTo>
                      <a:pt x="742" y="443"/>
                    </a:lnTo>
                    <a:lnTo>
                      <a:pt x="744" y="421"/>
                    </a:lnTo>
                    <a:lnTo>
                      <a:pt x="745" y="397"/>
                    </a:lnTo>
                    <a:lnTo>
                      <a:pt x="744" y="374"/>
                    </a:lnTo>
                    <a:lnTo>
                      <a:pt x="742" y="352"/>
                    </a:lnTo>
                    <a:lnTo>
                      <a:pt x="741" y="331"/>
                    </a:lnTo>
                    <a:lnTo>
                      <a:pt x="738" y="310"/>
                    </a:lnTo>
                    <a:lnTo>
                      <a:pt x="735" y="290"/>
                    </a:lnTo>
                    <a:lnTo>
                      <a:pt x="731" y="270"/>
                    </a:lnTo>
                    <a:lnTo>
                      <a:pt x="726" y="251"/>
                    </a:lnTo>
                    <a:lnTo>
                      <a:pt x="720" y="232"/>
                    </a:lnTo>
                    <a:lnTo>
                      <a:pt x="714" y="214"/>
                    </a:lnTo>
                    <a:lnTo>
                      <a:pt x="707" y="197"/>
                    </a:lnTo>
                    <a:lnTo>
                      <a:pt x="698" y="180"/>
                    </a:lnTo>
                    <a:lnTo>
                      <a:pt x="690" y="164"/>
                    </a:lnTo>
                    <a:lnTo>
                      <a:pt x="680" y="148"/>
                    </a:lnTo>
                    <a:lnTo>
                      <a:pt x="670" y="134"/>
                    </a:lnTo>
                    <a:lnTo>
                      <a:pt x="658" y="120"/>
                    </a:lnTo>
                    <a:lnTo>
                      <a:pt x="646" y="106"/>
                    </a:lnTo>
                    <a:lnTo>
                      <a:pt x="634" y="93"/>
                    </a:lnTo>
                    <a:lnTo>
                      <a:pt x="621" y="81"/>
                    </a:lnTo>
                    <a:lnTo>
                      <a:pt x="607" y="69"/>
                    </a:lnTo>
                    <a:lnTo>
                      <a:pt x="593" y="59"/>
                    </a:lnTo>
                    <a:lnTo>
                      <a:pt x="578" y="49"/>
                    </a:lnTo>
                    <a:lnTo>
                      <a:pt x="562" y="41"/>
                    </a:lnTo>
                    <a:lnTo>
                      <a:pt x="546" y="34"/>
                    </a:lnTo>
                    <a:lnTo>
                      <a:pt x="529" y="26"/>
                    </a:lnTo>
                    <a:lnTo>
                      <a:pt x="512" y="20"/>
                    </a:lnTo>
                    <a:lnTo>
                      <a:pt x="493" y="15"/>
                    </a:lnTo>
                    <a:lnTo>
                      <a:pt x="475" y="9"/>
                    </a:lnTo>
                    <a:lnTo>
                      <a:pt x="455" y="6"/>
                    </a:lnTo>
                    <a:lnTo>
                      <a:pt x="436" y="3"/>
                    </a:lnTo>
                    <a:lnTo>
                      <a:pt x="415" y="1"/>
                    </a:lnTo>
                    <a:lnTo>
                      <a:pt x="394" y="0"/>
                    </a:lnTo>
                    <a:lnTo>
                      <a:pt x="373" y="0"/>
                    </a:lnTo>
                    <a:lnTo>
                      <a:pt x="352" y="0"/>
                    </a:lnTo>
                    <a:lnTo>
                      <a:pt x="332" y="1"/>
                    </a:lnTo>
                    <a:lnTo>
                      <a:pt x="312" y="3"/>
                    </a:lnTo>
                    <a:lnTo>
                      <a:pt x="293" y="6"/>
                    </a:lnTo>
                    <a:lnTo>
                      <a:pt x="274" y="10"/>
                    </a:lnTo>
                    <a:lnTo>
                      <a:pt x="256" y="15"/>
                    </a:lnTo>
                    <a:lnTo>
                      <a:pt x="238" y="21"/>
                    </a:lnTo>
                    <a:lnTo>
                      <a:pt x="221" y="27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1"/>
                    </a:lnTo>
                    <a:lnTo>
                      <a:pt x="158" y="62"/>
                    </a:lnTo>
                    <a:lnTo>
                      <a:pt x="143" y="73"/>
                    </a:lnTo>
                    <a:lnTo>
                      <a:pt x="128" y="84"/>
                    </a:lnTo>
                    <a:lnTo>
                      <a:pt x="116" y="97"/>
                    </a:lnTo>
                    <a:lnTo>
                      <a:pt x="102" y="111"/>
                    </a:lnTo>
                    <a:lnTo>
                      <a:pt x="89" y="124"/>
                    </a:lnTo>
                    <a:lnTo>
                      <a:pt x="78" y="139"/>
                    </a:lnTo>
                    <a:lnTo>
                      <a:pt x="67" y="154"/>
                    </a:lnTo>
                    <a:lnTo>
                      <a:pt x="58" y="170"/>
                    </a:lnTo>
                    <a:lnTo>
                      <a:pt x="48" y="185"/>
                    </a:lnTo>
                    <a:lnTo>
                      <a:pt x="40" y="202"/>
                    </a:lnTo>
                    <a:lnTo>
                      <a:pt x="32" y="220"/>
                    </a:lnTo>
                    <a:lnTo>
                      <a:pt x="26" y="237"/>
                    </a:lnTo>
                    <a:lnTo>
                      <a:pt x="20" y="256"/>
                    </a:lnTo>
                    <a:lnTo>
                      <a:pt x="14" y="274"/>
                    </a:lnTo>
                    <a:lnTo>
                      <a:pt x="10" y="294"/>
                    </a:lnTo>
                    <a:lnTo>
                      <a:pt x="6" y="313"/>
                    </a:lnTo>
                    <a:lnTo>
                      <a:pt x="4" y="334"/>
                    </a:lnTo>
                    <a:lnTo>
                      <a:pt x="2" y="354"/>
                    </a:lnTo>
                    <a:lnTo>
                      <a:pt x="1" y="375"/>
                    </a:lnTo>
                    <a:lnTo>
                      <a:pt x="0" y="397"/>
                    </a:lnTo>
                    <a:lnTo>
                      <a:pt x="1" y="420"/>
                    </a:lnTo>
                    <a:lnTo>
                      <a:pt x="2" y="442"/>
                    </a:lnTo>
                    <a:lnTo>
                      <a:pt x="3" y="463"/>
                    </a:lnTo>
                    <a:lnTo>
                      <a:pt x="6" y="484"/>
                    </a:lnTo>
                    <a:lnTo>
                      <a:pt x="9" y="504"/>
                    </a:lnTo>
                    <a:lnTo>
                      <a:pt x="13" y="524"/>
                    </a:lnTo>
                    <a:lnTo>
                      <a:pt x="19" y="543"/>
                    </a:lnTo>
                    <a:lnTo>
                      <a:pt x="24" y="562"/>
                    </a:lnTo>
                    <a:lnTo>
                      <a:pt x="31" y="580"/>
                    </a:lnTo>
                    <a:lnTo>
                      <a:pt x="38" y="597"/>
                    </a:lnTo>
                    <a:lnTo>
                      <a:pt x="46" y="614"/>
                    </a:lnTo>
                    <a:lnTo>
                      <a:pt x="56" y="629"/>
                    </a:lnTo>
                    <a:lnTo>
                      <a:pt x="65" y="645"/>
                    </a:lnTo>
                    <a:lnTo>
                      <a:pt x="75" y="661"/>
                    </a:lnTo>
                    <a:lnTo>
                      <a:pt x="86" y="675"/>
                    </a:lnTo>
                    <a:lnTo>
                      <a:pt x="98" y="6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 userDrawn="1"/>
            </p:nvSpPr>
            <p:spPr bwMode="gray">
              <a:xfrm>
                <a:off x="2500313" y="498475"/>
                <a:ext cx="93663" cy="139700"/>
              </a:xfrm>
              <a:custGeom>
                <a:avLst/>
                <a:gdLst/>
                <a:ahLst/>
                <a:cxnLst>
                  <a:cxn ang="0">
                    <a:pos x="448" y="181"/>
                  </a:cxn>
                  <a:cxn ang="0">
                    <a:pos x="435" y="175"/>
                  </a:cxn>
                  <a:cxn ang="0">
                    <a:pos x="423" y="169"/>
                  </a:cxn>
                  <a:cxn ang="0">
                    <a:pos x="410" y="163"/>
                  </a:cxn>
                  <a:cxn ang="0">
                    <a:pos x="397" y="158"/>
                  </a:cxn>
                  <a:cxn ang="0">
                    <a:pos x="383" y="155"/>
                  </a:cxn>
                  <a:cxn ang="0">
                    <a:pos x="369" y="153"/>
                  </a:cxn>
                  <a:cxn ang="0">
                    <a:pos x="356" y="152"/>
                  </a:cxn>
                  <a:cxn ang="0">
                    <a:pos x="341" y="151"/>
                  </a:cxn>
                  <a:cxn ang="0">
                    <a:pos x="326" y="152"/>
                  </a:cxn>
                  <a:cxn ang="0">
                    <a:pos x="310" y="155"/>
                  </a:cxn>
                  <a:cxn ang="0">
                    <a:pos x="296" y="159"/>
                  </a:cxn>
                  <a:cxn ang="0">
                    <a:pos x="282" y="165"/>
                  </a:cxn>
                  <a:cxn ang="0">
                    <a:pos x="268" y="173"/>
                  </a:cxn>
                  <a:cxn ang="0">
                    <a:pos x="254" y="183"/>
                  </a:cxn>
                  <a:cxn ang="0">
                    <a:pos x="242" y="195"/>
                  </a:cxn>
                  <a:cxn ang="0">
                    <a:pos x="229" y="208"/>
                  </a:cxn>
                  <a:cxn ang="0">
                    <a:pos x="219" y="222"/>
                  </a:cxn>
                  <a:cxn ang="0">
                    <a:pos x="208" y="238"/>
                  </a:cxn>
                  <a:cxn ang="0">
                    <a:pos x="200" y="254"/>
                  </a:cxn>
                  <a:cxn ang="0">
                    <a:pos x="193" y="271"/>
                  </a:cxn>
                  <a:cxn ang="0">
                    <a:pos x="188" y="289"/>
                  </a:cxn>
                  <a:cxn ang="0">
                    <a:pos x="184" y="307"/>
                  </a:cxn>
                  <a:cxn ang="0">
                    <a:pos x="182" y="327"/>
                  </a:cxn>
                  <a:cxn ang="0">
                    <a:pos x="181" y="347"/>
                  </a:cxn>
                  <a:cxn ang="0">
                    <a:pos x="181" y="786"/>
                  </a:cxn>
                  <a:cxn ang="0">
                    <a:pos x="0" y="786"/>
                  </a:cxn>
                  <a:cxn ang="0">
                    <a:pos x="0" y="12"/>
                  </a:cxn>
                  <a:cxn ang="0">
                    <a:pos x="181" y="12"/>
                  </a:cxn>
                  <a:cxn ang="0">
                    <a:pos x="181" y="84"/>
                  </a:cxn>
                  <a:cxn ang="0">
                    <a:pos x="190" y="74"/>
                  </a:cxn>
                  <a:cxn ang="0">
                    <a:pos x="201" y="64"/>
                  </a:cxn>
                  <a:cxn ang="0">
                    <a:pos x="211" y="55"/>
                  </a:cxn>
                  <a:cxn ang="0">
                    <a:pos x="222" y="47"/>
                  </a:cxn>
                  <a:cxn ang="0">
                    <a:pos x="233" y="39"/>
                  </a:cxn>
                  <a:cxn ang="0">
                    <a:pos x="245" y="32"/>
                  </a:cxn>
                  <a:cxn ang="0">
                    <a:pos x="257" y="26"/>
                  </a:cxn>
                  <a:cxn ang="0">
                    <a:pos x="269" y="21"/>
                  </a:cxn>
                  <a:cxn ang="0">
                    <a:pos x="282" y="16"/>
                  </a:cxn>
                  <a:cxn ang="0">
                    <a:pos x="296" y="11"/>
                  </a:cxn>
                  <a:cxn ang="0">
                    <a:pos x="309" y="7"/>
                  </a:cxn>
                  <a:cxn ang="0">
                    <a:pos x="323" y="5"/>
                  </a:cxn>
                  <a:cxn ang="0">
                    <a:pos x="337" y="2"/>
                  </a:cxn>
                  <a:cxn ang="0">
                    <a:pos x="352" y="1"/>
                  </a:cxn>
                  <a:cxn ang="0">
                    <a:pos x="367" y="0"/>
                  </a:cxn>
                  <a:cxn ang="0">
                    <a:pos x="383" y="0"/>
                  </a:cxn>
                  <a:cxn ang="0">
                    <a:pos x="405" y="0"/>
                  </a:cxn>
                  <a:cxn ang="0">
                    <a:pos x="426" y="1"/>
                  </a:cxn>
                  <a:cxn ang="0">
                    <a:pos x="445" y="3"/>
                  </a:cxn>
                  <a:cxn ang="0">
                    <a:pos x="464" y="6"/>
                  </a:cxn>
                  <a:cxn ang="0">
                    <a:pos x="481" y="10"/>
                  </a:cxn>
                  <a:cxn ang="0">
                    <a:pos x="497" y="16"/>
                  </a:cxn>
                  <a:cxn ang="0">
                    <a:pos x="511" y="21"/>
                  </a:cxn>
                  <a:cxn ang="0">
                    <a:pos x="525" y="27"/>
                  </a:cxn>
                  <a:cxn ang="0">
                    <a:pos x="448" y="181"/>
                  </a:cxn>
                </a:cxnLst>
                <a:rect l="0" t="0" r="r" b="b"/>
                <a:pathLst>
                  <a:path w="525" h="786">
                    <a:moveTo>
                      <a:pt x="448" y="181"/>
                    </a:moveTo>
                    <a:lnTo>
                      <a:pt x="435" y="175"/>
                    </a:lnTo>
                    <a:lnTo>
                      <a:pt x="423" y="169"/>
                    </a:lnTo>
                    <a:lnTo>
                      <a:pt x="410" y="163"/>
                    </a:lnTo>
                    <a:lnTo>
                      <a:pt x="397" y="158"/>
                    </a:lnTo>
                    <a:lnTo>
                      <a:pt x="383" y="155"/>
                    </a:lnTo>
                    <a:lnTo>
                      <a:pt x="369" y="153"/>
                    </a:lnTo>
                    <a:lnTo>
                      <a:pt x="356" y="152"/>
                    </a:lnTo>
                    <a:lnTo>
                      <a:pt x="341" y="151"/>
                    </a:lnTo>
                    <a:lnTo>
                      <a:pt x="326" y="152"/>
                    </a:lnTo>
                    <a:lnTo>
                      <a:pt x="310" y="155"/>
                    </a:lnTo>
                    <a:lnTo>
                      <a:pt x="296" y="159"/>
                    </a:lnTo>
                    <a:lnTo>
                      <a:pt x="282" y="165"/>
                    </a:lnTo>
                    <a:lnTo>
                      <a:pt x="268" y="173"/>
                    </a:lnTo>
                    <a:lnTo>
                      <a:pt x="254" y="183"/>
                    </a:lnTo>
                    <a:lnTo>
                      <a:pt x="242" y="195"/>
                    </a:lnTo>
                    <a:lnTo>
                      <a:pt x="229" y="208"/>
                    </a:lnTo>
                    <a:lnTo>
                      <a:pt x="219" y="222"/>
                    </a:lnTo>
                    <a:lnTo>
                      <a:pt x="208" y="238"/>
                    </a:lnTo>
                    <a:lnTo>
                      <a:pt x="200" y="254"/>
                    </a:lnTo>
                    <a:lnTo>
                      <a:pt x="193" y="271"/>
                    </a:lnTo>
                    <a:lnTo>
                      <a:pt x="188" y="289"/>
                    </a:lnTo>
                    <a:lnTo>
                      <a:pt x="184" y="307"/>
                    </a:lnTo>
                    <a:lnTo>
                      <a:pt x="182" y="327"/>
                    </a:lnTo>
                    <a:lnTo>
                      <a:pt x="181" y="347"/>
                    </a:lnTo>
                    <a:lnTo>
                      <a:pt x="181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81" y="12"/>
                    </a:lnTo>
                    <a:lnTo>
                      <a:pt x="181" y="84"/>
                    </a:lnTo>
                    <a:lnTo>
                      <a:pt x="190" y="74"/>
                    </a:lnTo>
                    <a:lnTo>
                      <a:pt x="201" y="64"/>
                    </a:lnTo>
                    <a:lnTo>
                      <a:pt x="211" y="55"/>
                    </a:lnTo>
                    <a:lnTo>
                      <a:pt x="222" y="47"/>
                    </a:lnTo>
                    <a:lnTo>
                      <a:pt x="233" y="39"/>
                    </a:lnTo>
                    <a:lnTo>
                      <a:pt x="245" y="32"/>
                    </a:lnTo>
                    <a:lnTo>
                      <a:pt x="257" y="26"/>
                    </a:lnTo>
                    <a:lnTo>
                      <a:pt x="269" y="21"/>
                    </a:lnTo>
                    <a:lnTo>
                      <a:pt x="282" y="16"/>
                    </a:lnTo>
                    <a:lnTo>
                      <a:pt x="296" y="11"/>
                    </a:lnTo>
                    <a:lnTo>
                      <a:pt x="309" y="7"/>
                    </a:lnTo>
                    <a:lnTo>
                      <a:pt x="323" y="5"/>
                    </a:lnTo>
                    <a:lnTo>
                      <a:pt x="337" y="2"/>
                    </a:lnTo>
                    <a:lnTo>
                      <a:pt x="352" y="1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5" y="0"/>
                    </a:lnTo>
                    <a:lnTo>
                      <a:pt x="426" y="1"/>
                    </a:lnTo>
                    <a:lnTo>
                      <a:pt x="445" y="3"/>
                    </a:lnTo>
                    <a:lnTo>
                      <a:pt x="464" y="6"/>
                    </a:lnTo>
                    <a:lnTo>
                      <a:pt x="481" y="10"/>
                    </a:lnTo>
                    <a:lnTo>
                      <a:pt x="497" y="16"/>
                    </a:lnTo>
                    <a:lnTo>
                      <a:pt x="511" y="21"/>
                    </a:lnTo>
                    <a:lnTo>
                      <a:pt x="525" y="27"/>
                    </a:lnTo>
                    <a:lnTo>
                      <a:pt x="448" y="1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 userDrawn="1"/>
            </p:nvSpPr>
            <p:spPr bwMode="gray">
              <a:xfrm>
                <a:off x="2613025" y="498475"/>
                <a:ext cx="188913" cy="139700"/>
              </a:xfrm>
              <a:custGeom>
                <a:avLst/>
                <a:gdLst/>
                <a:ahLst/>
                <a:cxnLst>
                  <a:cxn ang="0">
                    <a:pos x="893" y="285"/>
                  </a:cxn>
                  <a:cxn ang="0">
                    <a:pos x="886" y="236"/>
                  </a:cxn>
                  <a:cxn ang="0">
                    <a:pos x="868" y="199"/>
                  </a:cxn>
                  <a:cxn ang="0">
                    <a:pos x="841" y="172"/>
                  </a:cxn>
                  <a:cxn ang="0">
                    <a:pos x="804" y="156"/>
                  </a:cxn>
                  <a:cxn ang="0">
                    <a:pos x="758" y="151"/>
                  </a:cxn>
                  <a:cxn ang="0">
                    <a:pos x="728" y="154"/>
                  </a:cxn>
                  <a:cxn ang="0">
                    <a:pos x="699" y="164"/>
                  </a:cxn>
                  <a:cxn ang="0">
                    <a:pos x="671" y="181"/>
                  </a:cxn>
                  <a:cxn ang="0">
                    <a:pos x="648" y="200"/>
                  </a:cxn>
                  <a:cxn ang="0">
                    <a:pos x="631" y="221"/>
                  </a:cxn>
                  <a:cxn ang="0">
                    <a:pos x="447" y="786"/>
                  </a:cxn>
                  <a:cxn ang="0">
                    <a:pos x="445" y="248"/>
                  </a:cxn>
                  <a:cxn ang="0">
                    <a:pos x="433" y="213"/>
                  </a:cxn>
                  <a:cxn ang="0">
                    <a:pos x="412" y="184"/>
                  </a:cxn>
                  <a:cxn ang="0">
                    <a:pos x="381" y="164"/>
                  </a:cxn>
                  <a:cxn ang="0">
                    <a:pos x="342" y="153"/>
                  </a:cxn>
                  <a:cxn ang="0">
                    <a:pos x="303" y="152"/>
                  </a:cxn>
                  <a:cxn ang="0">
                    <a:pos x="277" y="157"/>
                  </a:cxn>
                  <a:cxn ang="0">
                    <a:pos x="248" y="170"/>
                  </a:cxn>
                  <a:cxn ang="0">
                    <a:pos x="204" y="202"/>
                  </a:cxn>
                  <a:cxn ang="0">
                    <a:pos x="185" y="224"/>
                  </a:cxn>
                  <a:cxn ang="0">
                    <a:pos x="0" y="786"/>
                  </a:cxn>
                  <a:cxn ang="0">
                    <a:pos x="161" y="82"/>
                  </a:cxn>
                  <a:cxn ang="0">
                    <a:pos x="190" y="54"/>
                  </a:cxn>
                  <a:cxn ang="0">
                    <a:pos x="223" y="31"/>
                  </a:cxn>
                  <a:cxn ang="0">
                    <a:pos x="259" y="16"/>
                  </a:cxn>
                  <a:cxn ang="0">
                    <a:pos x="298" y="4"/>
                  </a:cxn>
                  <a:cxn ang="0">
                    <a:pos x="340" y="0"/>
                  </a:cxn>
                  <a:cxn ang="0">
                    <a:pos x="392" y="1"/>
                  </a:cxn>
                  <a:cxn ang="0">
                    <a:pos x="444" y="7"/>
                  </a:cxn>
                  <a:cxn ang="0">
                    <a:pos x="490" y="21"/>
                  </a:cxn>
                  <a:cxn ang="0">
                    <a:pos x="530" y="39"/>
                  </a:cxn>
                  <a:cxn ang="0">
                    <a:pos x="566" y="64"/>
                  </a:cxn>
                  <a:cxn ang="0">
                    <a:pos x="595" y="75"/>
                  </a:cxn>
                  <a:cxn ang="0">
                    <a:pos x="627" y="49"/>
                  </a:cxn>
                  <a:cxn ang="0">
                    <a:pos x="666" y="28"/>
                  </a:cxn>
                  <a:cxn ang="0">
                    <a:pos x="710" y="12"/>
                  </a:cxn>
                  <a:cxn ang="0">
                    <a:pos x="757" y="3"/>
                  </a:cxn>
                  <a:cxn ang="0">
                    <a:pos x="802" y="0"/>
                  </a:cxn>
                  <a:cxn ang="0">
                    <a:pos x="849" y="2"/>
                  </a:cxn>
                  <a:cxn ang="0">
                    <a:pos x="891" y="9"/>
                  </a:cxn>
                  <a:cxn ang="0">
                    <a:pos x="929" y="23"/>
                  </a:cxn>
                  <a:cxn ang="0">
                    <a:pos x="964" y="41"/>
                  </a:cxn>
                  <a:cxn ang="0">
                    <a:pos x="993" y="64"/>
                  </a:cxn>
                  <a:cxn ang="0">
                    <a:pos x="1020" y="93"/>
                  </a:cxn>
                  <a:cxn ang="0">
                    <a:pos x="1041" y="125"/>
                  </a:cxn>
                  <a:cxn ang="0">
                    <a:pos x="1057" y="161"/>
                  </a:cxn>
                  <a:cxn ang="0">
                    <a:pos x="1067" y="201"/>
                  </a:cxn>
                  <a:cxn ang="0">
                    <a:pos x="1073" y="244"/>
                  </a:cxn>
                  <a:cxn ang="0">
                    <a:pos x="1075" y="786"/>
                  </a:cxn>
                </a:cxnLst>
                <a:rect l="0" t="0" r="r" b="b"/>
                <a:pathLst>
                  <a:path w="1075" h="786">
                    <a:moveTo>
                      <a:pt x="894" y="786"/>
                    </a:moveTo>
                    <a:lnTo>
                      <a:pt x="894" y="302"/>
                    </a:lnTo>
                    <a:lnTo>
                      <a:pt x="893" y="285"/>
                    </a:lnTo>
                    <a:lnTo>
                      <a:pt x="892" y="267"/>
                    </a:lnTo>
                    <a:lnTo>
                      <a:pt x="889" y="251"/>
                    </a:lnTo>
                    <a:lnTo>
                      <a:pt x="886" y="236"/>
                    </a:lnTo>
                    <a:lnTo>
                      <a:pt x="880" y="222"/>
                    </a:lnTo>
                    <a:lnTo>
                      <a:pt x="875" y="210"/>
                    </a:lnTo>
                    <a:lnTo>
                      <a:pt x="868" y="199"/>
                    </a:lnTo>
                    <a:lnTo>
                      <a:pt x="860" y="189"/>
                    </a:lnTo>
                    <a:lnTo>
                      <a:pt x="851" y="180"/>
                    </a:lnTo>
                    <a:lnTo>
                      <a:pt x="841" y="172"/>
                    </a:lnTo>
                    <a:lnTo>
                      <a:pt x="830" y="165"/>
                    </a:lnTo>
                    <a:lnTo>
                      <a:pt x="817" y="160"/>
                    </a:lnTo>
                    <a:lnTo>
                      <a:pt x="804" y="156"/>
                    </a:lnTo>
                    <a:lnTo>
                      <a:pt x="790" y="153"/>
                    </a:lnTo>
                    <a:lnTo>
                      <a:pt x="774" y="152"/>
                    </a:lnTo>
                    <a:lnTo>
                      <a:pt x="758" y="151"/>
                    </a:lnTo>
                    <a:lnTo>
                      <a:pt x="747" y="152"/>
                    </a:lnTo>
                    <a:lnTo>
                      <a:pt x="738" y="153"/>
                    </a:lnTo>
                    <a:lnTo>
                      <a:pt x="728" y="154"/>
                    </a:lnTo>
                    <a:lnTo>
                      <a:pt x="718" y="157"/>
                    </a:lnTo>
                    <a:lnTo>
                      <a:pt x="708" y="160"/>
                    </a:lnTo>
                    <a:lnTo>
                      <a:pt x="699" y="164"/>
                    </a:lnTo>
                    <a:lnTo>
                      <a:pt x="689" y="170"/>
                    </a:lnTo>
                    <a:lnTo>
                      <a:pt x="680" y="175"/>
                    </a:lnTo>
                    <a:lnTo>
                      <a:pt x="671" y="181"/>
                    </a:lnTo>
                    <a:lnTo>
                      <a:pt x="663" y="186"/>
                    </a:lnTo>
                    <a:lnTo>
                      <a:pt x="655" y="194"/>
                    </a:lnTo>
                    <a:lnTo>
                      <a:pt x="648" y="200"/>
                    </a:lnTo>
                    <a:lnTo>
                      <a:pt x="642" y="208"/>
                    </a:lnTo>
                    <a:lnTo>
                      <a:pt x="637" y="214"/>
                    </a:lnTo>
                    <a:lnTo>
                      <a:pt x="631" y="221"/>
                    </a:lnTo>
                    <a:lnTo>
                      <a:pt x="627" y="230"/>
                    </a:lnTo>
                    <a:lnTo>
                      <a:pt x="627" y="786"/>
                    </a:lnTo>
                    <a:lnTo>
                      <a:pt x="447" y="786"/>
                    </a:lnTo>
                    <a:lnTo>
                      <a:pt x="447" y="275"/>
                    </a:lnTo>
                    <a:lnTo>
                      <a:pt x="447" y="261"/>
                    </a:lnTo>
                    <a:lnTo>
                      <a:pt x="445" y="248"/>
                    </a:lnTo>
                    <a:lnTo>
                      <a:pt x="442" y="235"/>
                    </a:lnTo>
                    <a:lnTo>
                      <a:pt x="438" y="223"/>
                    </a:lnTo>
                    <a:lnTo>
                      <a:pt x="433" y="213"/>
                    </a:lnTo>
                    <a:lnTo>
                      <a:pt x="427" y="202"/>
                    </a:lnTo>
                    <a:lnTo>
                      <a:pt x="420" y="193"/>
                    </a:lnTo>
                    <a:lnTo>
                      <a:pt x="412" y="184"/>
                    </a:lnTo>
                    <a:lnTo>
                      <a:pt x="402" y="177"/>
                    </a:lnTo>
                    <a:lnTo>
                      <a:pt x="392" y="170"/>
                    </a:lnTo>
                    <a:lnTo>
                      <a:pt x="381" y="164"/>
                    </a:lnTo>
                    <a:lnTo>
                      <a:pt x="370" y="159"/>
                    </a:lnTo>
                    <a:lnTo>
                      <a:pt x="356" y="156"/>
                    </a:lnTo>
                    <a:lnTo>
                      <a:pt x="342" y="153"/>
                    </a:lnTo>
                    <a:lnTo>
                      <a:pt x="327" y="152"/>
                    </a:lnTo>
                    <a:lnTo>
                      <a:pt x="313" y="151"/>
                    </a:lnTo>
                    <a:lnTo>
                      <a:pt x="303" y="152"/>
                    </a:lnTo>
                    <a:lnTo>
                      <a:pt x="295" y="153"/>
                    </a:lnTo>
                    <a:lnTo>
                      <a:pt x="286" y="155"/>
                    </a:lnTo>
                    <a:lnTo>
                      <a:pt x="277" y="157"/>
                    </a:lnTo>
                    <a:lnTo>
                      <a:pt x="267" y="161"/>
                    </a:lnTo>
                    <a:lnTo>
                      <a:pt x="258" y="165"/>
                    </a:lnTo>
                    <a:lnTo>
                      <a:pt x="248" y="170"/>
                    </a:lnTo>
                    <a:lnTo>
                      <a:pt x="239" y="176"/>
                    </a:lnTo>
                    <a:lnTo>
                      <a:pt x="220" y="189"/>
                    </a:lnTo>
                    <a:lnTo>
                      <a:pt x="204" y="202"/>
                    </a:lnTo>
                    <a:lnTo>
                      <a:pt x="197" y="210"/>
                    </a:lnTo>
                    <a:lnTo>
                      <a:pt x="190" y="217"/>
                    </a:lnTo>
                    <a:lnTo>
                      <a:pt x="185" y="224"/>
                    </a:lnTo>
                    <a:lnTo>
                      <a:pt x="181" y="232"/>
                    </a:lnTo>
                    <a:lnTo>
                      <a:pt x="181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24" y="12"/>
                    </a:lnTo>
                    <a:lnTo>
                      <a:pt x="161" y="82"/>
                    </a:lnTo>
                    <a:lnTo>
                      <a:pt x="170" y="71"/>
                    </a:lnTo>
                    <a:lnTo>
                      <a:pt x="180" y="62"/>
                    </a:lnTo>
                    <a:lnTo>
                      <a:pt x="190" y="54"/>
                    </a:lnTo>
                    <a:lnTo>
                      <a:pt x="201" y="46"/>
                    </a:lnTo>
                    <a:lnTo>
                      <a:pt x="212" y="39"/>
                    </a:lnTo>
                    <a:lnTo>
                      <a:pt x="223" y="31"/>
                    </a:lnTo>
                    <a:lnTo>
                      <a:pt x="235" y="25"/>
                    </a:lnTo>
                    <a:lnTo>
                      <a:pt x="247" y="20"/>
                    </a:lnTo>
                    <a:lnTo>
                      <a:pt x="259" y="16"/>
                    </a:lnTo>
                    <a:lnTo>
                      <a:pt x="272" y="11"/>
                    </a:lnTo>
                    <a:lnTo>
                      <a:pt x="284" y="7"/>
                    </a:lnTo>
                    <a:lnTo>
                      <a:pt x="298" y="4"/>
                    </a:lnTo>
                    <a:lnTo>
                      <a:pt x="312" y="2"/>
                    </a:lnTo>
                    <a:lnTo>
                      <a:pt x="325" y="1"/>
                    </a:lnTo>
                    <a:lnTo>
                      <a:pt x="340" y="0"/>
                    </a:lnTo>
                    <a:lnTo>
                      <a:pt x="355" y="0"/>
                    </a:lnTo>
                    <a:lnTo>
                      <a:pt x="374" y="0"/>
                    </a:lnTo>
                    <a:lnTo>
                      <a:pt x="392" y="1"/>
                    </a:lnTo>
                    <a:lnTo>
                      <a:pt x="410" y="2"/>
                    </a:lnTo>
                    <a:lnTo>
                      <a:pt x="427" y="5"/>
                    </a:lnTo>
                    <a:lnTo>
                      <a:pt x="444" y="7"/>
                    </a:lnTo>
                    <a:lnTo>
                      <a:pt x="459" y="11"/>
                    </a:lnTo>
                    <a:lnTo>
                      <a:pt x="475" y="16"/>
                    </a:lnTo>
                    <a:lnTo>
                      <a:pt x="490" y="21"/>
                    </a:lnTo>
                    <a:lnTo>
                      <a:pt x="504" y="26"/>
                    </a:lnTo>
                    <a:lnTo>
                      <a:pt x="517" y="32"/>
                    </a:lnTo>
                    <a:lnTo>
                      <a:pt x="530" y="39"/>
                    </a:lnTo>
                    <a:lnTo>
                      <a:pt x="543" y="47"/>
                    </a:lnTo>
                    <a:lnTo>
                      <a:pt x="554" y="55"/>
                    </a:lnTo>
                    <a:lnTo>
                      <a:pt x="566" y="64"/>
                    </a:lnTo>
                    <a:lnTo>
                      <a:pt x="576" y="74"/>
                    </a:lnTo>
                    <a:lnTo>
                      <a:pt x="586" y="84"/>
                    </a:lnTo>
                    <a:lnTo>
                      <a:pt x="595" y="75"/>
                    </a:lnTo>
                    <a:lnTo>
                      <a:pt x="605" y="65"/>
                    </a:lnTo>
                    <a:lnTo>
                      <a:pt x="616" y="57"/>
                    </a:lnTo>
                    <a:lnTo>
                      <a:pt x="627" y="49"/>
                    </a:lnTo>
                    <a:lnTo>
                      <a:pt x="639" y="42"/>
                    </a:lnTo>
                    <a:lnTo>
                      <a:pt x="652" y="35"/>
                    </a:lnTo>
                    <a:lnTo>
                      <a:pt x="666" y="28"/>
                    </a:lnTo>
                    <a:lnTo>
                      <a:pt x="681" y="22"/>
                    </a:lnTo>
                    <a:lnTo>
                      <a:pt x="696" y="17"/>
                    </a:lnTo>
                    <a:lnTo>
                      <a:pt x="710" y="12"/>
                    </a:lnTo>
                    <a:lnTo>
                      <a:pt x="726" y="8"/>
                    </a:lnTo>
                    <a:lnTo>
                      <a:pt x="741" y="5"/>
                    </a:lnTo>
                    <a:lnTo>
                      <a:pt x="757" y="3"/>
                    </a:lnTo>
                    <a:lnTo>
                      <a:pt x="772" y="1"/>
                    </a:lnTo>
                    <a:lnTo>
                      <a:pt x="786" y="0"/>
                    </a:lnTo>
                    <a:lnTo>
                      <a:pt x="802" y="0"/>
                    </a:lnTo>
                    <a:lnTo>
                      <a:pt x="818" y="0"/>
                    </a:lnTo>
                    <a:lnTo>
                      <a:pt x="833" y="1"/>
                    </a:lnTo>
                    <a:lnTo>
                      <a:pt x="849" y="2"/>
                    </a:lnTo>
                    <a:lnTo>
                      <a:pt x="862" y="4"/>
                    </a:lnTo>
                    <a:lnTo>
                      <a:pt x="877" y="6"/>
                    </a:lnTo>
                    <a:lnTo>
                      <a:pt x="891" y="9"/>
                    </a:lnTo>
                    <a:lnTo>
                      <a:pt x="904" y="13"/>
                    </a:lnTo>
                    <a:lnTo>
                      <a:pt x="916" y="18"/>
                    </a:lnTo>
                    <a:lnTo>
                      <a:pt x="929" y="23"/>
                    </a:lnTo>
                    <a:lnTo>
                      <a:pt x="941" y="28"/>
                    </a:lnTo>
                    <a:lnTo>
                      <a:pt x="952" y="35"/>
                    </a:lnTo>
                    <a:lnTo>
                      <a:pt x="964" y="41"/>
                    </a:lnTo>
                    <a:lnTo>
                      <a:pt x="974" y="48"/>
                    </a:lnTo>
                    <a:lnTo>
                      <a:pt x="984" y="56"/>
                    </a:lnTo>
                    <a:lnTo>
                      <a:pt x="993" y="64"/>
                    </a:lnTo>
                    <a:lnTo>
                      <a:pt x="1003" y="74"/>
                    </a:lnTo>
                    <a:lnTo>
                      <a:pt x="1011" y="83"/>
                    </a:lnTo>
                    <a:lnTo>
                      <a:pt x="1020" y="93"/>
                    </a:lnTo>
                    <a:lnTo>
                      <a:pt x="1027" y="103"/>
                    </a:lnTo>
                    <a:lnTo>
                      <a:pt x="1034" y="114"/>
                    </a:lnTo>
                    <a:lnTo>
                      <a:pt x="1041" y="125"/>
                    </a:lnTo>
                    <a:lnTo>
                      <a:pt x="1046" y="137"/>
                    </a:lnTo>
                    <a:lnTo>
                      <a:pt x="1051" y="148"/>
                    </a:lnTo>
                    <a:lnTo>
                      <a:pt x="1057" y="161"/>
                    </a:lnTo>
                    <a:lnTo>
                      <a:pt x="1061" y="174"/>
                    </a:lnTo>
                    <a:lnTo>
                      <a:pt x="1064" y="188"/>
                    </a:lnTo>
                    <a:lnTo>
                      <a:pt x="1067" y="201"/>
                    </a:lnTo>
                    <a:lnTo>
                      <a:pt x="1070" y="215"/>
                    </a:lnTo>
                    <a:lnTo>
                      <a:pt x="1072" y="230"/>
                    </a:lnTo>
                    <a:lnTo>
                      <a:pt x="1073" y="244"/>
                    </a:lnTo>
                    <a:lnTo>
                      <a:pt x="1075" y="260"/>
                    </a:lnTo>
                    <a:lnTo>
                      <a:pt x="1075" y="276"/>
                    </a:lnTo>
                    <a:lnTo>
                      <a:pt x="1075" y="786"/>
                    </a:lnTo>
                    <a:lnTo>
                      <a:pt x="894" y="7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0" name="Freeform 25"/>
              <p:cNvSpPr>
                <a:spLocks noEditPoints="1"/>
              </p:cNvSpPr>
              <p:nvPr userDrawn="1"/>
            </p:nvSpPr>
            <p:spPr bwMode="gray">
              <a:xfrm>
                <a:off x="2827338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459" y="549"/>
                  </a:cxn>
                  <a:cxn ang="0">
                    <a:pos x="434" y="604"/>
                  </a:cxn>
                  <a:cxn ang="0">
                    <a:pos x="387" y="640"/>
                  </a:cxn>
                  <a:cxn ang="0">
                    <a:pos x="321" y="655"/>
                  </a:cxn>
                  <a:cxn ang="0">
                    <a:pos x="261" y="652"/>
                  </a:cxn>
                  <a:cxn ang="0">
                    <a:pos x="219" y="636"/>
                  </a:cxn>
                  <a:cxn ang="0">
                    <a:pos x="192" y="606"/>
                  </a:cxn>
                  <a:cxn ang="0">
                    <a:pos x="181" y="565"/>
                  </a:cxn>
                  <a:cxn ang="0">
                    <a:pos x="188" y="505"/>
                  </a:cxn>
                  <a:cxn ang="0">
                    <a:pos x="222" y="458"/>
                  </a:cxn>
                  <a:cxn ang="0">
                    <a:pos x="282" y="427"/>
                  </a:cxn>
                  <a:cxn ang="0">
                    <a:pos x="370" y="414"/>
                  </a:cxn>
                  <a:cxn ang="0">
                    <a:pos x="443" y="419"/>
                  </a:cxn>
                  <a:cxn ang="0">
                    <a:pos x="532" y="777"/>
                  </a:cxn>
                  <a:cxn ang="0">
                    <a:pos x="566" y="795"/>
                  </a:cxn>
                  <a:cxn ang="0">
                    <a:pos x="611" y="798"/>
                  </a:cxn>
                  <a:cxn ang="0">
                    <a:pos x="664" y="788"/>
                  </a:cxn>
                  <a:cxn ang="0">
                    <a:pos x="689" y="767"/>
                  </a:cxn>
                  <a:cxn ang="0">
                    <a:pos x="700" y="736"/>
                  </a:cxn>
                  <a:cxn ang="0">
                    <a:pos x="674" y="705"/>
                  </a:cxn>
                  <a:cxn ang="0">
                    <a:pos x="657" y="661"/>
                  </a:cxn>
                  <a:cxn ang="0">
                    <a:pos x="647" y="602"/>
                  </a:cxn>
                  <a:cxn ang="0">
                    <a:pos x="645" y="384"/>
                  </a:cxn>
                  <a:cxn ang="0">
                    <a:pos x="640" y="280"/>
                  </a:cxn>
                  <a:cxn ang="0">
                    <a:pos x="625" y="196"/>
                  </a:cxn>
                  <a:cxn ang="0">
                    <a:pos x="598" y="128"/>
                  </a:cxn>
                  <a:cxn ang="0">
                    <a:pos x="563" y="80"/>
                  </a:cxn>
                  <a:cxn ang="0">
                    <a:pos x="515" y="44"/>
                  </a:cxn>
                  <a:cxn ang="0">
                    <a:pos x="456" y="20"/>
                  </a:cxn>
                  <a:cxn ang="0">
                    <a:pos x="385" y="4"/>
                  </a:cxn>
                  <a:cxn ang="0">
                    <a:pos x="303" y="0"/>
                  </a:cxn>
                  <a:cxn ang="0">
                    <a:pos x="183" y="10"/>
                  </a:cxn>
                  <a:cxn ang="0">
                    <a:pos x="81" y="43"/>
                  </a:cxn>
                  <a:cxn ang="0">
                    <a:pos x="176" y="163"/>
                  </a:cxn>
                  <a:cxn ang="0">
                    <a:pos x="265" y="152"/>
                  </a:cxn>
                  <a:cxn ang="0">
                    <a:pos x="348" y="156"/>
                  </a:cxn>
                  <a:cxn ang="0">
                    <a:pos x="409" y="177"/>
                  </a:cxn>
                  <a:cxn ang="0">
                    <a:pos x="445" y="215"/>
                  </a:cxn>
                  <a:cxn ang="0">
                    <a:pos x="462" y="271"/>
                  </a:cxn>
                  <a:cxn ang="0">
                    <a:pos x="404" y="276"/>
                  </a:cxn>
                  <a:cxn ang="0">
                    <a:pos x="321" y="278"/>
                  </a:cxn>
                  <a:cxn ang="0">
                    <a:pos x="242" y="290"/>
                  </a:cxn>
                  <a:cxn ang="0">
                    <a:pos x="172" y="311"/>
                  </a:cxn>
                  <a:cxn ang="0">
                    <a:pos x="114" y="342"/>
                  </a:cxn>
                  <a:cxn ang="0">
                    <a:pos x="67" y="382"/>
                  </a:cxn>
                  <a:cxn ang="0">
                    <a:pos x="32" y="428"/>
                  </a:cxn>
                  <a:cxn ang="0">
                    <a:pos x="10" y="483"/>
                  </a:cxn>
                  <a:cxn ang="0">
                    <a:pos x="0" y="544"/>
                  </a:cxn>
                  <a:cxn ang="0">
                    <a:pos x="2" y="601"/>
                  </a:cxn>
                  <a:cxn ang="0">
                    <a:pos x="14" y="651"/>
                  </a:cxn>
                  <a:cxn ang="0">
                    <a:pos x="34" y="693"/>
                  </a:cxn>
                  <a:cxn ang="0">
                    <a:pos x="63" y="729"/>
                  </a:cxn>
                  <a:cxn ang="0">
                    <a:pos x="100" y="758"/>
                  </a:cxn>
                  <a:cxn ang="0">
                    <a:pos x="145" y="779"/>
                  </a:cxn>
                  <a:cxn ang="0">
                    <a:pos x="195" y="793"/>
                  </a:cxn>
                  <a:cxn ang="0">
                    <a:pos x="285" y="798"/>
                  </a:cxn>
                  <a:cxn ang="0">
                    <a:pos x="349" y="789"/>
                  </a:cxn>
                  <a:cxn ang="0">
                    <a:pos x="411" y="768"/>
                  </a:cxn>
                  <a:cxn ang="0">
                    <a:pos x="458" y="736"/>
                  </a:cxn>
                  <a:cxn ang="0">
                    <a:pos x="485" y="716"/>
                  </a:cxn>
                  <a:cxn ang="0">
                    <a:pos x="504" y="749"/>
                  </a:cxn>
                </a:cxnLst>
                <a:rect l="0" t="0" r="r" b="b"/>
                <a:pathLst>
                  <a:path w="707" h="799">
                    <a:moveTo>
                      <a:pt x="464" y="494"/>
                    </a:moveTo>
                    <a:lnTo>
                      <a:pt x="464" y="514"/>
                    </a:lnTo>
                    <a:lnTo>
                      <a:pt x="462" y="532"/>
                    </a:lnTo>
                    <a:lnTo>
                      <a:pt x="459" y="549"/>
                    </a:lnTo>
                    <a:lnTo>
                      <a:pt x="454" y="565"/>
                    </a:lnTo>
                    <a:lnTo>
                      <a:pt x="449" y="579"/>
                    </a:lnTo>
                    <a:lnTo>
                      <a:pt x="441" y="593"/>
                    </a:lnTo>
                    <a:lnTo>
                      <a:pt x="434" y="604"/>
                    </a:lnTo>
                    <a:lnTo>
                      <a:pt x="424" y="615"/>
                    </a:lnTo>
                    <a:lnTo>
                      <a:pt x="413" y="624"/>
                    </a:lnTo>
                    <a:lnTo>
                      <a:pt x="401" y="633"/>
                    </a:lnTo>
                    <a:lnTo>
                      <a:pt x="387" y="640"/>
                    </a:lnTo>
                    <a:lnTo>
                      <a:pt x="373" y="645"/>
                    </a:lnTo>
                    <a:lnTo>
                      <a:pt x="357" y="650"/>
                    </a:lnTo>
                    <a:lnTo>
                      <a:pt x="340" y="653"/>
                    </a:lnTo>
                    <a:lnTo>
                      <a:pt x="321" y="655"/>
                    </a:lnTo>
                    <a:lnTo>
                      <a:pt x="302" y="656"/>
                    </a:lnTo>
                    <a:lnTo>
                      <a:pt x="287" y="655"/>
                    </a:lnTo>
                    <a:lnTo>
                      <a:pt x="273" y="654"/>
                    </a:lnTo>
                    <a:lnTo>
                      <a:pt x="261" y="652"/>
                    </a:lnTo>
                    <a:lnTo>
                      <a:pt x="248" y="648"/>
                    </a:lnTo>
                    <a:lnTo>
                      <a:pt x="238" y="645"/>
                    </a:lnTo>
                    <a:lnTo>
                      <a:pt x="228" y="641"/>
                    </a:lnTo>
                    <a:lnTo>
                      <a:pt x="219" y="636"/>
                    </a:lnTo>
                    <a:lnTo>
                      <a:pt x="211" y="629"/>
                    </a:lnTo>
                    <a:lnTo>
                      <a:pt x="204" y="623"/>
                    </a:lnTo>
                    <a:lnTo>
                      <a:pt x="198" y="615"/>
                    </a:lnTo>
                    <a:lnTo>
                      <a:pt x="192" y="606"/>
                    </a:lnTo>
                    <a:lnTo>
                      <a:pt x="188" y="598"/>
                    </a:lnTo>
                    <a:lnTo>
                      <a:pt x="185" y="587"/>
                    </a:lnTo>
                    <a:lnTo>
                      <a:pt x="183" y="577"/>
                    </a:lnTo>
                    <a:lnTo>
                      <a:pt x="181" y="565"/>
                    </a:lnTo>
                    <a:lnTo>
                      <a:pt x="181" y="552"/>
                    </a:lnTo>
                    <a:lnTo>
                      <a:pt x="182" y="536"/>
                    </a:lnTo>
                    <a:lnTo>
                      <a:pt x="184" y="520"/>
                    </a:lnTo>
                    <a:lnTo>
                      <a:pt x="188" y="505"/>
                    </a:lnTo>
                    <a:lnTo>
                      <a:pt x="194" y="491"/>
                    </a:lnTo>
                    <a:lnTo>
                      <a:pt x="202" y="480"/>
                    </a:lnTo>
                    <a:lnTo>
                      <a:pt x="211" y="468"/>
                    </a:lnTo>
                    <a:lnTo>
                      <a:pt x="222" y="458"/>
                    </a:lnTo>
                    <a:lnTo>
                      <a:pt x="234" y="448"/>
                    </a:lnTo>
                    <a:lnTo>
                      <a:pt x="248" y="441"/>
                    </a:lnTo>
                    <a:lnTo>
                      <a:pt x="264" y="433"/>
                    </a:lnTo>
                    <a:lnTo>
                      <a:pt x="282" y="427"/>
                    </a:lnTo>
                    <a:lnTo>
                      <a:pt x="301" y="423"/>
                    </a:lnTo>
                    <a:lnTo>
                      <a:pt x="322" y="419"/>
                    </a:lnTo>
                    <a:lnTo>
                      <a:pt x="345" y="415"/>
                    </a:lnTo>
                    <a:lnTo>
                      <a:pt x="370" y="414"/>
                    </a:lnTo>
                    <a:lnTo>
                      <a:pt x="395" y="413"/>
                    </a:lnTo>
                    <a:lnTo>
                      <a:pt x="409" y="414"/>
                    </a:lnTo>
                    <a:lnTo>
                      <a:pt x="424" y="416"/>
                    </a:lnTo>
                    <a:lnTo>
                      <a:pt x="443" y="419"/>
                    </a:lnTo>
                    <a:lnTo>
                      <a:pt x="464" y="423"/>
                    </a:lnTo>
                    <a:lnTo>
                      <a:pt x="464" y="494"/>
                    </a:lnTo>
                    <a:close/>
                    <a:moveTo>
                      <a:pt x="525" y="771"/>
                    </a:moveTo>
                    <a:lnTo>
                      <a:pt x="532" y="777"/>
                    </a:lnTo>
                    <a:lnTo>
                      <a:pt x="540" y="783"/>
                    </a:lnTo>
                    <a:lnTo>
                      <a:pt x="549" y="788"/>
                    </a:lnTo>
                    <a:lnTo>
                      <a:pt x="557" y="792"/>
                    </a:lnTo>
                    <a:lnTo>
                      <a:pt x="566" y="795"/>
                    </a:lnTo>
                    <a:lnTo>
                      <a:pt x="575" y="797"/>
                    </a:lnTo>
                    <a:lnTo>
                      <a:pt x="585" y="798"/>
                    </a:lnTo>
                    <a:lnTo>
                      <a:pt x="594" y="799"/>
                    </a:lnTo>
                    <a:lnTo>
                      <a:pt x="611" y="798"/>
                    </a:lnTo>
                    <a:lnTo>
                      <a:pt x="628" y="797"/>
                    </a:lnTo>
                    <a:lnTo>
                      <a:pt x="643" y="794"/>
                    </a:lnTo>
                    <a:lnTo>
                      <a:pt x="658" y="790"/>
                    </a:lnTo>
                    <a:lnTo>
                      <a:pt x="664" y="788"/>
                    </a:lnTo>
                    <a:lnTo>
                      <a:pt x="670" y="783"/>
                    </a:lnTo>
                    <a:lnTo>
                      <a:pt x="678" y="779"/>
                    </a:lnTo>
                    <a:lnTo>
                      <a:pt x="684" y="773"/>
                    </a:lnTo>
                    <a:lnTo>
                      <a:pt x="689" y="767"/>
                    </a:lnTo>
                    <a:lnTo>
                      <a:pt x="696" y="759"/>
                    </a:lnTo>
                    <a:lnTo>
                      <a:pt x="702" y="751"/>
                    </a:lnTo>
                    <a:lnTo>
                      <a:pt x="707" y="741"/>
                    </a:lnTo>
                    <a:lnTo>
                      <a:pt x="700" y="736"/>
                    </a:lnTo>
                    <a:lnTo>
                      <a:pt x="692" y="730"/>
                    </a:lnTo>
                    <a:lnTo>
                      <a:pt x="686" y="723"/>
                    </a:lnTo>
                    <a:lnTo>
                      <a:pt x="680" y="715"/>
                    </a:lnTo>
                    <a:lnTo>
                      <a:pt x="674" y="705"/>
                    </a:lnTo>
                    <a:lnTo>
                      <a:pt x="669" y="696"/>
                    </a:lnTo>
                    <a:lnTo>
                      <a:pt x="665" y="685"/>
                    </a:lnTo>
                    <a:lnTo>
                      <a:pt x="661" y="674"/>
                    </a:lnTo>
                    <a:lnTo>
                      <a:pt x="657" y="661"/>
                    </a:lnTo>
                    <a:lnTo>
                      <a:pt x="653" y="647"/>
                    </a:lnTo>
                    <a:lnTo>
                      <a:pt x="651" y="634"/>
                    </a:lnTo>
                    <a:lnTo>
                      <a:pt x="649" y="618"/>
                    </a:lnTo>
                    <a:lnTo>
                      <a:pt x="647" y="602"/>
                    </a:lnTo>
                    <a:lnTo>
                      <a:pt x="646" y="585"/>
                    </a:lnTo>
                    <a:lnTo>
                      <a:pt x="645" y="567"/>
                    </a:lnTo>
                    <a:lnTo>
                      <a:pt x="645" y="548"/>
                    </a:lnTo>
                    <a:lnTo>
                      <a:pt x="645" y="384"/>
                    </a:lnTo>
                    <a:lnTo>
                      <a:pt x="645" y="356"/>
                    </a:lnTo>
                    <a:lnTo>
                      <a:pt x="644" y="330"/>
                    </a:lnTo>
                    <a:lnTo>
                      <a:pt x="642" y="305"/>
                    </a:lnTo>
                    <a:lnTo>
                      <a:pt x="640" y="280"/>
                    </a:lnTo>
                    <a:lnTo>
                      <a:pt x="638" y="258"/>
                    </a:lnTo>
                    <a:lnTo>
                      <a:pt x="633" y="236"/>
                    </a:lnTo>
                    <a:lnTo>
                      <a:pt x="629" y="215"/>
                    </a:lnTo>
                    <a:lnTo>
                      <a:pt x="625" y="196"/>
                    </a:lnTo>
                    <a:lnTo>
                      <a:pt x="619" y="177"/>
                    </a:lnTo>
                    <a:lnTo>
                      <a:pt x="613" y="160"/>
                    </a:lnTo>
                    <a:lnTo>
                      <a:pt x="606" y="143"/>
                    </a:lnTo>
                    <a:lnTo>
                      <a:pt x="598" y="128"/>
                    </a:lnTo>
                    <a:lnTo>
                      <a:pt x="591" y="115"/>
                    </a:lnTo>
                    <a:lnTo>
                      <a:pt x="582" y="102"/>
                    </a:lnTo>
                    <a:lnTo>
                      <a:pt x="572" y="90"/>
                    </a:lnTo>
                    <a:lnTo>
                      <a:pt x="563" y="80"/>
                    </a:lnTo>
                    <a:lnTo>
                      <a:pt x="552" y="69"/>
                    </a:lnTo>
                    <a:lnTo>
                      <a:pt x="540" y="61"/>
                    </a:lnTo>
                    <a:lnTo>
                      <a:pt x="528" y="52"/>
                    </a:lnTo>
                    <a:lnTo>
                      <a:pt x="515" y="44"/>
                    </a:lnTo>
                    <a:lnTo>
                      <a:pt x="501" y="38"/>
                    </a:lnTo>
                    <a:lnTo>
                      <a:pt x="488" y="30"/>
                    </a:lnTo>
                    <a:lnTo>
                      <a:pt x="472" y="25"/>
                    </a:lnTo>
                    <a:lnTo>
                      <a:pt x="456" y="20"/>
                    </a:lnTo>
                    <a:lnTo>
                      <a:pt x="440" y="15"/>
                    </a:lnTo>
                    <a:lnTo>
                      <a:pt x="422" y="10"/>
                    </a:lnTo>
                    <a:lnTo>
                      <a:pt x="404" y="7"/>
                    </a:lnTo>
                    <a:lnTo>
                      <a:pt x="385" y="4"/>
                    </a:lnTo>
                    <a:lnTo>
                      <a:pt x="366" y="2"/>
                    </a:lnTo>
                    <a:lnTo>
                      <a:pt x="346" y="1"/>
                    </a:lnTo>
                    <a:lnTo>
                      <a:pt x="325" y="0"/>
                    </a:lnTo>
                    <a:lnTo>
                      <a:pt x="303" y="0"/>
                    </a:lnTo>
                    <a:lnTo>
                      <a:pt x="271" y="0"/>
                    </a:lnTo>
                    <a:lnTo>
                      <a:pt x="241" y="2"/>
                    </a:lnTo>
                    <a:lnTo>
                      <a:pt x="211" y="5"/>
                    </a:lnTo>
                    <a:lnTo>
                      <a:pt x="183" y="10"/>
                    </a:lnTo>
                    <a:lnTo>
                      <a:pt x="156" y="17"/>
                    </a:lnTo>
                    <a:lnTo>
                      <a:pt x="130" y="24"/>
                    </a:lnTo>
                    <a:lnTo>
                      <a:pt x="105" y="34"/>
                    </a:lnTo>
                    <a:lnTo>
                      <a:pt x="81" y="43"/>
                    </a:lnTo>
                    <a:lnTo>
                      <a:pt x="119" y="183"/>
                    </a:lnTo>
                    <a:lnTo>
                      <a:pt x="137" y="176"/>
                    </a:lnTo>
                    <a:lnTo>
                      <a:pt x="156" y="170"/>
                    </a:lnTo>
                    <a:lnTo>
                      <a:pt x="176" y="163"/>
                    </a:lnTo>
                    <a:lnTo>
                      <a:pt x="196" y="159"/>
                    </a:lnTo>
                    <a:lnTo>
                      <a:pt x="219" y="156"/>
                    </a:lnTo>
                    <a:lnTo>
                      <a:pt x="242" y="153"/>
                    </a:lnTo>
                    <a:lnTo>
                      <a:pt x="265" y="152"/>
                    </a:lnTo>
                    <a:lnTo>
                      <a:pt x="290" y="151"/>
                    </a:lnTo>
                    <a:lnTo>
                      <a:pt x="311" y="152"/>
                    </a:lnTo>
                    <a:lnTo>
                      <a:pt x="330" y="153"/>
                    </a:lnTo>
                    <a:lnTo>
                      <a:pt x="348" y="156"/>
                    </a:lnTo>
                    <a:lnTo>
                      <a:pt x="365" y="159"/>
                    </a:lnTo>
                    <a:lnTo>
                      <a:pt x="381" y="164"/>
                    </a:lnTo>
                    <a:lnTo>
                      <a:pt x="395" y="170"/>
                    </a:lnTo>
                    <a:lnTo>
                      <a:pt x="409" y="177"/>
                    </a:lnTo>
                    <a:lnTo>
                      <a:pt x="419" y="184"/>
                    </a:lnTo>
                    <a:lnTo>
                      <a:pt x="430" y="194"/>
                    </a:lnTo>
                    <a:lnTo>
                      <a:pt x="438" y="204"/>
                    </a:lnTo>
                    <a:lnTo>
                      <a:pt x="445" y="215"/>
                    </a:lnTo>
                    <a:lnTo>
                      <a:pt x="452" y="228"/>
                    </a:lnTo>
                    <a:lnTo>
                      <a:pt x="457" y="240"/>
                    </a:lnTo>
                    <a:lnTo>
                      <a:pt x="460" y="255"/>
                    </a:lnTo>
                    <a:lnTo>
                      <a:pt x="462" y="271"/>
                    </a:lnTo>
                    <a:lnTo>
                      <a:pt x="462" y="287"/>
                    </a:lnTo>
                    <a:lnTo>
                      <a:pt x="442" y="281"/>
                    </a:lnTo>
                    <a:lnTo>
                      <a:pt x="422" y="278"/>
                    </a:lnTo>
                    <a:lnTo>
                      <a:pt x="404" y="276"/>
                    </a:lnTo>
                    <a:lnTo>
                      <a:pt x="387" y="275"/>
                    </a:lnTo>
                    <a:lnTo>
                      <a:pt x="364" y="276"/>
                    </a:lnTo>
                    <a:lnTo>
                      <a:pt x="342" y="277"/>
                    </a:lnTo>
                    <a:lnTo>
                      <a:pt x="321" y="278"/>
                    </a:lnTo>
                    <a:lnTo>
                      <a:pt x="300" y="280"/>
                    </a:lnTo>
                    <a:lnTo>
                      <a:pt x="280" y="282"/>
                    </a:lnTo>
                    <a:lnTo>
                      <a:pt x="260" y="287"/>
                    </a:lnTo>
                    <a:lnTo>
                      <a:pt x="242" y="290"/>
                    </a:lnTo>
                    <a:lnTo>
                      <a:pt x="223" y="294"/>
                    </a:lnTo>
                    <a:lnTo>
                      <a:pt x="206" y="299"/>
                    </a:lnTo>
                    <a:lnTo>
                      <a:pt x="189" y="305"/>
                    </a:lnTo>
                    <a:lnTo>
                      <a:pt x="172" y="311"/>
                    </a:lnTo>
                    <a:lnTo>
                      <a:pt x="156" y="318"/>
                    </a:lnTo>
                    <a:lnTo>
                      <a:pt x="142" y="326"/>
                    </a:lnTo>
                    <a:lnTo>
                      <a:pt x="128" y="333"/>
                    </a:lnTo>
                    <a:lnTo>
                      <a:pt x="114" y="342"/>
                    </a:lnTo>
                    <a:lnTo>
                      <a:pt x="101" y="351"/>
                    </a:lnTo>
                    <a:lnTo>
                      <a:pt x="89" y="360"/>
                    </a:lnTo>
                    <a:lnTo>
                      <a:pt x="77" y="371"/>
                    </a:lnTo>
                    <a:lnTo>
                      <a:pt x="67" y="382"/>
                    </a:lnTo>
                    <a:lnTo>
                      <a:pt x="57" y="392"/>
                    </a:lnTo>
                    <a:lnTo>
                      <a:pt x="48" y="404"/>
                    </a:lnTo>
                    <a:lnTo>
                      <a:pt x="39" y="416"/>
                    </a:lnTo>
                    <a:lnTo>
                      <a:pt x="32" y="428"/>
                    </a:lnTo>
                    <a:lnTo>
                      <a:pt x="25" y="441"/>
                    </a:lnTo>
                    <a:lnTo>
                      <a:pt x="19" y="454"/>
                    </a:lnTo>
                    <a:lnTo>
                      <a:pt x="15" y="468"/>
                    </a:lnTo>
                    <a:lnTo>
                      <a:pt x="10" y="483"/>
                    </a:lnTo>
                    <a:lnTo>
                      <a:pt x="7" y="498"/>
                    </a:lnTo>
                    <a:lnTo>
                      <a:pt x="3" y="512"/>
                    </a:lnTo>
                    <a:lnTo>
                      <a:pt x="2" y="528"/>
                    </a:lnTo>
                    <a:lnTo>
                      <a:pt x="0" y="544"/>
                    </a:lnTo>
                    <a:lnTo>
                      <a:pt x="0" y="560"/>
                    </a:lnTo>
                    <a:lnTo>
                      <a:pt x="0" y="575"/>
                    </a:lnTo>
                    <a:lnTo>
                      <a:pt x="1" y="588"/>
                    </a:lnTo>
                    <a:lnTo>
                      <a:pt x="2" y="601"/>
                    </a:lnTo>
                    <a:lnTo>
                      <a:pt x="4" y="615"/>
                    </a:lnTo>
                    <a:lnTo>
                      <a:pt x="8" y="627"/>
                    </a:lnTo>
                    <a:lnTo>
                      <a:pt x="11" y="639"/>
                    </a:lnTo>
                    <a:lnTo>
                      <a:pt x="14" y="651"/>
                    </a:lnTo>
                    <a:lnTo>
                      <a:pt x="18" y="662"/>
                    </a:lnTo>
                    <a:lnTo>
                      <a:pt x="23" y="673"/>
                    </a:lnTo>
                    <a:lnTo>
                      <a:pt x="29" y="683"/>
                    </a:lnTo>
                    <a:lnTo>
                      <a:pt x="34" y="693"/>
                    </a:lnTo>
                    <a:lnTo>
                      <a:pt x="40" y="702"/>
                    </a:lnTo>
                    <a:lnTo>
                      <a:pt x="48" y="712"/>
                    </a:lnTo>
                    <a:lnTo>
                      <a:pt x="55" y="720"/>
                    </a:lnTo>
                    <a:lnTo>
                      <a:pt x="63" y="729"/>
                    </a:lnTo>
                    <a:lnTo>
                      <a:pt x="72" y="737"/>
                    </a:lnTo>
                    <a:lnTo>
                      <a:pt x="81" y="744"/>
                    </a:lnTo>
                    <a:lnTo>
                      <a:pt x="91" y="752"/>
                    </a:lnTo>
                    <a:lnTo>
                      <a:pt x="100" y="758"/>
                    </a:lnTo>
                    <a:lnTo>
                      <a:pt x="111" y="764"/>
                    </a:lnTo>
                    <a:lnTo>
                      <a:pt x="122" y="770"/>
                    </a:lnTo>
                    <a:lnTo>
                      <a:pt x="133" y="775"/>
                    </a:lnTo>
                    <a:lnTo>
                      <a:pt x="145" y="779"/>
                    </a:lnTo>
                    <a:lnTo>
                      <a:pt x="157" y="783"/>
                    </a:lnTo>
                    <a:lnTo>
                      <a:pt x="169" y="788"/>
                    </a:lnTo>
                    <a:lnTo>
                      <a:pt x="183" y="791"/>
                    </a:lnTo>
                    <a:lnTo>
                      <a:pt x="195" y="793"/>
                    </a:lnTo>
                    <a:lnTo>
                      <a:pt x="209" y="795"/>
                    </a:lnTo>
                    <a:lnTo>
                      <a:pt x="239" y="798"/>
                    </a:lnTo>
                    <a:lnTo>
                      <a:pt x="268" y="799"/>
                    </a:lnTo>
                    <a:lnTo>
                      <a:pt x="285" y="798"/>
                    </a:lnTo>
                    <a:lnTo>
                      <a:pt x="302" y="797"/>
                    </a:lnTo>
                    <a:lnTo>
                      <a:pt x="318" y="795"/>
                    </a:lnTo>
                    <a:lnTo>
                      <a:pt x="334" y="793"/>
                    </a:lnTo>
                    <a:lnTo>
                      <a:pt x="349" y="789"/>
                    </a:lnTo>
                    <a:lnTo>
                      <a:pt x="365" y="785"/>
                    </a:lnTo>
                    <a:lnTo>
                      <a:pt x="381" y="779"/>
                    </a:lnTo>
                    <a:lnTo>
                      <a:pt x="396" y="774"/>
                    </a:lnTo>
                    <a:lnTo>
                      <a:pt x="411" y="768"/>
                    </a:lnTo>
                    <a:lnTo>
                      <a:pt x="424" y="760"/>
                    </a:lnTo>
                    <a:lnTo>
                      <a:pt x="437" y="753"/>
                    </a:lnTo>
                    <a:lnTo>
                      <a:pt x="449" y="744"/>
                    </a:lnTo>
                    <a:lnTo>
                      <a:pt x="458" y="736"/>
                    </a:lnTo>
                    <a:lnTo>
                      <a:pt x="468" y="728"/>
                    </a:lnTo>
                    <a:lnTo>
                      <a:pt x="475" y="718"/>
                    </a:lnTo>
                    <a:lnTo>
                      <a:pt x="482" y="709"/>
                    </a:lnTo>
                    <a:lnTo>
                      <a:pt x="485" y="716"/>
                    </a:lnTo>
                    <a:lnTo>
                      <a:pt x="489" y="724"/>
                    </a:lnTo>
                    <a:lnTo>
                      <a:pt x="493" y="733"/>
                    </a:lnTo>
                    <a:lnTo>
                      <a:pt x="498" y="740"/>
                    </a:lnTo>
                    <a:lnTo>
                      <a:pt x="504" y="749"/>
                    </a:lnTo>
                    <a:lnTo>
                      <a:pt x="510" y="756"/>
                    </a:lnTo>
                    <a:lnTo>
                      <a:pt x="516" y="763"/>
                    </a:lnTo>
                    <a:lnTo>
                      <a:pt x="525" y="7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 userDrawn="1"/>
            </p:nvSpPr>
            <p:spPr bwMode="gray">
              <a:xfrm>
                <a:off x="2965450" y="461963"/>
                <a:ext cx="88900" cy="177800"/>
              </a:xfrm>
              <a:custGeom>
                <a:avLst/>
                <a:gdLst/>
                <a:ahLst/>
                <a:cxnLst>
                  <a:cxn ang="0">
                    <a:pos x="0" y="370"/>
                  </a:cxn>
                  <a:cxn ang="0">
                    <a:pos x="90" y="224"/>
                  </a:cxn>
                  <a:cxn ang="0">
                    <a:pos x="270" y="0"/>
                  </a:cxn>
                  <a:cxn ang="0">
                    <a:pos x="483" y="224"/>
                  </a:cxn>
                  <a:cxn ang="0">
                    <a:pos x="270" y="370"/>
                  </a:cxn>
                  <a:cxn ang="0">
                    <a:pos x="270" y="729"/>
                  </a:cxn>
                  <a:cxn ang="0">
                    <a:pos x="273" y="763"/>
                  </a:cxn>
                  <a:cxn ang="0">
                    <a:pos x="281" y="793"/>
                  </a:cxn>
                  <a:cxn ang="0">
                    <a:pos x="290" y="816"/>
                  </a:cxn>
                  <a:cxn ang="0">
                    <a:pos x="303" y="833"/>
                  </a:cxn>
                  <a:cxn ang="0">
                    <a:pos x="321" y="847"/>
                  </a:cxn>
                  <a:cxn ang="0">
                    <a:pos x="344" y="855"/>
                  </a:cxn>
                  <a:cxn ang="0">
                    <a:pos x="372" y="859"/>
                  </a:cxn>
                  <a:cxn ang="0">
                    <a:pos x="404" y="859"/>
                  </a:cxn>
                  <a:cxn ang="0">
                    <a:pos x="436" y="855"/>
                  </a:cxn>
                  <a:cxn ang="0">
                    <a:pos x="466" y="847"/>
                  </a:cxn>
                  <a:cxn ang="0">
                    <a:pos x="496" y="833"/>
                  </a:cxn>
                  <a:cxn ang="0">
                    <a:pos x="510" y="990"/>
                  </a:cxn>
                  <a:cxn ang="0">
                    <a:pos x="475" y="999"/>
                  </a:cxn>
                  <a:cxn ang="0">
                    <a:pos x="434" y="1006"/>
                  </a:cxn>
                  <a:cxn ang="0">
                    <a:pos x="385" y="1010"/>
                  </a:cxn>
                  <a:cxn ang="0">
                    <a:pos x="330" y="1011"/>
                  </a:cxn>
                  <a:cxn ang="0">
                    <a:pos x="302" y="1010"/>
                  </a:cxn>
                  <a:cxn ang="0">
                    <a:pos x="275" y="1007"/>
                  </a:cxn>
                  <a:cxn ang="0">
                    <a:pos x="251" y="1002"/>
                  </a:cxn>
                  <a:cxn ang="0">
                    <a:pos x="228" y="994"/>
                  </a:cxn>
                  <a:cxn ang="0">
                    <a:pos x="206" y="986"/>
                  </a:cxn>
                  <a:cxn ang="0">
                    <a:pos x="187" y="974"/>
                  </a:cxn>
                  <a:cxn ang="0">
                    <a:pos x="169" y="962"/>
                  </a:cxn>
                  <a:cxn ang="0">
                    <a:pos x="152" y="946"/>
                  </a:cxn>
                  <a:cxn ang="0">
                    <a:pos x="137" y="929"/>
                  </a:cxn>
                  <a:cxn ang="0">
                    <a:pos x="124" y="910"/>
                  </a:cxn>
                  <a:cxn ang="0">
                    <a:pos x="114" y="890"/>
                  </a:cxn>
                  <a:cxn ang="0">
                    <a:pos x="105" y="867"/>
                  </a:cxn>
                  <a:cxn ang="0">
                    <a:pos x="98" y="844"/>
                  </a:cxn>
                  <a:cxn ang="0">
                    <a:pos x="94" y="817"/>
                  </a:cxn>
                  <a:cxn ang="0">
                    <a:pos x="90" y="760"/>
                  </a:cxn>
                </a:cxnLst>
                <a:rect l="0" t="0" r="r" b="b"/>
                <a:pathLst>
                  <a:path w="510" h="1011">
                    <a:moveTo>
                      <a:pt x="90" y="370"/>
                    </a:moveTo>
                    <a:lnTo>
                      <a:pt x="0" y="370"/>
                    </a:lnTo>
                    <a:lnTo>
                      <a:pt x="0" y="224"/>
                    </a:lnTo>
                    <a:lnTo>
                      <a:pt x="90" y="224"/>
                    </a:lnTo>
                    <a:lnTo>
                      <a:pt x="90" y="67"/>
                    </a:lnTo>
                    <a:lnTo>
                      <a:pt x="270" y="0"/>
                    </a:lnTo>
                    <a:lnTo>
                      <a:pt x="270" y="224"/>
                    </a:lnTo>
                    <a:lnTo>
                      <a:pt x="483" y="224"/>
                    </a:lnTo>
                    <a:lnTo>
                      <a:pt x="483" y="370"/>
                    </a:lnTo>
                    <a:lnTo>
                      <a:pt x="270" y="370"/>
                    </a:lnTo>
                    <a:lnTo>
                      <a:pt x="270" y="709"/>
                    </a:lnTo>
                    <a:lnTo>
                      <a:pt x="270" y="729"/>
                    </a:lnTo>
                    <a:lnTo>
                      <a:pt x="271" y="747"/>
                    </a:lnTo>
                    <a:lnTo>
                      <a:pt x="273" y="763"/>
                    </a:lnTo>
                    <a:lnTo>
                      <a:pt x="276" y="779"/>
                    </a:lnTo>
                    <a:lnTo>
                      <a:pt x="281" y="793"/>
                    </a:lnTo>
                    <a:lnTo>
                      <a:pt x="285" y="806"/>
                    </a:lnTo>
                    <a:lnTo>
                      <a:pt x="290" y="816"/>
                    </a:lnTo>
                    <a:lnTo>
                      <a:pt x="296" y="826"/>
                    </a:lnTo>
                    <a:lnTo>
                      <a:pt x="303" y="833"/>
                    </a:lnTo>
                    <a:lnTo>
                      <a:pt x="311" y="840"/>
                    </a:lnTo>
                    <a:lnTo>
                      <a:pt x="321" y="847"/>
                    </a:lnTo>
                    <a:lnTo>
                      <a:pt x="332" y="851"/>
                    </a:lnTo>
                    <a:lnTo>
                      <a:pt x="344" y="855"/>
                    </a:lnTo>
                    <a:lnTo>
                      <a:pt x="358" y="857"/>
                    </a:lnTo>
                    <a:lnTo>
                      <a:pt x="372" y="859"/>
                    </a:lnTo>
                    <a:lnTo>
                      <a:pt x="387" y="859"/>
                    </a:lnTo>
                    <a:lnTo>
                      <a:pt x="404" y="859"/>
                    </a:lnTo>
                    <a:lnTo>
                      <a:pt x="420" y="857"/>
                    </a:lnTo>
                    <a:lnTo>
                      <a:pt x="436" y="855"/>
                    </a:lnTo>
                    <a:lnTo>
                      <a:pt x="450" y="851"/>
                    </a:lnTo>
                    <a:lnTo>
                      <a:pt x="466" y="847"/>
                    </a:lnTo>
                    <a:lnTo>
                      <a:pt x="481" y="840"/>
                    </a:lnTo>
                    <a:lnTo>
                      <a:pt x="496" y="833"/>
                    </a:lnTo>
                    <a:lnTo>
                      <a:pt x="510" y="826"/>
                    </a:lnTo>
                    <a:lnTo>
                      <a:pt x="510" y="990"/>
                    </a:lnTo>
                    <a:lnTo>
                      <a:pt x="493" y="994"/>
                    </a:lnTo>
                    <a:lnTo>
                      <a:pt x="475" y="999"/>
                    </a:lnTo>
                    <a:lnTo>
                      <a:pt x="455" y="1003"/>
                    </a:lnTo>
                    <a:lnTo>
                      <a:pt x="434" y="1006"/>
                    </a:lnTo>
                    <a:lnTo>
                      <a:pt x="410" y="1008"/>
                    </a:lnTo>
                    <a:lnTo>
                      <a:pt x="385" y="1010"/>
                    </a:lnTo>
                    <a:lnTo>
                      <a:pt x="359" y="1011"/>
                    </a:lnTo>
                    <a:lnTo>
                      <a:pt x="330" y="1011"/>
                    </a:lnTo>
                    <a:lnTo>
                      <a:pt x="315" y="1011"/>
                    </a:lnTo>
                    <a:lnTo>
                      <a:pt x="302" y="1010"/>
                    </a:lnTo>
                    <a:lnTo>
                      <a:pt x="289" y="1009"/>
                    </a:lnTo>
                    <a:lnTo>
                      <a:pt x="275" y="1007"/>
                    </a:lnTo>
                    <a:lnTo>
                      <a:pt x="263" y="1005"/>
                    </a:lnTo>
                    <a:lnTo>
                      <a:pt x="251" y="1002"/>
                    </a:lnTo>
                    <a:lnTo>
                      <a:pt x="239" y="999"/>
                    </a:lnTo>
                    <a:lnTo>
                      <a:pt x="228" y="994"/>
                    </a:lnTo>
                    <a:lnTo>
                      <a:pt x="216" y="990"/>
                    </a:lnTo>
                    <a:lnTo>
                      <a:pt x="206" y="986"/>
                    </a:lnTo>
                    <a:lnTo>
                      <a:pt x="196" y="981"/>
                    </a:lnTo>
                    <a:lnTo>
                      <a:pt x="187" y="974"/>
                    </a:lnTo>
                    <a:lnTo>
                      <a:pt x="177" y="968"/>
                    </a:lnTo>
                    <a:lnTo>
                      <a:pt x="169" y="962"/>
                    </a:lnTo>
                    <a:lnTo>
                      <a:pt x="160" y="954"/>
                    </a:lnTo>
                    <a:lnTo>
                      <a:pt x="152" y="946"/>
                    </a:lnTo>
                    <a:lnTo>
                      <a:pt x="144" y="937"/>
                    </a:lnTo>
                    <a:lnTo>
                      <a:pt x="137" y="929"/>
                    </a:lnTo>
                    <a:lnTo>
                      <a:pt x="131" y="920"/>
                    </a:lnTo>
                    <a:lnTo>
                      <a:pt x="124" y="910"/>
                    </a:lnTo>
                    <a:lnTo>
                      <a:pt x="119" y="901"/>
                    </a:lnTo>
                    <a:lnTo>
                      <a:pt x="114" y="890"/>
                    </a:lnTo>
                    <a:lnTo>
                      <a:pt x="110" y="878"/>
                    </a:lnTo>
                    <a:lnTo>
                      <a:pt x="105" y="867"/>
                    </a:lnTo>
                    <a:lnTo>
                      <a:pt x="101" y="855"/>
                    </a:lnTo>
                    <a:lnTo>
                      <a:pt x="98" y="844"/>
                    </a:lnTo>
                    <a:lnTo>
                      <a:pt x="96" y="831"/>
                    </a:lnTo>
                    <a:lnTo>
                      <a:pt x="94" y="817"/>
                    </a:lnTo>
                    <a:lnTo>
                      <a:pt x="91" y="790"/>
                    </a:lnTo>
                    <a:lnTo>
                      <a:pt x="90" y="760"/>
                    </a:lnTo>
                    <a:lnTo>
                      <a:pt x="90" y="3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 userDrawn="1"/>
            </p:nvSpPr>
            <p:spPr bwMode="gray">
              <a:xfrm>
                <a:off x="3070225" y="449263"/>
                <a:ext cx="52388" cy="188912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223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8"/>
                  </a:cxn>
                  <a:cxn ang="0">
                    <a:pos x="285" y="55"/>
                  </a:cxn>
                  <a:cxn ang="0">
                    <a:pos x="293" y="74"/>
                  </a:cxn>
                  <a:cxn ang="0">
                    <a:pos x="297" y="94"/>
                  </a:cxn>
                  <a:cxn ang="0">
                    <a:pos x="297" y="115"/>
                  </a:cxn>
                  <a:cxn ang="0">
                    <a:pos x="293" y="135"/>
                  </a:cxn>
                  <a:cxn ang="0">
                    <a:pos x="285" y="153"/>
                  </a:cxn>
                  <a:cxn ang="0">
                    <a:pos x="274" y="170"/>
                  </a:cxn>
                  <a:cxn ang="0">
                    <a:pos x="259" y="186"/>
                  </a:cxn>
                  <a:cxn ang="0">
                    <a:pos x="242" y="197"/>
                  </a:cxn>
                  <a:cxn ang="0">
                    <a:pos x="223" y="205"/>
                  </a:cxn>
                  <a:cxn ang="0">
                    <a:pos x="203" y="208"/>
                  </a:cxn>
                  <a:cxn ang="0">
                    <a:pos x="182" y="208"/>
                  </a:cxn>
                  <a:cxn ang="0">
                    <a:pos x="162" y="205"/>
                  </a:cxn>
                  <a:cxn ang="0">
                    <a:pos x="144" y="197"/>
                  </a:cxn>
                  <a:cxn ang="0">
                    <a:pos x="127" y="186"/>
                  </a:cxn>
                  <a:cxn ang="0">
                    <a:pos x="111" y="170"/>
                  </a:cxn>
                  <a:cxn ang="0">
                    <a:pos x="100" y="153"/>
                  </a:cxn>
                  <a:cxn ang="0">
                    <a:pos x="92" y="135"/>
                  </a:cxn>
                  <a:cxn ang="0">
                    <a:pos x="89" y="115"/>
                  </a:cxn>
                  <a:cxn ang="0">
                    <a:pos x="89" y="94"/>
                  </a:cxn>
                  <a:cxn ang="0">
                    <a:pos x="92" y="74"/>
                  </a:cxn>
                  <a:cxn ang="0">
                    <a:pos x="100" y="55"/>
                  </a:cxn>
                  <a:cxn ang="0">
                    <a:pos x="111" y="38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2" y="4"/>
                  </a:cxn>
                  <a:cxn ang="0">
                    <a:pos x="182" y="0"/>
                  </a:cxn>
                  <a:cxn ang="0">
                    <a:pos x="99" y="1072"/>
                  </a:cxn>
                  <a:cxn ang="0">
                    <a:pos x="0" y="446"/>
                  </a:cxn>
                  <a:cxn ang="0">
                    <a:pos x="282" y="298"/>
                  </a:cxn>
                  <a:cxn ang="0">
                    <a:pos x="99" y="1072"/>
                  </a:cxn>
                </a:cxnLst>
                <a:rect l="0" t="0" r="r" b="b"/>
                <a:pathLst>
                  <a:path w="298" h="1072">
                    <a:moveTo>
                      <a:pt x="192" y="0"/>
                    </a:moveTo>
                    <a:lnTo>
                      <a:pt x="203" y="0"/>
                    </a:lnTo>
                    <a:lnTo>
                      <a:pt x="213" y="1"/>
                    </a:lnTo>
                    <a:lnTo>
                      <a:pt x="223" y="4"/>
                    </a:lnTo>
                    <a:lnTo>
                      <a:pt x="232" y="7"/>
                    </a:lnTo>
                    <a:lnTo>
                      <a:pt x="242" y="12"/>
                    </a:lnTo>
                    <a:lnTo>
                      <a:pt x="250" y="17"/>
                    </a:lnTo>
                    <a:lnTo>
                      <a:pt x="259" y="23"/>
                    </a:lnTo>
                    <a:lnTo>
                      <a:pt x="266" y="30"/>
                    </a:lnTo>
                    <a:lnTo>
                      <a:pt x="274" y="38"/>
                    </a:lnTo>
                    <a:lnTo>
                      <a:pt x="280" y="46"/>
                    </a:lnTo>
                    <a:lnTo>
                      <a:pt x="285" y="55"/>
                    </a:lnTo>
                    <a:lnTo>
                      <a:pt x="289" y="64"/>
                    </a:lnTo>
                    <a:lnTo>
                      <a:pt x="293" y="74"/>
                    </a:lnTo>
                    <a:lnTo>
                      <a:pt x="296" y="83"/>
                    </a:lnTo>
                    <a:lnTo>
                      <a:pt x="297" y="94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4"/>
                    </a:lnTo>
                    <a:lnTo>
                      <a:pt x="293" y="135"/>
                    </a:lnTo>
                    <a:lnTo>
                      <a:pt x="289" y="144"/>
                    </a:lnTo>
                    <a:lnTo>
                      <a:pt x="285" y="153"/>
                    </a:lnTo>
                    <a:lnTo>
                      <a:pt x="280" y="162"/>
                    </a:lnTo>
                    <a:lnTo>
                      <a:pt x="274" y="170"/>
                    </a:lnTo>
                    <a:lnTo>
                      <a:pt x="266" y="178"/>
                    </a:lnTo>
                    <a:lnTo>
                      <a:pt x="259" y="186"/>
                    </a:lnTo>
                    <a:lnTo>
                      <a:pt x="250" y="192"/>
                    </a:lnTo>
                    <a:lnTo>
                      <a:pt x="242" y="197"/>
                    </a:lnTo>
                    <a:lnTo>
                      <a:pt x="232" y="201"/>
                    </a:lnTo>
                    <a:lnTo>
                      <a:pt x="223" y="205"/>
                    </a:lnTo>
                    <a:lnTo>
                      <a:pt x="213" y="207"/>
                    </a:lnTo>
                    <a:lnTo>
                      <a:pt x="203" y="208"/>
                    </a:lnTo>
                    <a:lnTo>
                      <a:pt x="192" y="209"/>
                    </a:lnTo>
                    <a:lnTo>
                      <a:pt x="182" y="208"/>
                    </a:lnTo>
                    <a:lnTo>
                      <a:pt x="172" y="207"/>
                    </a:lnTo>
                    <a:lnTo>
                      <a:pt x="162" y="205"/>
                    </a:lnTo>
                    <a:lnTo>
                      <a:pt x="152" y="201"/>
                    </a:lnTo>
                    <a:lnTo>
                      <a:pt x="144" y="197"/>
                    </a:lnTo>
                    <a:lnTo>
                      <a:pt x="135" y="192"/>
                    </a:lnTo>
                    <a:lnTo>
                      <a:pt x="127" y="186"/>
                    </a:lnTo>
                    <a:lnTo>
                      <a:pt x="118" y="178"/>
                    </a:lnTo>
                    <a:lnTo>
                      <a:pt x="111" y="170"/>
                    </a:lnTo>
                    <a:lnTo>
                      <a:pt x="106" y="162"/>
                    </a:lnTo>
                    <a:lnTo>
                      <a:pt x="100" y="153"/>
                    </a:lnTo>
                    <a:lnTo>
                      <a:pt x="96" y="144"/>
                    </a:lnTo>
                    <a:lnTo>
                      <a:pt x="92" y="135"/>
                    </a:lnTo>
                    <a:lnTo>
                      <a:pt x="90" y="124"/>
                    </a:lnTo>
                    <a:lnTo>
                      <a:pt x="89" y="115"/>
                    </a:lnTo>
                    <a:lnTo>
                      <a:pt x="88" y="104"/>
                    </a:lnTo>
                    <a:lnTo>
                      <a:pt x="89" y="94"/>
                    </a:lnTo>
                    <a:lnTo>
                      <a:pt x="90" y="83"/>
                    </a:lnTo>
                    <a:lnTo>
                      <a:pt x="92" y="74"/>
                    </a:lnTo>
                    <a:lnTo>
                      <a:pt x="96" y="64"/>
                    </a:lnTo>
                    <a:lnTo>
                      <a:pt x="100" y="55"/>
                    </a:lnTo>
                    <a:lnTo>
                      <a:pt x="106" y="46"/>
                    </a:lnTo>
                    <a:lnTo>
                      <a:pt x="111" y="38"/>
                    </a:lnTo>
                    <a:lnTo>
                      <a:pt x="118" y="30"/>
                    </a:lnTo>
                    <a:lnTo>
                      <a:pt x="127" y="23"/>
                    </a:lnTo>
                    <a:lnTo>
                      <a:pt x="135" y="17"/>
                    </a:lnTo>
                    <a:lnTo>
                      <a:pt x="144" y="12"/>
                    </a:lnTo>
                    <a:lnTo>
                      <a:pt x="152" y="7"/>
                    </a:lnTo>
                    <a:lnTo>
                      <a:pt x="162" y="4"/>
                    </a:lnTo>
                    <a:lnTo>
                      <a:pt x="172" y="1"/>
                    </a:lnTo>
                    <a:lnTo>
                      <a:pt x="182" y="0"/>
                    </a:lnTo>
                    <a:lnTo>
                      <a:pt x="192" y="0"/>
                    </a:lnTo>
                    <a:close/>
                    <a:moveTo>
                      <a:pt x="99" y="1072"/>
                    </a:moveTo>
                    <a:lnTo>
                      <a:pt x="99" y="446"/>
                    </a:lnTo>
                    <a:lnTo>
                      <a:pt x="0" y="446"/>
                    </a:lnTo>
                    <a:lnTo>
                      <a:pt x="0" y="298"/>
                    </a:lnTo>
                    <a:lnTo>
                      <a:pt x="282" y="298"/>
                    </a:lnTo>
                    <a:lnTo>
                      <a:pt x="282" y="1072"/>
                    </a:lnTo>
                    <a:lnTo>
                      <a:pt x="99" y="10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 userDrawn="1"/>
            </p:nvSpPr>
            <p:spPr bwMode="gray">
              <a:xfrm>
                <a:off x="3148013" y="498475"/>
                <a:ext cx="117475" cy="141287"/>
              </a:xfrm>
              <a:custGeom>
                <a:avLst/>
                <a:gdLst/>
                <a:ahLst/>
                <a:cxnLst>
                  <a:cxn ang="0">
                    <a:pos x="573" y="203"/>
                  </a:cxn>
                  <a:cxn ang="0">
                    <a:pos x="547" y="184"/>
                  </a:cxn>
                  <a:cxn ang="0">
                    <a:pos x="517" y="170"/>
                  </a:cxn>
                  <a:cxn ang="0">
                    <a:pos x="461" y="155"/>
                  </a:cxn>
                  <a:cxn ang="0">
                    <a:pos x="398" y="151"/>
                  </a:cxn>
                  <a:cxn ang="0">
                    <a:pos x="362" y="155"/>
                  </a:cxn>
                  <a:cxn ang="0">
                    <a:pos x="328" y="164"/>
                  </a:cxn>
                  <a:cxn ang="0">
                    <a:pos x="299" y="177"/>
                  </a:cxn>
                  <a:cxn ang="0">
                    <a:pos x="273" y="196"/>
                  </a:cxn>
                  <a:cxn ang="0">
                    <a:pos x="248" y="218"/>
                  </a:cxn>
                  <a:cxn ang="0">
                    <a:pos x="228" y="246"/>
                  </a:cxn>
                  <a:cxn ang="0">
                    <a:pos x="211" y="277"/>
                  </a:cxn>
                  <a:cxn ang="0">
                    <a:pos x="200" y="311"/>
                  </a:cxn>
                  <a:cxn ang="0">
                    <a:pos x="192" y="349"/>
                  </a:cxn>
                  <a:cxn ang="0">
                    <a:pos x="189" y="435"/>
                  </a:cxn>
                  <a:cxn ang="0">
                    <a:pos x="197" y="488"/>
                  </a:cxn>
                  <a:cxn ang="0">
                    <a:pos x="207" y="523"/>
                  </a:cxn>
                  <a:cxn ang="0">
                    <a:pos x="221" y="554"/>
                  </a:cxn>
                  <a:cxn ang="0">
                    <a:pos x="240" y="580"/>
                  </a:cxn>
                  <a:cxn ang="0">
                    <a:pos x="262" y="601"/>
                  </a:cxn>
                  <a:cxn ang="0">
                    <a:pos x="288" y="619"/>
                  </a:cxn>
                  <a:cxn ang="0">
                    <a:pos x="319" y="633"/>
                  </a:cxn>
                  <a:cxn ang="0">
                    <a:pos x="354" y="642"/>
                  </a:cxn>
                  <a:cxn ang="0">
                    <a:pos x="420" y="647"/>
                  </a:cxn>
                  <a:cxn ang="0">
                    <a:pos x="482" y="641"/>
                  </a:cxn>
                  <a:cxn ang="0">
                    <a:pos x="515" y="632"/>
                  </a:cxn>
                  <a:cxn ang="0">
                    <a:pos x="548" y="617"/>
                  </a:cxn>
                  <a:cxn ang="0">
                    <a:pos x="598" y="582"/>
                  </a:cxn>
                  <a:cxn ang="0">
                    <a:pos x="626" y="747"/>
                  </a:cxn>
                  <a:cxn ang="0">
                    <a:pos x="573" y="772"/>
                  </a:cxn>
                  <a:cxn ang="0">
                    <a:pos x="527" y="787"/>
                  </a:cxn>
                  <a:cxn ang="0">
                    <a:pos x="427" y="798"/>
                  </a:cxn>
                  <a:cxn ang="0">
                    <a:pos x="343" y="797"/>
                  </a:cxn>
                  <a:cxn ang="0">
                    <a:pos x="282" y="789"/>
                  </a:cxn>
                  <a:cxn ang="0">
                    <a:pos x="227" y="773"/>
                  </a:cxn>
                  <a:cxn ang="0">
                    <a:pos x="177" y="750"/>
                  </a:cxn>
                  <a:cxn ang="0">
                    <a:pos x="131" y="719"/>
                  </a:cxn>
                  <a:cxn ang="0">
                    <a:pos x="92" y="682"/>
                  </a:cxn>
                  <a:cxn ang="0">
                    <a:pos x="58" y="638"/>
                  </a:cxn>
                  <a:cxn ang="0">
                    <a:pos x="33" y="588"/>
                  </a:cxn>
                  <a:cxn ang="0">
                    <a:pos x="15" y="533"/>
                  </a:cxn>
                  <a:cxn ang="0">
                    <a:pos x="5" y="472"/>
                  </a:cxn>
                  <a:cxn ang="0">
                    <a:pos x="0" y="406"/>
                  </a:cxn>
                  <a:cxn ang="0">
                    <a:pos x="5" y="340"/>
                  </a:cxn>
                  <a:cxn ang="0">
                    <a:pos x="16" y="279"/>
                  </a:cxn>
                  <a:cxn ang="0">
                    <a:pos x="36" y="223"/>
                  </a:cxn>
                  <a:cxn ang="0">
                    <a:pos x="65" y="172"/>
                  </a:cxn>
                  <a:cxn ang="0">
                    <a:pos x="101" y="126"/>
                  </a:cxn>
                  <a:cxn ang="0">
                    <a:pos x="144" y="85"/>
                  </a:cxn>
                  <a:cxn ang="0">
                    <a:pos x="193" y="52"/>
                  </a:cxn>
                  <a:cxn ang="0">
                    <a:pos x="248" y="27"/>
                  </a:cxn>
                  <a:cxn ang="0">
                    <a:pos x="310" y="10"/>
                  </a:cxn>
                  <a:cxn ang="0">
                    <a:pos x="376" y="1"/>
                  </a:cxn>
                  <a:cxn ang="0">
                    <a:pos x="440" y="0"/>
                  </a:cxn>
                  <a:cxn ang="0">
                    <a:pos x="489" y="4"/>
                  </a:cxn>
                  <a:cxn ang="0">
                    <a:pos x="535" y="15"/>
                  </a:cxn>
                  <a:cxn ang="0">
                    <a:pos x="579" y="29"/>
                  </a:cxn>
                  <a:cxn ang="0">
                    <a:pos x="620" y="50"/>
                  </a:cxn>
                  <a:cxn ang="0">
                    <a:pos x="659" y="76"/>
                  </a:cxn>
                </a:cxnLst>
                <a:rect l="0" t="0" r="r" b="b"/>
                <a:pathLst>
                  <a:path w="664" h="799">
                    <a:moveTo>
                      <a:pt x="659" y="76"/>
                    </a:moveTo>
                    <a:lnTo>
                      <a:pt x="582" y="211"/>
                    </a:lnTo>
                    <a:lnTo>
                      <a:pt x="573" y="203"/>
                    </a:lnTo>
                    <a:lnTo>
                      <a:pt x="565" y="196"/>
                    </a:lnTo>
                    <a:lnTo>
                      <a:pt x="555" y="190"/>
                    </a:lnTo>
                    <a:lnTo>
                      <a:pt x="547" y="184"/>
                    </a:lnTo>
                    <a:lnTo>
                      <a:pt x="537" y="179"/>
                    </a:lnTo>
                    <a:lnTo>
                      <a:pt x="528" y="174"/>
                    </a:lnTo>
                    <a:lnTo>
                      <a:pt x="517" y="170"/>
                    </a:lnTo>
                    <a:lnTo>
                      <a:pt x="507" y="165"/>
                    </a:lnTo>
                    <a:lnTo>
                      <a:pt x="485" y="159"/>
                    </a:lnTo>
                    <a:lnTo>
                      <a:pt x="461" y="155"/>
                    </a:lnTo>
                    <a:lnTo>
                      <a:pt x="437" y="152"/>
                    </a:lnTo>
                    <a:lnTo>
                      <a:pt x="411" y="151"/>
                    </a:lnTo>
                    <a:lnTo>
                      <a:pt x="398" y="151"/>
                    </a:lnTo>
                    <a:lnTo>
                      <a:pt x="385" y="152"/>
                    </a:lnTo>
                    <a:lnTo>
                      <a:pt x="374" y="153"/>
                    </a:lnTo>
                    <a:lnTo>
                      <a:pt x="362" y="155"/>
                    </a:lnTo>
                    <a:lnTo>
                      <a:pt x="351" y="158"/>
                    </a:lnTo>
                    <a:lnTo>
                      <a:pt x="340" y="160"/>
                    </a:lnTo>
                    <a:lnTo>
                      <a:pt x="328" y="164"/>
                    </a:lnTo>
                    <a:lnTo>
                      <a:pt x="319" y="167"/>
                    </a:lnTo>
                    <a:lnTo>
                      <a:pt x="308" y="173"/>
                    </a:lnTo>
                    <a:lnTo>
                      <a:pt x="299" y="177"/>
                    </a:lnTo>
                    <a:lnTo>
                      <a:pt x="289" y="183"/>
                    </a:lnTo>
                    <a:lnTo>
                      <a:pt x="281" y="189"/>
                    </a:lnTo>
                    <a:lnTo>
                      <a:pt x="273" y="196"/>
                    </a:lnTo>
                    <a:lnTo>
                      <a:pt x="264" y="202"/>
                    </a:lnTo>
                    <a:lnTo>
                      <a:pt x="256" y="211"/>
                    </a:lnTo>
                    <a:lnTo>
                      <a:pt x="248" y="218"/>
                    </a:lnTo>
                    <a:lnTo>
                      <a:pt x="241" y="228"/>
                    </a:lnTo>
                    <a:lnTo>
                      <a:pt x="235" y="236"/>
                    </a:lnTo>
                    <a:lnTo>
                      <a:pt x="228" y="246"/>
                    </a:lnTo>
                    <a:lnTo>
                      <a:pt x="222" y="256"/>
                    </a:lnTo>
                    <a:lnTo>
                      <a:pt x="217" y="266"/>
                    </a:lnTo>
                    <a:lnTo>
                      <a:pt x="211" y="277"/>
                    </a:lnTo>
                    <a:lnTo>
                      <a:pt x="207" y="288"/>
                    </a:lnTo>
                    <a:lnTo>
                      <a:pt x="204" y="299"/>
                    </a:lnTo>
                    <a:lnTo>
                      <a:pt x="200" y="311"/>
                    </a:lnTo>
                    <a:lnTo>
                      <a:pt x="197" y="324"/>
                    </a:lnTo>
                    <a:lnTo>
                      <a:pt x="194" y="336"/>
                    </a:lnTo>
                    <a:lnTo>
                      <a:pt x="192" y="349"/>
                    </a:lnTo>
                    <a:lnTo>
                      <a:pt x="189" y="377"/>
                    </a:lnTo>
                    <a:lnTo>
                      <a:pt x="188" y="406"/>
                    </a:lnTo>
                    <a:lnTo>
                      <a:pt x="189" y="435"/>
                    </a:lnTo>
                    <a:lnTo>
                      <a:pt x="192" y="463"/>
                    </a:lnTo>
                    <a:lnTo>
                      <a:pt x="194" y="475"/>
                    </a:lnTo>
                    <a:lnTo>
                      <a:pt x="197" y="488"/>
                    </a:lnTo>
                    <a:lnTo>
                      <a:pt x="200" y="500"/>
                    </a:lnTo>
                    <a:lnTo>
                      <a:pt x="203" y="511"/>
                    </a:lnTo>
                    <a:lnTo>
                      <a:pt x="207" y="523"/>
                    </a:lnTo>
                    <a:lnTo>
                      <a:pt x="211" y="533"/>
                    </a:lnTo>
                    <a:lnTo>
                      <a:pt x="216" y="544"/>
                    </a:lnTo>
                    <a:lnTo>
                      <a:pt x="221" y="554"/>
                    </a:lnTo>
                    <a:lnTo>
                      <a:pt x="227" y="563"/>
                    </a:lnTo>
                    <a:lnTo>
                      <a:pt x="232" y="571"/>
                    </a:lnTo>
                    <a:lnTo>
                      <a:pt x="240" y="580"/>
                    </a:lnTo>
                    <a:lnTo>
                      <a:pt x="246" y="587"/>
                    </a:lnTo>
                    <a:lnTo>
                      <a:pt x="254" y="595"/>
                    </a:lnTo>
                    <a:lnTo>
                      <a:pt x="262" y="601"/>
                    </a:lnTo>
                    <a:lnTo>
                      <a:pt x="270" y="608"/>
                    </a:lnTo>
                    <a:lnTo>
                      <a:pt x="279" y="614"/>
                    </a:lnTo>
                    <a:lnTo>
                      <a:pt x="288" y="619"/>
                    </a:lnTo>
                    <a:lnTo>
                      <a:pt x="298" y="624"/>
                    </a:lnTo>
                    <a:lnTo>
                      <a:pt x="308" y="628"/>
                    </a:lnTo>
                    <a:lnTo>
                      <a:pt x="319" y="633"/>
                    </a:lnTo>
                    <a:lnTo>
                      <a:pt x="331" y="636"/>
                    </a:lnTo>
                    <a:lnTo>
                      <a:pt x="342" y="639"/>
                    </a:lnTo>
                    <a:lnTo>
                      <a:pt x="354" y="642"/>
                    </a:lnTo>
                    <a:lnTo>
                      <a:pt x="366" y="644"/>
                    </a:lnTo>
                    <a:lnTo>
                      <a:pt x="393" y="646"/>
                    </a:lnTo>
                    <a:lnTo>
                      <a:pt x="420" y="647"/>
                    </a:lnTo>
                    <a:lnTo>
                      <a:pt x="446" y="646"/>
                    </a:lnTo>
                    <a:lnTo>
                      <a:pt x="470" y="643"/>
                    </a:lnTo>
                    <a:lnTo>
                      <a:pt x="482" y="641"/>
                    </a:lnTo>
                    <a:lnTo>
                      <a:pt x="493" y="639"/>
                    </a:lnTo>
                    <a:lnTo>
                      <a:pt x="504" y="635"/>
                    </a:lnTo>
                    <a:lnTo>
                      <a:pt x="515" y="632"/>
                    </a:lnTo>
                    <a:lnTo>
                      <a:pt x="526" y="627"/>
                    </a:lnTo>
                    <a:lnTo>
                      <a:pt x="537" y="622"/>
                    </a:lnTo>
                    <a:lnTo>
                      <a:pt x="548" y="617"/>
                    </a:lnTo>
                    <a:lnTo>
                      <a:pt x="559" y="610"/>
                    </a:lnTo>
                    <a:lnTo>
                      <a:pt x="579" y="598"/>
                    </a:lnTo>
                    <a:lnTo>
                      <a:pt x="598" y="582"/>
                    </a:lnTo>
                    <a:lnTo>
                      <a:pt x="664" y="724"/>
                    </a:lnTo>
                    <a:lnTo>
                      <a:pt x="645" y="736"/>
                    </a:lnTo>
                    <a:lnTo>
                      <a:pt x="626" y="747"/>
                    </a:lnTo>
                    <a:lnTo>
                      <a:pt x="608" y="756"/>
                    </a:lnTo>
                    <a:lnTo>
                      <a:pt x="590" y="764"/>
                    </a:lnTo>
                    <a:lnTo>
                      <a:pt x="573" y="772"/>
                    </a:lnTo>
                    <a:lnTo>
                      <a:pt x="557" y="777"/>
                    </a:lnTo>
                    <a:lnTo>
                      <a:pt x="542" y="782"/>
                    </a:lnTo>
                    <a:lnTo>
                      <a:pt x="527" y="787"/>
                    </a:lnTo>
                    <a:lnTo>
                      <a:pt x="496" y="792"/>
                    </a:lnTo>
                    <a:lnTo>
                      <a:pt x="463" y="796"/>
                    </a:lnTo>
                    <a:lnTo>
                      <a:pt x="427" y="798"/>
                    </a:lnTo>
                    <a:lnTo>
                      <a:pt x="388" y="799"/>
                    </a:lnTo>
                    <a:lnTo>
                      <a:pt x="365" y="798"/>
                    </a:lnTo>
                    <a:lnTo>
                      <a:pt x="343" y="797"/>
                    </a:lnTo>
                    <a:lnTo>
                      <a:pt x="322" y="795"/>
                    </a:lnTo>
                    <a:lnTo>
                      <a:pt x="302" y="793"/>
                    </a:lnTo>
                    <a:lnTo>
                      <a:pt x="282" y="789"/>
                    </a:lnTo>
                    <a:lnTo>
                      <a:pt x="263" y="785"/>
                    </a:lnTo>
                    <a:lnTo>
                      <a:pt x="245" y="779"/>
                    </a:lnTo>
                    <a:lnTo>
                      <a:pt x="227" y="773"/>
                    </a:lnTo>
                    <a:lnTo>
                      <a:pt x="209" y="767"/>
                    </a:lnTo>
                    <a:lnTo>
                      <a:pt x="192" y="758"/>
                    </a:lnTo>
                    <a:lnTo>
                      <a:pt x="177" y="750"/>
                    </a:lnTo>
                    <a:lnTo>
                      <a:pt x="161" y="740"/>
                    </a:lnTo>
                    <a:lnTo>
                      <a:pt x="146" y="731"/>
                    </a:lnTo>
                    <a:lnTo>
                      <a:pt x="131" y="719"/>
                    </a:lnTo>
                    <a:lnTo>
                      <a:pt x="117" y="708"/>
                    </a:lnTo>
                    <a:lnTo>
                      <a:pt x="104" y="695"/>
                    </a:lnTo>
                    <a:lnTo>
                      <a:pt x="92" y="682"/>
                    </a:lnTo>
                    <a:lnTo>
                      <a:pt x="79" y="667"/>
                    </a:lnTo>
                    <a:lnTo>
                      <a:pt x="69" y="654"/>
                    </a:lnTo>
                    <a:lnTo>
                      <a:pt x="58" y="638"/>
                    </a:lnTo>
                    <a:lnTo>
                      <a:pt x="50" y="622"/>
                    </a:lnTo>
                    <a:lnTo>
                      <a:pt x="41" y="606"/>
                    </a:lnTo>
                    <a:lnTo>
                      <a:pt x="33" y="588"/>
                    </a:lnTo>
                    <a:lnTo>
                      <a:pt x="27" y="570"/>
                    </a:lnTo>
                    <a:lnTo>
                      <a:pt x="20" y="552"/>
                    </a:lnTo>
                    <a:lnTo>
                      <a:pt x="15" y="533"/>
                    </a:lnTo>
                    <a:lnTo>
                      <a:pt x="11" y="513"/>
                    </a:lnTo>
                    <a:lnTo>
                      <a:pt x="7" y="493"/>
                    </a:lnTo>
                    <a:lnTo>
                      <a:pt x="5" y="472"/>
                    </a:lnTo>
                    <a:lnTo>
                      <a:pt x="2" y="451"/>
                    </a:lnTo>
                    <a:lnTo>
                      <a:pt x="1" y="429"/>
                    </a:lnTo>
                    <a:lnTo>
                      <a:pt x="0" y="406"/>
                    </a:lnTo>
                    <a:lnTo>
                      <a:pt x="1" y="384"/>
                    </a:lnTo>
                    <a:lnTo>
                      <a:pt x="2" y="362"/>
                    </a:lnTo>
                    <a:lnTo>
                      <a:pt x="5" y="340"/>
                    </a:lnTo>
                    <a:lnTo>
                      <a:pt x="8" y="319"/>
                    </a:lnTo>
                    <a:lnTo>
                      <a:pt x="12" y="299"/>
                    </a:lnTo>
                    <a:lnTo>
                      <a:pt x="16" y="279"/>
                    </a:lnTo>
                    <a:lnTo>
                      <a:pt x="22" y="260"/>
                    </a:lnTo>
                    <a:lnTo>
                      <a:pt x="29" y="241"/>
                    </a:lnTo>
                    <a:lnTo>
                      <a:pt x="36" y="223"/>
                    </a:lnTo>
                    <a:lnTo>
                      <a:pt x="45" y="205"/>
                    </a:lnTo>
                    <a:lnTo>
                      <a:pt x="54" y="189"/>
                    </a:lnTo>
                    <a:lnTo>
                      <a:pt x="65" y="172"/>
                    </a:lnTo>
                    <a:lnTo>
                      <a:pt x="75" y="156"/>
                    </a:lnTo>
                    <a:lnTo>
                      <a:pt x="88" y="141"/>
                    </a:lnTo>
                    <a:lnTo>
                      <a:pt x="101" y="126"/>
                    </a:lnTo>
                    <a:lnTo>
                      <a:pt x="114" y="112"/>
                    </a:lnTo>
                    <a:lnTo>
                      <a:pt x="129" y="98"/>
                    </a:lnTo>
                    <a:lnTo>
                      <a:pt x="144" y="85"/>
                    </a:lnTo>
                    <a:lnTo>
                      <a:pt x="160" y="74"/>
                    </a:lnTo>
                    <a:lnTo>
                      <a:pt x="175" y="62"/>
                    </a:lnTo>
                    <a:lnTo>
                      <a:pt x="193" y="52"/>
                    </a:lnTo>
                    <a:lnTo>
                      <a:pt x="210" y="43"/>
                    </a:lnTo>
                    <a:lnTo>
                      <a:pt x="229" y="35"/>
                    </a:lnTo>
                    <a:lnTo>
                      <a:pt x="248" y="27"/>
                    </a:lnTo>
                    <a:lnTo>
                      <a:pt x="268" y="21"/>
                    </a:lnTo>
                    <a:lnTo>
                      <a:pt x="288" y="16"/>
                    </a:lnTo>
                    <a:lnTo>
                      <a:pt x="310" y="10"/>
                    </a:lnTo>
                    <a:lnTo>
                      <a:pt x="331" y="6"/>
                    </a:lnTo>
                    <a:lnTo>
                      <a:pt x="353" y="3"/>
                    </a:lnTo>
                    <a:lnTo>
                      <a:pt x="376" y="1"/>
                    </a:lnTo>
                    <a:lnTo>
                      <a:pt x="399" y="0"/>
                    </a:lnTo>
                    <a:lnTo>
                      <a:pt x="423" y="0"/>
                    </a:lnTo>
                    <a:lnTo>
                      <a:pt x="440" y="0"/>
                    </a:lnTo>
                    <a:lnTo>
                      <a:pt x="457" y="1"/>
                    </a:lnTo>
                    <a:lnTo>
                      <a:pt x="473" y="2"/>
                    </a:lnTo>
                    <a:lnTo>
                      <a:pt x="489" y="4"/>
                    </a:lnTo>
                    <a:lnTo>
                      <a:pt x="505" y="7"/>
                    </a:lnTo>
                    <a:lnTo>
                      <a:pt x="519" y="10"/>
                    </a:lnTo>
                    <a:lnTo>
                      <a:pt x="535" y="15"/>
                    </a:lnTo>
                    <a:lnTo>
                      <a:pt x="550" y="19"/>
                    </a:lnTo>
                    <a:lnTo>
                      <a:pt x="565" y="24"/>
                    </a:lnTo>
                    <a:lnTo>
                      <a:pt x="579" y="29"/>
                    </a:lnTo>
                    <a:lnTo>
                      <a:pt x="592" y="36"/>
                    </a:lnTo>
                    <a:lnTo>
                      <a:pt x="606" y="43"/>
                    </a:lnTo>
                    <a:lnTo>
                      <a:pt x="620" y="50"/>
                    </a:lnTo>
                    <a:lnTo>
                      <a:pt x="633" y="58"/>
                    </a:lnTo>
                    <a:lnTo>
                      <a:pt x="646" y="67"/>
                    </a:lnTo>
                    <a:lnTo>
                      <a:pt x="659" y="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4" name="Freeform 29"/>
              <p:cNvSpPr>
                <a:spLocks noEditPoints="1"/>
              </p:cNvSpPr>
              <p:nvPr userDrawn="1"/>
            </p:nvSpPr>
            <p:spPr bwMode="gray">
              <a:xfrm>
                <a:off x="3281363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459" y="549"/>
                  </a:cxn>
                  <a:cxn ang="0">
                    <a:pos x="433" y="604"/>
                  </a:cxn>
                  <a:cxn ang="0">
                    <a:pos x="387" y="640"/>
                  </a:cxn>
                  <a:cxn ang="0">
                    <a:pos x="321" y="655"/>
                  </a:cxn>
                  <a:cxn ang="0">
                    <a:pos x="261" y="652"/>
                  </a:cxn>
                  <a:cxn ang="0">
                    <a:pos x="218" y="636"/>
                  </a:cxn>
                  <a:cxn ang="0">
                    <a:pos x="192" y="606"/>
                  </a:cxn>
                  <a:cxn ang="0">
                    <a:pos x="180" y="565"/>
                  </a:cxn>
                  <a:cxn ang="0">
                    <a:pos x="188" y="505"/>
                  </a:cxn>
                  <a:cxn ang="0">
                    <a:pos x="222" y="458"/>
                  </a:cxn>
                  <a:cxn ang="0">
                    <a:pos x="282" y="427"/>
                  </a:cxn>
                  <a:cxn ang="0">
                    <a:pos x="369" y="414"/>
                  </a:cxn>
                  <a:cxn ang="0">
                    <a:pos x="442" y="419"/>
                  </a:cxn>
                  <a:cxn ang="0">
                    <a:pos x="532" y="777"/>
                  </a:cxn>
                  <a:cxn ang="0">
                    <a:pos x="566" y="795"/>
                  </a:cxn>
                  <a:cxn ang="0">
                    <a:pos x="611" y="798"/>
                  </a:cxn>
                  <a:cxn ang="0">
                    <a:pos x="664" y="788"/>
                  </a:cxn>
                  <a:cxn ang="0">
                    <a:pos x="689" y="767"/>
                  </a:cxn>
                  <a:cxn ang="0">
                    <a:pos x="700" y="736"/>
                  </a:cxn>
                  <a:cxn ang="0">
                    <a:pos x="674" y="705"/>
                  </a:cxn>
                  <a:cxn ang="0">
                    <a:pos x="656" y="661"/>
                  </a:cxn>
                  <a:cxn ang="0">
                    <a:pos x="647" y="602"/>
                  </a:cxn>
                  <a:cxn ang="0">
                    <a:pos x="645" y="384"/>
                  </a:cxn>
                  <a:cxn ang="0">
                    <a:pos x="639" y="280"/>
                  </a:cxn>
                  <a:cxn ang="0">
                    <a:pos x="625" y="196"/>
                  </a:cxn>
                  <a:cxn ang="0">
                    <a:pos x="598" y="128"/>
                  </a:cxn>
                  <a:cxn ang="0">
                    <a:pos x="562" y="80"/>
                  </a:cxn>
                  <a:cxn ang="0">
                    <a:pos x="515" y="44"/>
                  </a:cxn>
                  <a:cxn ang="0">
                    <a:pos x="456" y="20"/>
                  </a:cxn>
                  <a:cxn ang="0">
                    <a:pos x="385" y="4"/>
                  </a:cxn>
                  <a:cxn ang="0">
                    <a:pos x="303" y="0"/>
                  </a:cxn>
                  <a:cxn ang="0">
                    <a:pos x="183" y="10"/>
                  </a:cxn>
                  <a:cxn ang="0">
                    <a:pos x="80" y="43"/>
                  </a:cxn>
                  <a:cxn ang="0">
                    <a:pos x="175" y="163"/>
                  </a:cxn>
                  <a:cxn ang="0">
                    <a:pos x="265" y="152"/>
                  </a:cxn>
                  <a:cxn ang="0">
                    <a:pos x="348" y="156"/>
                  </a:cxn>
                  <a:cxn ang="0">
                    <a:pos x="407" y="177"/>
                  </a:cxn>
                  <a:cxn ang="0">
                    <a:pos x="445" y="215"/>
                  </a:cxn>
                  <a:cxn ang="0">
                    <a:pos x="462" y="271"/>
                  </a:cxn>
                  <a:cxn ang="0">
                    <a:pos x="404" y="276"/>
                  </a:cxn>
                  <a:cxn ang="0">
                    <a:pos x="321" y="278"/>
                  </a:cxn>
                  <a:cxn ang="0">
                    <a:pos x="241" y="290"/>
                  </a:cxn>
                  <a:cxn ang="0">
                    <a:pos x="172" y="311"/>
                  </a:cxn>
                  <a:cxn ang="0">
                    <a:pos x="114" y="342"/>
                  </a:cxn>
                  <a:cxn ang="0">
                    <a:pos x="66" y="382"/>
                  </a:cxn>
                  <a:cxn ang="0">
                    <a:pos x="32" y="428"/>
                  </a:cxn>
                  <a:cxn ang="0">
                    <a:pos x="9" y="483"/>
                  </a:cxn>
                  <a:cxn ang="0">
                    <a:pos x="0" y="544"/>
                  </a:cxn>
                  <a:cxn ang="0">
                    <a:pos x="2" y="601"/>
                  </a:cxn>
                  <a:cxn ang="0">
                    <a:pos x="14" y="651"/>
                  </a:cxn>
                  <a:cxn ang="0">
                    <a:pos x="34" y="693"/>
                  </a:cxn>
                  <a:cxn ang="0">
                    <a:pos x="63" y="729"/>
                  </a:cxn>
                  <a:cxn ang="0">
                    <a:pos x="100" y="758"/>
                  </a:cxn>
                  <a:cxn ang="0">
                    <a:pos x="145" y="779"/>
                  </a:cxn>
                  <a:cxn ang="0">
                    <a:pos x="195" y="793"/>
                  </a:cxn>
                  <a:cxn ang="0">
                    <a:pos x="285" y="798"/>
                  </a:cxn>
                  <a:cxn ang="0">
                    <a:pos x="349" y="789"/>
                  </a:cxn>
                  <a:cxn ang="0">
                    <a:pos x="410" y="768"/>
                  </a:cxn>
                  <a:cxn ang="0">
                    <a:pos x="458" y="736"/>
                  </a:cxn>
                  <a:cxn ang="0">
                    <a:pos x="484" y="716"/>
                  </a:cxn>
                  <a:cxn ang="0">
                    <a:pos x="503" y="749"/>
                  </a:cxn>
                </a:cxnLst>
                <a:rect l="0" t="0" r="r" b="b"/>
                <a:pathLst>
                  <a:path w="707" h="799">
                    <a:moveTo>
                      <a:pt x="464" y="494"/>
                    </a:moveTo>
                    <a:lnTo>
                      <a:pt x="463" y="514"/>
                    </a:lnTo>
                    <a:lnTo>
                      <a:pt x="462" y="532"/>
                    </a:lnTo>
                    <a:lnTo>
                      <a:pt x="459" y="549"/>
                    </a:lnTo>
                    <a:lnTo>
                      <a:pt x="454" y="565"/>
                    </a:lnTo>
                    <a:lnTo>
                      <a:pt x="448" y="579"/>
                    </a:lnTo>
                    <a:lnTo>
                      <a:pt x="441" y="593"/>
                    </a:lnTo>
                    <a:lnTo>
                      <a:pt x="433" y="604"/>
                    </a:lnTo>
                    <a:lnTo>
                      <a:pt x="423" y="615"/>
                    </a:lnTo>
                    <a:lnTo>
                      <a:pt x="413" y="624"/>
                    </a:lnTo>
                    <a:lnTo>
                      <a:pt x="401" y="633"/>
                    </a:lnTo>
                    <a:lnTo>
                      <a:pt x="387" y="640"/>
                    </a:lnTo>
                    <a:lnTo>
                      <a:pt x="372" y="645"/>
                    </a:lnTo>
                    <a:lnTo>
                      <a:pt x="357" y="650"/>
                    </a:lnTo>
                    <a:lnTo>
                      <a:pt x="340" y="653"/>
                    </a:lnTo>
                    <a:lnTo>
                      <a:pt x="321" y="655"/>
                    </a:lnTo>
                    <a:lnTo>
                      <a:pt x="302" y="656"/>
                    </a:lnTo>
                    <a:lnTo>
                      <a:pt x="287" y="655"/>
                    </a:lnTo>
                    <a:lnTo>
                      <a:pt x="273" y="654"/>
                    </a:lnTo>
                    <a:lnTo>
                      <a:pt x="261" y="652"/>
                    </a:lnTo>
                    <a:lnTo>
                      <a:pt x="249" y="648"/>
                    </a:lnTo>
                    <a:lnTo>
                      <a:pt x="237" y="645"/>
                    </a:lnTo>
                    <a:lnTo>
                      <a:pt x="228" y="641"/>
                    </a:lnTo>
                    <a:lnTo>
                      <a:pt x="218" y="636"/>
                    </a:lnTo>
                    <a:lnTo>
                      <a:pt x="211" y="629"/>
                    </a:lnTo>
                    <a:lnTo>
                      <a:pt x="204" y="623"/>
                    </a:lnTo>
                    <a:lnTo>
                      <a:pt x="197" y="615"/>
                    </a:lnTo>
                    <a:lnTo>
                      <a:pt x="192" y="606"/>
                    </a:lnTo>
                    <a:lnTo>
                      <a:pt x="188" y="598"/>
                    </a:lnTo>
                    <a:lnTo>
                      <a:pt x="185" y="587"/>
                    </a:lnTo>
                    <a:lnTo>
                      <a:pt x="183" y="577"/>
                    </a:lnTo>
                    <a:lnTo>
                      <a:pt x="180" y="565"/>
                    </a:lnTo>
                    <a:lnTo>
                      <a:pt x="180" y="552"/>
                    </a:lnTo>
                    <a:lnTo>
                      <a:pt x="181" y="536"/>
                    </a:lnTo>
                    <a:lnTo>
                      <a:pt x="184" y="520"/>
                    </a:lnTo>
                    <a:lnTo>
                      <a:pt x="188" y="505"/>
                    </a:lnTo>
                    <a:lnTo>
                      <a:pt x="194" y="491"/>
                    </a:lnTo>
                    <a:lnTo>
                      <a:pt x="202" y="480"/>
                    </a:lnTo>
                    <a:lnTo>
                      <a:pt x="210" y="468"/>
                    </a:lnTo>
                    <a:lnTo>
                      <a:pt x="222" y="458"/>
                    </a:lnTo>
                    <a:lnTo>
                      <a:pt x="234" y="448"/>
                    </a:lnTo>
                    <a:lnTo>
                      <a:pt x="248" y="441"/>
                    </a:lnTo>
                    <a:lnTo>
                      <a:pt x="264" y="433"/>
                    </a:lnTo>
                    <a:lnTo>
                      <a:pt x="282" y="427"/>
                    </a:lnTo>
                    <a:lnTo>
                      <a:pt x="301" y="423"/>
                    </a:lnTo>
                    <a:lnTo>
                      <a:pt x="322" y="419"/>
                    </a:lnTo>
                    <a:lnTo>
                      <a:pt x="345" y="415"/>
                    </a:lnTo>
                    <a:lnTo>
                      <a:pt x="369" y="414"/>
                    </a:lnTo>
                    <a:lnTo>
                      <a:pt x="395" y="413"/>
                    </a:lnTo>
                    <a:lnTo>
                      <a:pt x="408" y="414"/>
                    </a:lnTo>
                    <a:lnTo>
                      <a:pt x="424" y="416"/>
                    </a:lnTo>
                    <a:lnTo>
                      <a:pt x="442" y="419"/>
                    </a:lnTo>
                    <a:lnTo>
                      <a:pt x="464" y="423"/>
                    </a:lnTo>
                    <a:lnTo>
                      <a:pt x="464" y="494"/>
                    </a:lnTo>
                    <a:close/>
                    <a:moveTo>
                      <a:pt x="523" y="771"/>
                    </a:moveTo>
                    <a:lnTo>
                      <a:pt x="532" y="777"/>
                    </a:lnTo>
                    <a:lnTo>
                      <a:pt x="540" y="783"/>
                    </a:lnTo>
                    <a:lnTo>
                      <a:pt x="548" y="788"/>
                    </a:lnTo>
                    <a:lnTo>
                      <a:pt x="557" y="792"/>
                    </a:lnTo>
                    <a:lnTo>
                      <a:pt x="566" y="795"/>
                    </a:lnTo>
                    <a:lnTo>
                      <a:pt x="575" y="797"/>
                    </a:lnTo>
                    <a:lnTo>
                      <a:pt x="585" y="798"/>
                    </a:lnTo>
                    <a:lnTo>
                      <a:pt x="594" y="799"/>
                    </a:lnTo>
                    <a:lnTo>
                      <a:pt x="611" y="798"/>
                    </a:lnTo>
                    <a:lnTo>
                      <a:pt x="628" y="797"/>
                    </a:lnTo>
                    <a:lnTo>
                      <a:pt x="643" y="794"/>
                    </a:lnTo>
                    <a:lnTo>
                      <a:pt x="657" y="790"/>
                    </a:lnTo>
                    <a:lnTo>
                      <a:pt x="664" y="788"/>
                    </a:lnTo>
                    <a:lnTo>
                      <a:pt x="670" y="783"/>
                    </a:lnTo>
                    <a:lnTo>
                      <a:pt x="676" y="779"/>
                    </a:lnTo>
                    <a:lnTo>
                      <a:pt x="684" y="773"/>
                    </a:lnTo>
                    <a:lnTo>
                      <a:pt x="689" y="767"/>
                    </a:lnTo>
                    <a:lnTo>
                      <a:pt x="695" y="759"/>
                    </a:lnTo>
                    <a:lnTo>
                      <a:pt x="702" y="751"/>
                    </a:lnTo>
                    <a:lnTo>
                      <a:pt x="707" y="741"/>
                    </a:lnTo>
                    <a:lnTo>
                      <a:pt x="700" y="736"/>
                    </a:lnTo>
                    <a:lnTo>
                      <a:pt x="692" y="730"/>
                    </a:lnTo>
                    <a:lnTo>
                      <a:pt x="686" y="723"/>
                    </a:lnTo>
                    <a:lnTo>
                      <a:pt x="680" y="715"/>
                    </a:lnTo>
                    <a:lnTo>
                      <a:pt x="674" y="705"/>
                    </a:lnTo>
                    <a:lnTo>
                      <a:pt x="669" y="696"/>
                    </a:lnTo>
                    <a:lnTo>
                      <a:pt x="665" y="685"/>
                    </a:lnTo>
                    <a:lnTo>
                      <a:pt x="661" y="674"/>
                    </a:lnTo>
                    <a:lnTo>
                      <a:pt x="656" y="661"/>
                    </a:lnTo>
                    <a:lnTo>
                      <a:pt x="653" y="647"/>
                    </a:lnTo>
                    <a:lnTo>
                      <a:pt x="651" y="634"/>
                    </a:lnTo>
                    <a:lnTo>
                      <a:pt x="649" y="618"/>
                    </a:lnTo>
                    <a:lnTo>
                      <a:pt x="647" y="602"/>
                    </a:lnTo>
                    <a:lnTo>
                      <a:pt x="646" y="585"/>
                    </a:lnTo>
                    <a:lnTo>
                      <a:pt x="645" y="567"/>
                    </a:lnTo>
                    <a:lnTo>
                      <a:pt x="645" y="548"/>
                    </a:lnTo>
                    <a:lnTo>
                      <a:pt x="645" y="384"/>
                    </a:lnTo>
                    <a:lnTo>
                      <a:pt x="645" y="356"/>
                    </a:lnTo>
                    <a:lnTo>
                      <a:pt x="644" y="330"/>
                    </a:lnTo>
                    <a:lnTo>
                      <a:pt x="642" y="305"/>
                    </a:lnTo>
                    <a:lnTo>
                      <a:pt x="639" y="280"/>
                    </a:lnTo>
                    <a:lnTo>
                      <a:pt x="636" y="258"/>
                    </a:lnTo>
                    <a:lnTo>
                      <a:pt x="633" y="236"/>
                    </a:lnTo>
                    <a:lnTo>
                      <a:pt x="629" y="215"/>
                    </a:lnTo>
                    <a:lnTo>
                      <a:pt x="625" y="196"/>
                    </a:lnTo>
                    <a:lnTo>
                      <a:pt x="618" y="177"/>
                    </a:lnTo>
                    <a:lnTo>
                      <a:pt x="612" y="160"/>
                    </a:lnTo>
                    <a:lnTo>
                      <a:pt x="606" y="143"/>
                    </a:lnTo>
                    <a:lnTo>
                      <a:pt x="598" y="128"/>
                    </a:lnTo>
                    <a:lnTo>
                      <a:pt x="590" y="115"/>
                    </a:lnTo>
                    <a:lnTo>
                      <a:pt x="581" y="102"/>
                    </a:lnTo>
                    <a:lnTo>
                      <a:pt x="572" y="90"/>
                    </a:lnTo>
                    <a:lnTo>
                      <a:pt x="562" y="80"/>
                    </a:lnTo>
                    <a:lnTo>
                      <a:pt x="552" y="69"/>
                    </a:lnTo>
                    <a:lnTo>
                      <a:pt x="540" y="61"/>
                    </a:lnTo>
                    <a:lnTo>
                      <a:pt x="528" y="52"/>
                    </a:lnTo>
                    <a:lnTo>
                      <a:pt x="515" y="44"/>
                    </a:lnTo>
                    <a:lnTo>
                      <a:pt x="501" y="38"/>
                    </a:lnTo>
                    <a:lnTo>
                      <a:pt x="488" y="30"/>
                    </a:lnTo>
                    <a:lnTo>
                      <a:pt x="472" y="25"/>
                    </a:lnTo>
                    <a:lnTo>
                      <a:pt x="456" y="20"/>
                    </a:lnTo>
                    <a:lnTo>
                      <a:pt x="440" y="15"/>
                    </a:lnTo>
                    <a:lnTo>
                      <a:pt x="422" y="10"/>
                    </a:lnTo>
                    <a:lnTo>
                      <a:pt x="404" y="7"/>
                    </a:lnTo>
                    <a:lnTo>
                      <a:pt x="385" y="4"/>
                    </a:lnTo>
                    <a:lnTo>
                      <a:pt x="366" y="2"/>
                    </a:lnTo>
                    <a:lnTo>
                      <a:pt x="345" y="1"/>
                    </a:lnTo>
                    <a:lnTo>
                      <a:pt x="324" y="0"/>
                    </a:lnTo>
                    <a:lnTo>
                      <a:pt x="303" y="0"/>
                    </a:lnTo>
                    <a:lnTo>
                      <a:pt x="271" y="0"/>
                    </a:lnTo>
                    <a:lnTo>
                      <a:pt x="241" y="2"/>
                    </a:lnTo>
                    <a:lnTo>
                      <a:pt x="211" y="5"/>
                    </a:lnTo>
                    <a:lnTo>
                      <a:pt x="183" y="10"/>
                    </a:lnTo>
                    <a:lnTo>
                      <a:pt x="155" y="17"/>
                    </a:lnTo>
                    <a:lnTo>
                      <a:pt x="130" y="24"/>
                    </a:lnTo>
                    <a:lnTo>
                      <a:pt x="104" y="34"/>
                    </a:lnTo>
                    <a:lnTo>
                      <a:pt x="80" y="43"/>
                    </a:lnTo>
                    <a:lnTo>
                      <a:pt x="119" y="183"/>
                    </a:lnTo>
                    <a:lnTo>
                      <a:pt x="137" y="176"/>
                    </a:lnTo>
                    <a:lnTo>
                      <a:pt x="156" y="170"/>
                    </a:lnTo>
                    <a:lnTo>
                      <a:pt x="175" y="163"/>
                    </a:lnTo>
                    <a:lnTo>
                      <a:pt x="196" y="159"/>
                    </a:lnTo>
                    <a:lnTo>
                      <a:pt x="218" y="156"/>
                    </a:lnTo>
                    <a:lnTo>
                      <a:pt x="242" y="153"/>
                    </a:lnTo>
                    <a:lnTo>
                      <a:pt x="265" y="152"/>
                    </a:lnTo>
                    <a:lnTo>
                      <a:pt x="290" y="151"/>
                    </a:lnTo>
                    <a:lnTo>
                      <a:pt x="311" y="152"/>
                    </a:lnTo>
                    <a:lnTo>
                      <a:pt x="330" y="153"/>
                    </a:lnTo>
                    <a:lnTo>
                      <a:pt x="348" y="156"/>
                    </a:lnTo>
                    <a:lnTo>
                      <a:pt x="365" y="159"/>
                    </a:lnTo>
                    <a:lnTo>
                      <a:pt x="381" y="164"/>
                    </a:lnTo>
                    <a:lnTo>
                      <a:pt x="395" y="170"/>
                    </a:lnTo>
                    <a:lnTo>
                      <a:pt x="407" y="177"/>
                    </a:lnTo>
                    <a:lnTo>
                      <a:pt x="419" y="184"/>
                    </a:lnTo>
                    <a:lnTo>
                      <a:pt x="429" y="194"/>
                    </a:lnTo>
                    <a:lnTo>
                      <a:pt x="438" y="204"/>
                    </a:lnTo>
                    <a:lnTo>
                      <a:pt x="445" y="215"/>
                    </a:lnTo>
                    <a:lnTo>
                      <a:pt x="452" y="228"/>
                    </a:lnTo>
                    <a:lnTo>
                      <a:pt x="456" y="240"/>
                    </a:lnTo>
                    <a:lnTo>
                      <a:pt x="460" y="255"/>
                    </a:lnTo>
                    <a:lnTo>
                      <a:pt x="462" y="271"/>
                    </a:lnTo>
                    <a:lnTo>
                      <a:pt x="462" y="287"/>
                    </a:lnTo>
                    <a:lnTo>
                      <a:pt x="441" y="281"/>
                    </a:lnTo>
                    <a:lnTo>
                      <a:pt x="422" y="278"/>
                    </a:lnTo>
                    <a:lnTo>
                      <a:pt x="404" y="276"/>
                    </a:lnTo>
                    <a:lnTo>
                      <a:pt x="387" y="275"/>
                    </a:lnTo>
                    <a:lnTo>
                      <a:pt x="364" y="276"/>
                    </a:lnTo>
                    <a:lnTo>
                      <a:pt x="342" y="277"/>
                    </a:lnTo>
                    <a:lnTo>
                      <a:pt x="321" y="278"/>
                    </a:lnTo>
                    <a:lnTo>
                      <a:pt x="300" y="280"/>
                    </a:lnTo>
                    <a:lnTo>
                      <a:pt x="280" y="282"/>
                    </a:lnTo>
                    <a:lnTo>
                      <a:pt x="260" y="287"/>
                    </a:lnTo>
                    <a:lnTo>
                      <a:pt x="241" y="290"/>
                    </a:lnTo>
                    <a:lnTo>
                      <a:pt x="223" y="294"/>
                    </a:lnTo>
                    <a:lnTo>
                      <a:pt x="205" y="299"/>
                    </a:lnTo>
                    <a:lnTo>
                      <a:pt x="188" y="305"/>
                    </a:lnTo>
                    <a:lnTo>
                      <a:pt x="172" y="311"/>
                    </a:lnTo>
                    <a:lnTo>
                      <a:pt x="156" y="318"/>
                    </a:lnTo>
                    <a:lnTo>
                      <a:pt x="141" y="326"/>
                    </a:lnTo>
                    <a:lnTo>
                      <a:pt x="128" y="333"/>
                    </a:lnTo>
                    <a:lnTo>
                      <a:pt x="114" y="342"/>
                    </a:lnTo>
                    <a:lnTo>
                      <a:pt x="101" y="351"/>
                    </a:lnTo>
                    <a:lnTo>
                      <a:pt x="89" y="360"/>
                    </a:lnTo>
                    <a:lnTo>
                      <a:pt x="77" y="371"/>
                    </a:lnTo>
                    <a:lnTo>
                      <a:pt x="66" y="382"/>
                    </a:lnTo>
                    <a:lnTo>
                      <a:pt x="57" y="392"/>
                    </a:lnTo>
                    <a:lnTo>
                      <a:pt x="47" y="404"/>
                    </a:lnTo>
                    <a:lnTo>
                      <a:pt x="39" y="416"/>
                    </a:lnTo>
                    <a:lnTo>
                      <a:pt x="32" y="428"/>
                    </a:lnTo>
                    <a:lnTo>
                      <a:pt x="25" y="441"/>
                    </a:lnTo>
                    <a:lnTo>
                      <a:pt x="19" y="454"/>
                    </a:lnTo>
                    <a:lnTo>
                      <a:pt x="14" y="468"/>
                    </a:lnTo>
                    <a:lnTo>
                      <a:pt x="9" y="483"/>
                    </a:lnTo>
                    <a:lnTo>
                      <a:pt x="6" y="498"/>
                    </a:lnTo>
                    <a:lnTo>
                      <a:pt x="3" y="512"/>
                    </a:lnTo>
                    <a:lnTo>
                      <a:pt x="1" y="528"/>
                    </a:lnTo>
                    <a:lnTo>
                      <a:pt x="0" y="544"/>
                    </a:lnTo>
                    <a:lnTo>
                      <a:pt x="0" y="560"/>
                    </a:lnTo>
                    <a:lnTo>
                      <a:pt x="0" y="575"/>
                    </a:lnTo>
                    <a:lnTo>
                      <a:pt x="1" y="588"/>
                    </a:lnTo>
                    <a:lnTo>
                      <a:pt x="2" y="601"/>
                    </a:lnTo>
                    <a:lnTo>
                      <a:pt x="4" y="615"/>
                    </a:lnTo>
                    <a:lnTo>
                      <a:pt x="7" y="627"/>
                    </a:lnTo>
                    <a:lnTo>
                      <a:pt x="11" y="639"/>
                    </a:lnTo>
                    <a:lnTo>
                      <a:pt x="14" y="651"/>
                    </a:lnTo>
                    <a:lnTo>
                      <a:pt x="18" y="662"/>
                    </a:lnTo>
                    <a:lnTo>
                      <a:pt x="22" y="673"/>
                    </a:lnTo>
                    <a:lnTo>
                      <a:pt x="27" y="683"/>
                    </a:lnTo>
                    <a:lnTo>
                      <a:pt x="34" y="693"/>
                    </a:lnTo>
                    <a:lnTo>
                      <a:pt x="40" y="702"/>
                    </a:lnTo>
                    <a:lnTo>
                      <a:pt x="47" y="712"/>
                    </a:lnTo>
                    <a:lnTo>
                      <a:pt x="55" y="720"/>
                    </a:lnTo>
                    <a:lnTo>
                      <a:pt x="63" y="729"/>
                    </a:lnTo>
                    <a:lnTo>
                      <a:pt x="72" y="737"/>
                    </a:lnTo>
                    <a:lnTo>
                      <a:pt x="81" y="744"/>
                    </a:lnTo>
                    <a:lnTo>
                      <a:pt x="91" y="752"/>
                    </a:lnTo>
                    <a:lnTo>
                      <a:pt x="100" y="758"/>
                    </a:lnTo>
                    <a:lnTo>
                      <a:pt x="111" y="764"/>
                    </a:lnTo>
                    <a:lnTo>
                      <a:pt x="121" y="770"/>
                    </a:lnTo>
                    <a:lnTo>
                      <a:pt x="133" y="775"/>
                    </a:lnTo>
                    <a:lnTo>
                      <a:pt x="145" y="779"/>
                    </a:lnTo>
                    <a:lnTo>
                      <a:pt x="156" y="783"/>
                    </a:lnTo>
                    <a:lnTo>
                      <a:pt x="169" y="788"/>
                    </a:lnTo>
                    <a:lnTo>
                      <a:pt x="183" y="791"/>
                    </a:lnTo>
                    <a:lnTo>
                      <a:pt x="195" y="793"/>
                    </a:lnTo>
                    <a:lnTo>
                      <a:pt x="209" y="795"/>
                    </a:lnTo>
                    <a:lnTo>
                      <a:pt x="237" y="798"/>
                    </a:lnTo>
                    <a:lnTo>
                      <a:pt x="268" y="799"/>
                    </a:lnTo>
                    <a:lnTo>
                      <a:pt x="285" y="798"/>
                    </a:lnTo>
                    <a:lnTo>
                      <a:pt x="301" y="797"/>
                    </a:lnTo>
                    <a:lnTo>
                      <a:pt x="318" y="795"/>
                    </a:lnTo>
                    <a:lnTo>
                      <a:pt x="333" y="793"/>
                    </a:lnTo>
                    <a:lnTo>
                      <a:pt x="349" y="789"/>
                    </a:lnTo>
                    <a:lnTo>
                      <a:pt x="365" y="785"/>
                    </a:lnTo>
                    <a:lnTo>
                      <a:pt x="381" y="779"/>
                    </a:lnTo>
                    <a:lnTo>
                      <a:pt x="396" y="774"/>
                    </a:lnTo>
                    <a:lnTo>
                      <a:pt x="410" y="768"/>
                    </a:lnTo>
                    <a:lnTo>
                      <a:pt x="424" y="760"/>
                    </a:lnTo>
                    <a:lnTo>
                      <a:pt x="437" y="753"/>
                    </a:lnTo>
                    <a:lnTo>
                      <a:pt x="448" y="744"/>
                    </a:lnTo>
                    <a:lnTo>
                      <a:pt x="458" y="736"/>
                    </a:lnTo>
                    <a:lnTo>
                      <a:pt x="467" y="728"/>
                    </a:lnTo>
                    <a:lnTo>
                      <a:pt x="475" y="718"/>
                    </a:lnTo>
                    <a:lnTo>
                      <a:pt x="481" y="709"/>
                    </a:lnTo>
                    <a:lnTo>
                      <a:pt x="484" y="716"/>
                    </a:lnTo>
                    <a:lnTo>
                      <a:pt x="489" y="724"/>
                    </a:lnTo>
                    <a:lnTo>
                      <a:pt x="493" y="733"/>
                    </a:lnTo>
                    <a:lnTo>
                      <a:pt x="498" y="740"/>
                    </a:lnTo>
                    <a:lnTo>
                      <a:pt x="503" y="749"/>
                    </a:lnTo>
                    <a:lnTo>
                      <a:pt x="510" y="756"/>
                    </a:lnTo>
                    <a:lnTo>
                      <a:pt x="516" y="763"/>
                    </a:lnTo>
                    <a:lnTo>
                      <a:pt x="523" y="7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35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u="none">
              <a:solidFill>
                <a:srgbClr val="336699"/>
              </a:solidFill>
            </a:endParaRPr>
          </a:p>
        </p:txBody>
      </p:sp>
      <p:grpSp>
        <p:nvGrpSpPr>
          <p:cNvPr id="4" name="Group 6"/>
          <p:cNvGrpSpPr/>
          <p:nvPr userDrawn="1"/>
        </p:nvGrpSpPr>
        <p:grpSpPr bwMode="gray">
          <a:xfrm>
            <a:off x="2260467" y="3045183"/>
            <a:ext cx="4537827" cy="767634"/>
            <a:chOff x="428625" y="357188"/>
            <a:chExt cx="3031165" cy="512762"/>
          </a:xfrm>
          <a:effectLst/>
        </p:grpSpPr>
        <p:sp>
          <p:nvSpPr>
            <p:cNvPr id="3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1371790" y="700804"/>
              <a:ext cx="2088000" cy="15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000" u="none" dirty="0" smtClean="0">
                  <a:solidFill>
                    <a:prstClr val="white"/>
                  </a:solidFill>
                  <a:latin typeface="Trebuchet MS" pitchFamily="34" charset="0"/>
                  <a:cs typeface="+mn-cs"/>
                </a:rPr>
                <a:t>Università degli Studi dell’Aquila</a:t>
              </a:r>
              <a:endParaRPr lang="it-IT" sz="1000" u="none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 userDrawn="1"/>
          </p:nvSpPr>
          <p:spPr bwMode="gray">
            <a:xfrm>
              <a:off x="428625" y="357188"/>
              <a:ext cx="161925" cy="5127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 userDrawn="1"/>
          </p:nvSpPr>
          <p:spPr bwMode="gray">
            <a:xfrm>
              <a:off x="608013" y="357188"/>
              <a:ext cx="84138" cy="5127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gray">
            <a:xfrm>
              <a:off x="717550" y="498475"/>
              <a:ext cx="119063" cy="192087"/>
            </a:xfrm>
            <a:custGeom>
              <a:avLst/>
              <a:gdLst/>
              <a:ahLst/>
              <a:cxnLst>
                <a:cxn ang="0">
                  <a:pos x="243" y="120"/>
                </a:cxn>
                <a:cxn ang="0">
                  <a:pos x="268" y="115"/>
                </a:cxn>
                <a:cxn ang="0">
                  <a:pos x="308" y="116"/>
                </a:cxn>
                <a:cxn ang="0">
                  <a:pos x="352" y="121"/>
                </a:cxn>
                <a:cxn ang="0">
                  <a:pos x="391" y="131"/>
                </a:cxn>
                <a:cxn ang="0">
                  <a:pos x="425" y="146"/>
                </a:cxn>
                <a:cxn ang="0">
                  <a:pos x="454" y="166"/>
                </a:cxn>
                <a:cxn ang="0">
                  <a:pos x="478" y="192"/>
                </a:cxn>
                <a:cxn ang="0">
                  <a:pos x="497" y="221"/>
                </a:cxn>
                <a:cxn ang="0">
                  <a:pos x="511" y="257"/>
                </a:cxn>
                <a:cxn ang="0">
                  <a:pos x="523" y="299"/>
                </a:cxn>
                <a:cxn ang="0">
                  <a:pos x="530" y="362"/>
                </a:cxn>
                <a:cxn ang="0">
                  <a:pos x="530" y="433"/>
                </a:cxn>
                <a:cxn ang="0">
                  <a:pos x="525" y="482"/>
                </a:cxn>
                <a:cxn ang="0">
                  <a:pos x="516" y="525"/>
                </a:cxn>
                <a:cxn ang="0">
                  <a:pos x="501" y="563"/>
                </a:cxn>
                <a:cxn ang="0">
                  <a:pos x="482" y="597"/>
                </a:cxn>
                <a:cxn ang="0">
                  <a:pos x="459" y="624"/>
                </a:cxn>
                <a:cxn ang="0">
                  <a:pos x="431" y="647"/>
                </a:cxn>
                <a:cxn ang="0">
                  <a:pos x="399" y="665"/>
                </a:cxn>
                <a:cxn ang="0">
                  <a:pos x="362" y="678"/>
                </a:cxn>
                <a:cxn ang="0">
                  <a:pos x="320" y="685"/>
                </a:cxn>
                <a:cxn ang="0">
                  <a:pos x="275" y="688"/>
                </a:cxn>
                <a:cxn ang="0">
                  <a:pos x="244" y="685"/>
                </a:cxn>
                <a:cxn ang="0">
                  <a:pos x="193" y="670"/>
                </a:cxn>
                <a:cxn ang="0">
                  <a:pos x="152" y="647"/>
                </a:cxn>
                <a:cxn ang="0">
                  <a:pos x="138" y="633"/>
                </a:cxn>
                <a:cxn ang="0">
                  <a:pos x="166" y="157"/>
                </a:cxn>
                <a:cxn ang="0">
                  <a:pos x="210" y="785"/>
                </a:cxn>
                <a:cxn ang="0">
                  <a:pos x="277" y="800"/>
                </a:cxn>
                <a:cxn ang="0">
                  <a:pos x="315" y="803"/>
                </a:cxn>
                <a:cxn ang="0">
                  <a:pos x="377" y="799"/>
                </a:cxn>
                <a:cxn ang="0">
                  <a:pos x="434" y="788"/>
                </a:cxn>
                <a:cxn ang="0">
                  <a:pos x="486" y="768"/>
                </a:cxn>
                <a:cxn ang="0">
                  <a:pos x="531" y="740"/>
                </a:cxn>
                <a:cxn ang="0">
                  <a:pos x="571" y="705"/>
                </a:cxn>
                <a:cxn ang="0">
                  <a:pos x="604" y="662"/>
                </a:cxn>
                <a:cxn ang="0">
                  <a:pos x="632" y="616"/>
                </a:cxn>
                <a:cxn ang="0">
                  <a:pos x="652" y="563"/>
                </a:cxn>
                <a:cxn ang="0">
                  <a:pos x="666" y="507"/>
                </a:cxn>
                <a:cxn ang="0">
                  <a:pos x="674" y="446"/>
                </a:cxn>
                <a:cxn ang="0">
                  <a:pos x="675" y="378"/>
                </a:cxn>
                <a:cxn ang="0">
                  <a:pos x="670" y="310"/>
                </a:cxn>
                <a:cxn ang="0">
                  <a:pos x="657" y="248"/>
                </a:cxn>
                <a:cxn ang="0">
                  <a:pos x="639" y="193"/>
                </a:cxn>
                <a:cxn ang="0">
                  <a:pos x="615" y="144"/>
                </a:cxn>
                <a:cxn ang="0">
                  <a:pos x="583" y="102"/>
                </a:cxn>
                <a:cxn ang="0">
                  <a:pos x="546" y="67"/>
                </a:cxn>
                <a:cxn ang="0">
                  <a:pos x="504" y="40"/>
                </a:cxn>
                <a:cxn ang="0">
                  <a:pos x="457" y="19"/>
                </a:cxn>
                <a:cxn ang="0">
                  <a:pos x="405" y="6"/>
                </a:cxn>
                <a:cxn ang="0">
                  <a:pos x="347" y="0"/>
                </a:cxn>
                <a:cxn ang="0">
                  <a:pos x="299" y="1"/>
                </a:cxn>
                <a:cxn ang="0">
                  <a:pos x="260" y="7"/>
                </a:cxn>
                <a:cxn ang="0">
                  <a:pos x="224" y="19"/>
                </a:cxn>
                <a:cxn ang="0">
                  <a:pos x="190" y="37"/>
                </a:cxn>
                <a:cxn ang="0">
                  <a:pos x="158" y="60"/>
                </a:cxn>
                <a:cxn ang="0">
                  <a:pos x="138" y="14"/>
                </a:cxn>
                <a:cxn ang="0">
                  <a:pos x="138" y="1090"/>
                </a:cxn>
                <a:cxn ang="0">
                  <a:pos x="148" y="757"/>
                </a:cxn>
                <a:cxn ang="0">
                  <a:pos x="174" y="772"/>
                </a:cxn>
                <a:cxn ang="0">
                  <a:pos x="210" y="785"/>
                </a:cxn>
              </a:cxnLst>
              <a:rect l="0" t="0" r="r" b="b"/>
              <a:pathLst>
                <a:path w="675" h="1090">
                  <a:moveTo>
                    <a:pt x="204" y="135"/>
                  </a:moveTo>
                  <a:lnTo>
                    <a:pt x="224" y="126"/>
                  </a:lnTo>
                  <a:lnTo>
                    <a:pt x="243" y="120"/>
                  </a:lnTo>
                  <a:lnTo>
                    <a:pt x="252" y="118"/>
                  </a:lnTo>
                  <a:lnTo>
                    <a:pt x="260" y="116"/>
                  </a:lnTo>
                  <a:lnTo>
                    <a:pt x="268" y="115"/>
                  </a:lnTo>
                  <a:lnTo>
                    <a:pt x="275" y="115"/>
                  </a:lnTo>
                  <a:lnTo>
                    <a:pt x="292" y="115"/>
                  </a:lnTo>
                  <a:lnTo>
                    <a:pt x="308" y="116"/>
                  </a:lnTo>
                  <a:lnTo>
                    <a:pt x="324" y="117"/>
                  </a:lnTo>
                  <a:lnTo>
                    <a:pt x="338" y="119"/>
                  </a:lnTo>
                  <a:lnTo>
                    <a:pt x="352" y="121"/>
                  </a:lnTo>
                  <a:lnTo>
                    <a:pt x="366" y="124"/>
                  </a:lnTo>
                  <a:lnTo>
                    <a:pt x="378" y="127"/>
                  </a:lnTo>
                  <a:lnTo>
                    <a:pt x="391" y="131"/>
                  </a:lnTo>
                  <a:lnTo>
                    <a:pt x="403" y="136"/>
                  </a:lnTo>
                  <a:lnTo>
                    <a:pt x="414" y="141"/>
                  </a:lnTo>
                  <a:lnTo>
                    <a:pt x="425" y="146"/>
                  </a:lnTo>
                  <a:lnTo>
                    <a:pt x="435" y="153"/>
                  </a:lnTo>
                  <a:lnTo>
                    <a:pt x="445" y="160"/>
                  </a:lnTo>
                  <a:lnTo>
                    <a:pt x="454" y="166"/>
                  </a:lnTo>
                  <a:lnTo>
                    <a:pt x="463" y="175"/>
                  </a:lnTo>
                  <a:lnTo>
                    <a:pt x="470" y="182"/>
                  </a:lnTo>
                  <a:lnTo>
                    <a:pt x="478" y="192"/>
                  </a:lnTo>
                  <a:lnTo>
                    <a:pt x="484" y="201"/>
                  </a:lnTo>
                  <a:lnTo>
                    <a:pt x="491" y="211"/>
                  </a:lnTo>
                  <a:lnTo>
                    <a:pt x="497" y="221"/>
                  </a:lnTo>
                  <a:lnTo>
                    <a:pt x="502" y="233"/>
                  </a:lnTo>
                  <a:lnTo>
                    <a:pt x="507" y="244"/>
                  </a:lnTo>
                  <a:lnTo>
                    <a:pt x="511" y="257"/>
                  </a:lnTo>
                  <a:lnTo>
                    <a:pt x="516" y="271"/>
                  </a:lnTo>
                  <a:lnTo>
                    <a:pt x="520" y="284"/>
                  </a:lnTo>
                  <a:lnTo>
                    <a:pt x="523" y="299"/>
                  </a:lnTo>
                  <a:lnTo>
                    <a:pt x="525" y="314"/>
                  </a:lnTo>
                  <a:lnTo>
                    <a:pt x="527" y="330"/>
                  </a:lnTo>
                  <a:lnTo>
                    <a:pt x="530" y="362"/>
                  </a:lnTo>
                  <a:lnTo>
                    <a:pt x="531" y="398"/>
                  </a:lnTo>
                  <a:lnTo>
                    <a:pt x="530" y="416"/>
                  </a:lnTo>
                  <a:lnTo>
                    <a:pt x="530" y="433"/>
                  </a:lnTo>
                  <a:lnTo>
                    <a:pt x="529" y="450"/>
                  </a:lnTo>
                  <a:lnTo>
                    <a:pt x="527" y="466"/>
                  </a:lnTo>
                  <a:lnTo>
                    <a:pt x="525" y="482"/>
                  </a:lnTo>
                  <a:lnTo>
                    <a:pt x="522" y="496"/>
                  </a:lnTo>
                  <a:lnTo>
                    <a:pt x="519" y="511"/>
                  </a:lnTo>
                  <a:lnTo>
                    <a:pt x="516" y="525"/>
                  </a:lnTo>
                  <a:lnTo>
                    <a:pt x="510" y="539"/>
                  </a:lnTo>
                  <a:lnTo>
                    <a:pt x="506" y="551"/>
                  </a:lnTo>
                  <a:lnTo>
                    <a:pt x="501" y="563"/>
                  </a:lnTo>
                  <a:lnTo>
                    <a:pt x="496" y="575"/>
                  </a:lnTo>
                  <a:lnTo>
                    <a:pt x="489" y="586"/>
                  </a:lnTo>
                  <a:lnTo>
                    <a:pt x="482" y="597"/>
                  </a:lnTo>
                  <a:lnTo>
                    <a:pt x="475" y="606"/>
                  </a:lnTo>
                  <a:lnTo>
                    <a:pt x="467" y="616"/>
                  </a:lnTo>
                  <a:lnTo>
                    <a:pt x="459" y="624"/>
                  </a:lnTo>
                  <a:lnTo>
                    <a:pt x="450" y="633"/>
                  </a:lnTo>
                  <a:lnTo>
                    <a:pt x="441" y="640"/>
                  </a:lnTo>
                  <a:lnTo>
                    <a:pt x="431" y="647"/>
                  </a:lnTo>
                  <a:lnTo>
                    <a:pt x="421" y="654"/>
                  </a:lnTo>
                  <a:lnTo>
                    <a:pt x="410" y="660"/>
                  </a:lnTo>
                  <a:lnTo>
                    <a:pt x="399" y="665"/>
                  </a:lnTo>
                  <a:lnTo>
                    <a:pt x="387" y="669"/>
                  </a:lnTo>
                  <a:lnTo>
                    <a:pt x="374" y="675"/>
                  </a:lnTo>
                  <a:lnTo>
                    <a:pt x="362" y="678"/>
                  </a:lnTo>
                  <a:lnTo>
                    <a:pt x="349" y="681"/>
                  </a:lnTo>
                  <a:lnTo>
                    <a:pt x="335" y="683"/>
                  </a:lnTo>
                  <a:lnTo>
                    <a:pt x="320" y="685"/>
                  </a:lnTo>
                  <a:lnTo>
                    <a:pt x="306" y="687"/>
                  </a:lnTo>
                  <a:lnTo>
                    <a:pt x="291" y="687"/>
                  </a:lnTo>
                  <a:lnTo>
                    <a:pt x="275" y="688"/>
                  </a:lnTo>
                  <a:lnTo>
                    <a:pt x="265" y="687"/>
                  </a:lnTo>
                  <a:lnTo>
                    <a:pt x="255" y="687"/>
                  </a:lnTo>
                  <a:lnTo>
                    <a:pt x="244" y="685"/>
                  </a:lnTo>
                  <a:lnTo>
                    <a:pt x="234" y="683"/>
                  </a:lnTo>
                  <a:lnTo>
                    <a:pt x="214" y="678"/>
                  </a:lnTo>
                  <a:lnTo>
                    <a:pt x="193" y="670"/>
                  </a:lnTo>
                  <a:lnTo>
                    <a:pt x="174" y="661"/>
                  </a:lnTo>
                  <a:lnTo>
                    <a:pt x="158" y="652"/>
                  </a:lnTo>
                  <a:lnTo>
                    <a:pt x="152" y="647"/>
                  </a:lnTo>
                  <a:lnTo>
                    <a:pt x="146" y="643"/>
                  </a:lnTo>
                  <a:lnTo>
                    <a:pt x="141" y="638"/>
                  </a:lnTo>
                  <a:lnTo>
                    <a:pt x="138" y="633"/>
                  </a:lnTo>
                  <a:lnTo>
                    <a:pt x="138" y="180"/>
                  </a:lnTo>
                  <a:lnTo>
                    <a:pt x="152" y="168"/>
                  </a:lnTo>
                  <a:lnTo>
                    <a:pt x="166" y="157"/>
                  </a:lnTo>
                  <a:lnTo>
                    <a:pt x="184" y="145"/>
                  </a:lnTo>
                  <a:lnTo>
                    <a:pt x="204" y="135"/>
                  </a:lnTo>
                  <a:close/>
                  <a:moveTo>
                    <a:pt x="210" y="785"/>
                  </a:moveTo>
                  <a:lnTo>
                    <a:pt x="237" y="794"/>
                  </a:lnTo>
                  <a:lnTo>
                    <a:pt x="265" y="799"/>
                  </a:lnTo>
                  <a:lnTo>
                    <a:pt x="277" y="800"/>
                  </a:lnTo>
                  <a:lnTo>
                    <a:pt x="290" y="802"/>
                  </a:lnTo>
                  <a:lnTo>
                    <a:pt x="302" y="803"/>
                  </a:lnTo>
                  <a:lnTo>
                    <a:pt x="315" y="803"/>
                  </a:lnTo>
                  <a:lnTo>
                    <a:pt x="336" y="802"/>
                  </a:lnTo>
                  <a:lnTo>
                    <a:pt x="357" y="801"/>
                  </a:lnTo>
                  <a:lnTo>
                    <a:pt x="377" y="799"/>
                  </a:lnTo>
                  <a:lnTo>
                    <a:pt x="397" y="796"/>
                  </a:lnTo>
                  <a:lnTo>
                    <a:pt x="416" y="792"/>
                  </a:lnTo>
                  <a:lnTo>
                    <a:pt x="434" y="788"/>
                  </a:lnTo>
                  <a:lnTo>
                    <a:pt x="452" y="781"/>
                  </a:lnTo>
                  <a:lnTo>
                    <a:pt x="469" y="775"/>
                  </a:lnTo>
                  <a:lnTo>
                    <a:pt x="486" y="768"/>
                  </a:lnTo>
                  <a:lnTo>
                    <a:pt x="502" y="759"/>
                  </a:lnTo>
                  <a:lnTo>
                    <a:pt x="517" y="751"/>
                  </a:lnTo>
                  <a:lnTo>
                    <a:pt x="531" y="740"/>
                  </a:lnTo>
                  <a:lnTo>
                    <a:pt x="545" y="730"/>
                  </a:lnTo>
                  <a:lnTo>
                    <a:pt x="558" y="718"/>
                  </a:lnTo>
                  <a:lnTo>
                    <a:pt x="571" y="705"/>
                  </a:lnTo>
                  <a:lnTo>
                    <a:pt x="582" y="692"/>
                  </a:lnTo>
                  <a:lnTo>
                    <a:pt x="594" y="677"/>
                  </a:lnTo>
                  <a:lnTo>
                    <a:pt x="604" y="662"/>
                  </a:lnTo>
                  <a:lnTo>
                    <a:pt x="614" y="647"/>
                  </a:lnTo>
                  <a:lnTo>
                    <a:pt x="623" y="631"/>
                  </a:lnTo>
                  <a:lnTo>
                    <a:pt x="632" y="616"/>
                  </a:lnTo>
                  <a:lnTo>
                    <a:pt x="639" y="599"/>
                  </a:lnTo>
                  <a:lnTo>
                    <a:pt x="645" y="581"/>
                  </a:lnTo>
                  <a:lnTo>
                    <a:pt x="652" y="563"/>
                  </a:lnTo>
                  <a:lnTo>
                    <a:pt x="657" y="545"/>
                  </a:lnTo>
                  <a:lnTo>
                    <a:pt x="662" y="526"/>
                  </a:lnTo>
                  <a:lnTo>
                    <a:pt x="666" y="507"/>
                  </a:lnTo>
                  <a:lnTo>
                    <a:pt x="670" y="487"/>
                  </a:lnTo>
                  <a:lnTo>
                    <a:pt x="672" y="467"/>
                  </a:lnTo>
                  <a:lnTo>
                    <a:pt x="674" y="446"/>
                  </a:lnTo>
                  <a:lnTo>
                    <a:pt x="675" y="425"/>
                  </a:lnTo>
                  <a:lnTo>
                    <a:pt x="675" y="403"/>
                  </a:lnTo>
                  <a:lnTo>
                    <a:pt x="675" y="378"/>
                  </a:lnTo>
                  <a:lnTo>
                    <a:pt x="674" y="355"/>
                  </a:lnTo>
                  <a:lnTo>
                    <a:pt x="672" y="332"/>
                  </a:lnTo>
                  <a:lnTo>
                    <a:pt x="670" y="310"/>
                  </a:lnTo>
                  <a:lnTo>
                    <a:pt x="667" y="289"/>
                  </a:lnTo>
                  <a:lnTo>
                    <a:pt x="662" y="268"/>
                  </a:lnTo>
                  <a:lnTo>
                    <a:pt x="657" y="248"/>
                  </a:lnTo>
                  <a:lnTo>
                    <a:pt x="652" y="229"/>
                  </a:lnTo>
                  <a:lnTo>
                    <a:pt x="647" y="211"/>
                  </a:lnTo>
                  <a:lnTo>
                    <a:pt x="639" y="193"/>
                  </a:lnTo>
                  <a:lnTo>
                    <a:pt x="632" y="176"/>
                  </a:lnTo>
                  <a:lnTo>
                    <a:pt x="623" y="159"/>
                  </a:lnTo>
                  <a:lnTo>
                    <a:pt x="615" y="144"/>
                  </a:lnTo>
                  <a:lnTo>
                    <a:pt x="604" y="129"/>
                  </a:lnTo>
                  <a:lnTo>
                    <a:pt x="595" y="116"/>
                  </a:lnTo>
                  <a:lnTo>
                    <a:pt x="583" y="102"/>
                  </a:lnTo>
                  <a:lnTo>
                    <a:pt x="572" y="89"/>
                  </a:lnTo>
                  <a:lnTo>
                    <a:pt x="559" y="78"/>
                  </a:lnTo>
                  <a:lnTo>
                    <a:pt x="546" y="67"/>
                  </a:lnTo>
                  <a:lnTo>
                    <a:pt x="533" y="58"/>
                  </a:lnTo>
                  <a:lnTo>
                    <a:pt x="519" y="48"/>
                  </a:lnTo>
                  <a:lnTo>
                    <a:pt x="504" y="40"/>
                  </a:lnTo>
                  <a:lnTo>
                    <a:pt x="489" y="32"/>
                  </a:lnTo>
                  <a:lnTo>
                    <a:pt x="473" y="25"/>
                  </a:lnTo>
                  <a:lnTo>
                    <a:pt x="457" y="19"/>
                  </a:lnTo>
                  <a:lnTo>
                    <a:pt x="440" y="13"/>
                  </a:lnTo>
                  <a:lnTo>
                    <a:pt x="423" y="9"/>
                  </a:lnTo>
                  <a:lnTo>
                    <a:pt x="405" y="6"/>
                  </a:lnTo>
                  <a:lnTo>
                    <a:pt x="386" y="3"/>
                  </a:lnTo>
                  <a:lnTo>
                    <a:pt x="367" y="1"/>
                  </a:lnTo>
                  <a:lnTo>
                    <a:pt x="347" y="0"/>
                  </a:lnTo>
                  <a:lnTo>
                    <a:pt x="327" y="0"/>
                  </a:lnTo>
                  <a:lnTo>
                    <a:pt x="313" y="0"/>
                  </a:lnTo>
                  <a:lnTo>
                    <a:pt x="299" y="1"/>
                  </a:lnTo>
                  <a:lnTo>
                    <a:pt x="286" y="2"/>
                  </a:lnTo>
                  <a:lnTo>
                    <a:pt x="273" y="4"/>
                  </a:lnTo>
                  <a:lnTo>
                    <a:pt x="260" y="7"/>
                  </a:lnTo>
                  <a:lnTo>
                    <a:pt x="248" y="10"/>
                  </a:lnTo>
                  <a:lnTo>
                    <a:pt x="236" y="14"/>
                  </a:lnTo>
                  <a:lnTo>
                    <a:pt x="224" y="19"/>
                  </a:lnTo>
                  <a:lnTo>
                    <a:pt x="212" y="24"/>
                  </a:lnTo>
                  <a:lnTo>
                    <a:pt x="201" y="30"/>
                  </a:lnTo>
                  <a:lnTo>
                    <a:pt x="190" y="37"/>
                  </a:lnTo>
                  <a:lnTo>
                    <a:pt x="179" y="44"/>
                  </a:lnTo>
                  <a:lnTo>
                    <a:pt x="168" y="51"/>
                  </a:lnTo>
                  <a:lnTo>
                    <a:pt x="158" y="60"/>
                  </a:lnTo>
                  <a:lnTo>
                    <a:pt x="147" y="68"/>
                  </a:lnTo>
                  <a:lnTo>
                    <a:pt x="138" y="78"/>
                  </a:lnTo>
                  <a:lnTo>
                    <a:pt x="138" y="14"/>
                  </a:lnTo>
                  <a:lnTo>
                    <a:pt x="0" y="14"/>
                  </a:lnTo>
                  <a:lnTo>
                    <a:pt x="0" y="1090"/>
                  </a:lnTo>
                  <a:lnTo>
                    <a:pt x="138" y="1090"/>
                  </a:lnTo>
                  <a:lnTo>
                    <a:pt x="138" y="746"/>
                  </a:lnTo>
                  <a:lnTo>
                    <a:pt x="142" y="752"/>
                  </a:lnTo>
                  <a:lnTo>
                    <a:pt x="148" y="757"/>
                  </a:lnTo>
                  <a:lnTo>
                    <a:pt x="156" y="762"/>
                  </a:lnTo>
                  <a:lnTo>
                    <a:pt x="163" y="768"/>
                  </a:lnTo>
                  <a:lnTo>
                    <a:pt x="174" y="772"/>
                  </a:lnTo>
                  <a:lnTo>
                    <a:pt x="184" y="777"/>
                  </a:lnTo>
                  <a:lnTo>
                    <a:pt x="196" y="781"/>
                  </a:lnTo>
                  <a:lnTo>
                    <a:pt x="210" y="7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 u="none">
                <a:solidFill>
                  <a:srgbClr val="336699"/>
                </a:solidFill>
                <a:latin typeface="Calibri"/>
                <a:cs typeface="+mn-cs"/>
              </a:endParaRPr>
            </a:p>
          </p:txBody>
        </p:sp>
        <p:grpSp>
          <p:nvGrpSpPr>
            <p:cNvPr id="5" name="Group 67"/>
            <p:cNvGrpSpPr/>
            <p:nvPr userDrawn="1"/>
          </p:nvGrpSpPr>
          <p:grpSpPr bwMode="gray">
            <a:xfrm>
              <a:off x="444500" y="444500"/>
              <a:ext cx="2962276" cy="198437"/>
              <a:chOff x="444500" y="444500"/>
              <a:chExt cx="2962276" cy="198437"/>
            </a:xfrm>
          </p:grpSpPr>
          <p:sp>
            <p:nvSpPr>
              <p:cNvPr id="42" name="Freeform 6"/>
              <p:cNvSpPr>
                <a:spLocks noEditPoints="1"/>
              </p:cNvSpPr>
              <p:nvPr userDrawn="1"/>
            </p:nvSpPr>
            <p:spPr bwMode="gray">
              <a:xfrm>
                <a:off x="444500" y="444500"/>
                <a:ext cx="125413" cy="198437"/>
              </a:xfrm>
              <a:custGeom>
                <a:avLst/>
                <a:gdLst/>
                <a:ahLst/>
                <a:cxnLst>
                  <a:cxn ang="0">
                    <a:pos x="525" y="928"/>
                  </a:cxn>
                  <a:cxn ang="0">
                    <a:pos x="501" y="944"/>
                  </a:cxn>
                  <a:cxn ang="0">
                    <a:pos x="448" y="963"/>
                  </a:cxn>
                  <a:cxn ang="0">
                    <a:pos x="391" y="966"/>
                  </a:cxn>
                  <a:cxn ang="0">
                    <a:pos x="341" y="959"/>
                  </a:cxn>
                  <a:cxn ang="0">
                    <a:pos x="307" y="948"/>
                  </a:cxn>
                  <a:cxn ang="0">
                    <a:pos x="278" y="933"/>
                  </a:cxn>
                  <a:cxn ang="0">
                    <a:pos x="253" y="914"/>
                  </a:cxn>
                  <a:cxn ang="0">
                    <a:pos x="232" y="891"/>
                  </a:cxn>
                  <a:cxn ang="0">
                    <a:pos x="215" y="864"/>
                  </a:cxn>
                  <a:cxn ang="0">
                    <a:pos x="202" y="832"/>
                  </a:cxn>
                  <a:cxn ang="0">
                    <a:pos x="193" y="796"/>
                  </a:cxn>
                  <a:cxn ang="0">
                    <a:pos x="188" y="727"/>
                  </a:cxn>
                  <a:cxn ang="0">
                    <a:pos x="193" y="655"/>
                  </a:cxn>
                  <a:cxn ang="0">
                    <a:pos x="202" y="618"/>
                  </a:cxn>
                  <a:cxn ang="0">
                    <a:pos x="215" y="584"/>
                  </a:cxn>
                  <a:cxn ang="0">
                    <a:pos x="232" y="555"/>
                  </a:cxn>
                  <a:cxn ang="0">
                    <a:pos x="253" y="529"/>
                  </a:cxn>
                  <a:cxn ang="0">
                    <a:pos x="278" y="509"/>
                  </a:cxn>
                  <a:cxn ang="0">
                    <a:pos x="307" y="493"/>
                  </a:cxn>
                  <a:cxn ang="0">
                    <a:pos x="339" y="481"/>
                  </a:cxn>
                  <a:cxn ang="0">
                    <a:pos x="373" y="475"/>
                  </a:cxn>
                  <a:cxn ang="0">
                    <a:pos x="412" y="472"/>
                  </a:cxn>
                  <a:cxn ang="0">
                    <a:pos x="459" y="479"/>
                  </a:cxn>
                  <a:cxn ang="0">
                    <a:pos x="504" y="498"/>
                  </a:cxn>
                  <a:cxn ang="0">
                    <a:pos x="533" y="920"/>
                  </a:cxn>
                  <a:cxn ang="0">
                    <a:pos x="533" y="43"/>
                  </a:cxn>
                  <a:cxn ang="0">
                    <a:pos x="496" y="339"/>
                  </a:cxn>
                  <a:cxn ang="0">
                    <a:pos x="437" y="324"/>
                  </a:cxn>
                  <a:cxn ang="0">
                    <a:pos x="372" y="318"/>
                  </a:cxn>
                  <a:cxn ang="0">
                    <a:pos x="314" y="323"/>
                  </a:cxn>
                  <a:cxn ang="0">
                    <a:pos x="260" y="334"/>
                  </a:cxn>
                  <a:cxn ang="0">
                    <a:pos x="210" y="355"/>
                  </a:cxn>
                  <a:cxn ang="0">
                    <a:pos x="162" y="383"/>
                  </a:cxn>
                  <a:cxn ang="0">
                    <a:pos x="119" y="420"/>
                  </a:cxn>
                  <a:cxn ang="0">
                    <a:pos x="81" y="463"/>
                  </a:cxn>
                  <a:cxn ang="0">
                    <a:pos x="49" y="511"/>
                  </a:cxn>
                  <a:cxn ang="0">
                    <a:pos x="26" y="565"/>
                  </a:cxn>
                  <a:cxn ang="0">
                    <a:pos x="9" y="623"/>
                  </a:cxn>
                  <a:cxn ang="0">
                    <a:pos x="1" y="687"/>
                  </a:cxn>
                  <a:cxn ang="0">
                    <a:pos x="0" y="753"/>
                  </a:cxn>
                  <a:cxn ang="0">
                    <a:pos x="5" y="817"/>
                  </a:cxn>
                  <a:cxn ang="0">
                    <a:pos x="17" y="875"/>
                  </a:cxn>
                  <a:cxn ang="0">
                    <a:pos x="36" y="928"/>
                  </a:cxn>
                  <a:cxn ang="0">
                    <a:pos x="61" y="975"/>
                  </a:cxn>
                  <a:cxn ang="0">
                    <a:pos x="93" y="1016"/>
                  </a:cxn>
                  <a:cxn ang="0">
                    <a:pos x="130" y="1050"/>
                  </a:cxn>
                  <a:cxn ang="0">
                    <a:pos x="172" y="1079"/>
                  </a:cxn>
                  <a:cxn ang="0">
                    <a:pos x="218" y="1099"/>
                  </a:cxn>
                  <a:cxn ang="0">
                    <a:pos x="270" y="1112"/>
                  </a:cxn>
                  <a:cxn ang="0">
                    <a:pos x="327" y="1118"/>
                  </a:cxn>
                  <a:cxn ang="0">
                    <a:pos x="374" y="1117"/>
                  </a:cxn>
                  <a:cxn ang="0">
                    <a:pos x="417" y="1112"/>
                  </a:cxn>
                  <a:cxn ang="0">
                    <a:pos x="457" y="1100"/>
                  </a:cxn>
                  <a:cxn ang="0">
                    <a:pos x="493" y="1086"/>
                  </a:cxn>
                  <a:cxn ang="0">
                    <a:pos x="520" y="1069"/>
                  </a:cxn>
                  <a:cxn ang="0">
                    <a:pos x="533" y="1105"/>
                  </a:cxn>
                </a:cxnLst>
                <a:rect l="0" t="0" r="r" b="b"/>
                <a:pathLst>
                  <a:path w="713" h="1118">
                    <a:moveTo>
                      <a:pt x="533" y="920"/>
                    </a:moveTo>
                    <a:lnTo>
                      <a:pt x="530" y="924"/>
                    </a:lnTo>
                    <a:lnTo>
                      <a:pt x="525" y="928"/>
                    </a:lnTo>
                    <a:lnTo>
                      <a:pt x="520" y="932"/>
                    </a:lnTo>
                    <a:lnTo>
                      <a:pt x="515" y="936"/>
                    </a:lnTo>
                    <a:lnTo>
                      <a:pt x="501" y="944"/>
                    </a:lnTo>
                    <a:lnTo>
                      <a:pt x="483" y="951"/>
                    </a:lnTo>
                    <a:lnTo>
                      <a:pt x="465" y="958"/>
                    </a:lnTo>
                    <a:lnTo>
                      <a:pt x="448" y="963"/>
                    </a:lnTo>
                    <a:lnTo>
                      <a:pt x="434" y="966"/>
                    </a:lnTo>
                    <a:lnTo>
                      <a:pt x="420" y="967"/>
                    </a:lnTo>
                    <a:lnTo>
                      <a:pt x="391" y="966"/>
                    </a:lnTo>
                    <a:lnTo>
                      <a:pt x="365" y="963"/>
                    </a:lnTo>
                    <a:lnTo>
                      <a:pt x="352" y="961"/>
                    </a:lnTo>
                    <a:lnTo>
                      <a:pt x="341" y="959"/>
                    </a:lnTo>
                    <a:lnTo>
                      <a:pt x="329" y="956"/>
                    </a:lnTo>
                    <a:lnTo>
                      <a:pt x="318" y="952"/>
                    </a:lnTo>
                    <a:lnTo>
                      <a:pt x="307" y="948"/>
                    </a:lnTo>
                    <a:lnTo>
                      <a:pt x="297" y="944"/>
                    </a:lnTo>
                    <a:lnTo>
                      <a:pt x="288" y="939"/>
                    </a:lnTo>
                    <a:lnTo>
                      <a:pt x="278" y="933"/>
                    </a:lnTo>
                    <a:lnTo>
                      <a:pt x="269" y="927"/>
                    </a:lnTo>
                    <a:lnTo>
                      <a:pt x="260" y="921"/>
                    </a:lnTo>
                    <a:lnTo>
                      <a:pt x="253" y="914"/>
                    </a:lnTo>
                    <a:lnTo>
                      <a:pt x="246" y="907"/>
                    </a:lnTo>
                    <a:lnTo>
                      <a:pt x="238" y="900"/>
                    </a:lnTo>
                    <a:lnTo>
                      <a:pt x="232" y="891"/>
                    </a:lnTo>
                    <a:lnTo>
                      <a:pt x="226" y="882"/>
                    </a:lnTo>
                    <a:lnTo>
                      <a:pt x="220" y="873"/>
                    </a:lnTo>
                    <a:lnTo>
                      <a:pt x="215" y="864"/>
                    </a:lnTo>
                    <a:lnTo>
                      <a:pt x="210" y="853"/>
                    </a:lnTo>
                    <a:lnTo>
                      <a:pt x="206" y="843"/>
                    </a:lnTo>
                    <a:lnTo>
                      <a:pt x="202" y="832"/>
                    </a:lnTo>
                    <a:lnTo>
                      <a:pt x="198" y="821"/>
                    </a:lnTo>
                    <a:lnTo>
                      <a:pt x="196" y="808"/>
                    </a:lnTo>
                    <a:lnTo>
                      <a:pt x="193" y="796"/>
                    </a:lnTo>
                    <a:lnTo>
                      <a:pt x="191" y="783"/>
                    </a:lnTo>
                    <a:lnTo>
                      <a:pt x="189" y="756"/>
                    </a:lnTo>
                    <a:lnTo>
                      <a:pt x="188" y="727"/>
                    </a:lnTo>
                    <a:lnTo>
                      <a:pt x="189" y="697"/>
                    </a:lnTo>
                    <a:lnTo>
                      <a:pt x="191" y="669"/>
                    </a:lnTo>
                    <a:lnTo>
                      <a:pt x="193" y="655"/>
                    </a:lnTo>
                    <a:lnTo>
                      <a:pt x="196" y="642"/>
                    </a:lnTo>
                    <a:lnTo>
                      <a:pt x="198" y="630"/>
                    </a:lnTo>
                    <a:lnTo>
                      <a:pt x="202" y="618"/>
                    </a:lnTo>
                    <a:lnTo>
                      <a:pt x="206" y="606"/>
                    </a:lnTo>
                    <a:lnTo>
                      <a:pt x="210" y="595"/>
                    </a:lnTo>
                    <a:lnTo>
                      <a:pt x="215" y="584"/>
                    </a:lnTo>
                    <a:lnTo>
                      <a:pt x="220" y="574"/>
                    </a:lnTo>
                    <a:lnTo>
                      <a:pt x="226" y="564"/>
                    </a:lnTo>
                    <a:lnTo>
                      <a:pt x="232" y="555"/>
                    </a:lnTo>
                    <a:lnTo>
                      <a:pt x="238" y="546"/>
                    </a:lnTo>
                    <a:lnTo>
                      <a:pt x="246" y="538"/>
                    </a:lnTo>
                    <a:lnTo>
                      <a:pt x="253" y="529"/>
                    </a:lnTo>
                    <a:lnTo>
                      <a:pt x="262" y="522"/>
                    </a:lnTo>
                    <a:lnTo>
                      <a:pt x="270" y="516"/>
                    </a:lnTo>
                    <a:lnTo>
                      <a:pt x="278" y="509"/>
                    </a:lnTo>
                    <a:lnTo>
                      <a:pt x="287" y="503"/>
                    </a:lnTo>
                    <a:lnTo>
                      <a:pt x="296" y="498"/>
                    </a:lnTo>
                    <a:lnTo>
                      <a:pt x="307" y="493"/>
                    </a:lnTo>
                    <a:lnTo>
                      <a:pt x="316" y="488"/>
                    </a:lnTo>
                    <a:lnTo>
                      <a:pt x="327" y="485"/>
                    </a:lnTo>
                    <a:lnTo>
                      <a:pt x="339" y="481"/>
                    </a:lnTo>
                    <a:lnTo>
                      <a:pt x="349" y="479"/>
                    </a:lnTo>
                    <a:lnTo>
                      <a:pt x="362" y="476"/>
                    </a:lnTo>
                    <a:lnTo>
                      <a:pt x="373" y="475"/>
                    </a:lnTo>
                    <a:lnTo>
                      <a:pt x="386" y="474"/>
                    </a:lnTo>
                    <a:lnTo>
                      <a:pt x="399" y="472"/>
                    </a:lnTo>
                    <a:lnTo>
                      <a:pt x="412" y="472"/>
                    </a:lnTo>
                    <a:lnTo>
                      <a:pt x="428" y="472"/>
                    </a:lnTo>
                    <a:lnTo>
                      <a:pt x="443" y="475"/>
                    </a:lnTo>
                    <a:lnTo>
                      <a:pt x="459" y="479"/>
                    </a:lnTo>
                    <a:lnTo>
                      <a:pt x="474" y="483"/>
                    </a:lnTo>
                    <a:lnTo>
                      <a:pt x="488" y="490"/>
                    </a:lnTo>
                    <a:lnTo>
                      <a:pt x="504" y="498"/>
                    </a:lnTo>
                    <a:lnTo>
                      <a:pt x="518" y="507"/>
                    </a:lnTo>
                    <a:lnTo>
                      <a:pt x="533" y="518"/>
                    </a:lnTo>
                    <a:lnTo>
                      <a:pt x="533" y="920"/>
                    </a:lnTo>
                    <a:close/>
                    <a:moveTo>
                      <a:pt x="713" y="1105"/>
                    </a:moveTo>
                    <a:lnTo>
                      <a:pt x="713" y="0"/>
                    </a:lnTo>
                    <a:lnTo>
                      <a:pt x="533" y="43"/>
                    </a:lnTo>
                    <a:lnTo>
                      <a:pt x="533" y="354"/>
                    </a:lnTo>
                    <a:lnTo>
                      <a:pt x="515" y="346"/>
                    </a:lnTo>
                    <a:lnTo>
                      <a:pt x="496" y="339"/>
                    </a:lnTo>
                    <a:lnTo>
                      <a:pt x="477" y="332"/>
                    </a:lnTo>
                    <a:lnTo>
                      <a:pt x="457" y="328"/>
                    </a:lnTo>
                    <a:lnTo>
                      <a:pt x="437" y="324"/>
                    </a:lnTo>
                    <a:lnTo>
                      <a:pt x="416" y="321"/>
                    </a:lnTo>
                    <a:lnTo>
                      <a:pt x="394" y="320"/>
                    </a:lnTo>
                    <a:lnTo>
                      <a:pt x="372" y="318"/>
                    </a:lnTo>
                    <a:lnTo>
                      <a:pt x="353" y="318"/>
                    </a:lnTo>
                    <a:lnTo>
                      <a:pt x="333" y="321"/>
                    </a:lnTo>
                    <a:lnTo>
                      <a:pt x="314" y="323"/>
                    </a:lnTo>
                    <a:lnTo>
                      <a:pt x="296" y="326"/>
                    </a:lnTo>
                    <a:lnTo>
                      <a:pt x="277" y="330"/>
                    </a:lnTo>
                    <a:lnTo>
                      <a:pt x="260" y="334"/>
                    </a:lnTo>
                    <a:lnTo>
                      <a:pt x="243" y="341"/>
                    </a:lnTo>
                    <a:lnTo>
                      <a:pt x="226" y="347"/>
                    </a:lnTo>
                    <a:lnTo>
                      <a:pt x="210" y="355"/>
                    </a:lnTo>
                    <a:lnTo>
                      <a:pt x="193" y="364"/>
                    </a:lnTo>
                    <a:lnTo>
                      <a:pt x="178" y="373"/>
                    </a:lnTo>
                    <a:lnTo>
                      <a:pt x="162" y="383"/>
                    </a:lnTo>
                    <a:lnTo>
                      <a:pt x="148" y="394"/>
                    </a:lnTo>
                    <a:lnTo>
                      <a:pt x="134" y="406"/>
                    </a:lnTo>
                    <a:lnTo>
                      <a:pt x="119" y="420"/>
                    </a:lnTo>
                    <a:lnTo>
                      <a:pt x="106" y="433"/>
                    </a:lnTo>
                    <a:lnTo>
                      <a:pt x="93" y="448"/>
                    </a:lnTo>
                    <a:lnTo>
                      <a:pt x="81" y="463"/>
                    </a:lnTo>
                    <a:lnTo>
                      <a:pt x="69" y="479"/>
                    </a:lnTo>
                    <a:lnTo>
                      <a:pt x="59" y="495"/>
                    </a:lnTo>
                    <a:lnTo>
                      <a:pt x="49" y="511"/>
                    </a:lnTo>
                    <a:lnTo>
                      <a:pt x="41" y="529"/>
                    </a:lnTo>
                    <a:lnTo>
                      <a:pt x="34" y="547"/>
                    </a:lnTo>
                    <a:lnTo>
                      <a:pt x="26" y="565"/>
                    </a:lnTo>
                    <a:lnTo>
                      <a:pt x="20" y="584"/>
                    </a:lnTo>
                    <a:lnTo>
                      <a:pt x="15" y="603"/>
                    </a:lnTo>
                    <a:lnTo>
                      <a:pt x="9" y="623"/>
                    </a:lnTo>
                    <a:lnTo>
                      <a:pt x="6" y="643"/>
                    </a:lnTo>
                    <a:lnTo>
                      <a:pt x="3" y="664"/>
                    </a:lnTo>
                    <a:lnTo>
                      <a:pt x="1" y="687"/>
                    </a:lnTo>
                    <a:lnTo>
                      <a:pt x="0" y="709"/>
                    </a:lnTo>
                    <a:lnTo>
                      <a:pt x="0" y="731"/>
                    </a:lnTo>
                    <a:lnTo>
                      <a:pt x="0" y="753"/>
                    </a:lnTo>
                    <a:lnTo>
                      <a:pt x="1" y="775"/>
                    </a:lnTo>
                    <a:lnTo>
                      <a:pt x="3" y="796"/>
                    </a:lnTo>
                    <a:lnTo>
                      <a:pt x="5" y="817"/>
                    </a:lnTo>
                    <a:lnTo>
                      <a:pt x="8" y="837"/>
                    </a:lnTo>
                    <a:lnTo>
                      <a:pt x="12" y="856"/>
                    </a:lnTo>
                    <a:lnTo>
                      <a:pt x="17" y="875"/>
                    </a:lnTo>
                    <a:lnTo>
                      <a:pt x="23" y="893"/>
                    </a:lnTo>
                    <a:lnTo>
                      <a:pt x="28" y="911"/>
                    </a:lnTo>
                    <a:lnTo>
                      <a:pt x="36" y="928"/>
                    </a:lnTo>
                    <a:lnTo>
                      <a:pt x="43" y="944"/>
                    </a:lnTo>
                    <a:lnTo>
                      <a:pt x="52" y="960"/>
                    </a:lnTo>
                    <a:lnTo>
                      <a:pt x="61" y="975"/>
                    </a:lnTo>
                    <a:lnTo>
                      <a:pt x="71" y="989"/>
                    </a:lnTo>
                    <a:lnTo>
                      <a:pt x="81" y="1003"/>
                    </a:lnTo>
                    <a:lnTo>
                      <a:pt x="93" y="1016"/>
                    </a:lnTo>
                    <a:lnTo>
                      <a:pt x="104" y="1028"/>
                    </a:lnTo>
                    <a:lnTo>
                      <a:pt x="117" y="1040"/>
                    </a:lnTo>
                    <a:lnTo>
                      <a:pt x="130" y="1050"/>
                    </a:lnTo>
                    <a:lnTo>
                      <a:pt x="143" y="1061"/>
                    </a:lnTo>
                    <a:lnTo>
                      <a:pt x="157" y="1071"/>
                    </a:lnTo>
                    <a:lnTo>
                      <a:pt x="172" y="1079"/>
                    </a:lnTo>
                    <a:lnTo>
                      <a:pt x="187" y="1086"/>
                    </a:lnTo>
                    <a:lnTo>
                      <a:pt x="202" y="1093"/>
                    </a:lnTo>
                    <a:lnTo>
                      <a:pt x="218" y="1099"/>
                    </a:lnTo>
                    <a:lnTo>
                      <a:pt x="235" y="1104"/>
                    </a:lnTo>
                    <a:lnTo>
                      <a:pt x="252" y="1108"/>
                    </a:lnTo>
                    <a:lnTo>
                      <a:pt x="270" y="1112"/>
                    </a:lnTo>
                    <a:lnTo>
                      <a:pt x="288" y="1115"/>
                    </a:lnTo>
                    <a:lnTo>
                      <a:pt x="307" y="1117"/>
                    </a:lnTo>
                    <a:lnTo>
                      <a:pt x="327" y="1118"/>
                    </a:lnTo>
                    <a:lnTo>
                      <a:pt x="347" y="1118"/>
                    </a:lnTo>
                    <a:lnTo>
                      <a:pt x="361" y="1118"/>
                    </a:lnTo>
                    <a:lnTo>
                      <a:pt x="374" y="1117"/>
                    </a:lnTo>
                    <a:lnTo>
                      <a:pt x="389" y="1116"/>
                    </a:lnTo>
                    <a:lnTo>
                      <a:pt x="403" y="1114"/>
                    </a:lnTo>
                    <a:lnTo>
                      <a:pt x="417" y="1112"/>
                    </a:lnTo>
                    <a:lnTo>
                      <a:pt x="430" y="1108"/>
                    </a:lnTo>
                    <a:lnTo>
                      <a:pt x="444" y="1104"/>
                    </a:lnTo>
                    <a:lnTo>
                      <a:pt x="457" y="1100"/>
                    </a:lnTo>
                    <a:lnTo>
                      <a:pt x="470" y="1096"/>
                    </a:lnTo>
                    <a:lnTo>
                      <a:pt x="482" y="1091"/>
                    </a:lnTo>
                    <a:lnTo>
                      <a:pt x="493" y="1086"/>
                    </a:lnTo>
                    <a:lnTo>
                      <a:pt x="503" y="1081"/>
                    </a:lnTo>
                    <a:lnTo>
                      <a:pt x="512" y="1076"/>
                    </a:lnTo>
                    <a:lnTo>
                      <a:pt x="520" y="1069"/>
                    </a:lnTo>
                    <a:lnTo>
                      <a:pt x="526" y="1064"/>
                    </a:lnTo>
                    <a:lnTo>
                      <a:pt x="533" y="1058"/>
                    </a:lnTo>
                    <a:lnTo>
                      <a:pt x="533" y="1105"/>
                    </a:lnTo>
                    <a:lnTo>
                      <a:pt x="713" y="1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 dirty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 noEditPoints="1"/>
              </p:cNvSpPr>
              <p:nvPr userDrawn="1"/>
            </p:nvSpPr>
            <p:spPr bwMode="gray">
              <a:xfrm>
                <a:off x="617124" y="450850"/>
                <a:ext cx="52388" cy="188912"/>
              </a:xfrm>
              <a:custGeom>
                <a:avLst/>
                <a:gdLst/>
                <a:ahLst/>
                <a:cxnLst>
                  <a:cxn ang="0">
                    <a:pos x="204" y="1"/>
                  </a:cxn>
                  <a:cxn ang="0">
                    <a:pos x="224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9"/>
                  </a:cxn>
                  <a:cxn ang="0">
                    <a:pos x="285" y="56"/>
                  </a:cxn>
                  <a:cxn ang="0">
                    <a:pos x="294" y="73"/>
                  </a:cxn>
                  <a:cxn ang="0">
                    <a:pos x="297" y="93"/>
                  </a:cxn>
                  <a:cxn ang="0">
                    <a:pos x="297" y="115"/>
                  </a:cxn>
                  <a:cxn ang="0">
                    <a:pos x="294" y="135"/>
                  </a:cxn>
                  <a:cxn ang="0">
                    <a:pos x="285" y="154"/>
                  </a:cxn>
                  <a:cxn ang="0">
                    <a:pos x="274" y="170"/>
                  </a:cxn>
                  <a:cxn ang="0">
                    <a:pos x="259" y="185"/>
                  </a:cxn>
                  <a:cxn ang="0">
                    <a:pos x="242" y="197"/>
                  </a:cxn>
                  <a:cxn ang="0">
                    <a:pos x="224" y="204"/>
                  </a:cxn>
                  <a:cxn ang="0">
                    <a:pos x="204" y="208"/>
                  </a:cxn>
                  <a:cxn ang="0">
                    <a:pos x="183" y="208"/>
                  </a:cxn>
                  <a:cxn ang="0">
                    <a:pos x="162" y="204"/>
                  </a:cxn>
                  <a:cxn ang="0">
                    <a:pos x="144" y="197"/>
                  </a:cxn>
                  <a:cxn ang="0">
                    <a:pos x="127" y="185"/>
                  </a:cxn>
                  <a:cxn ang="0">
                    <a:pos x="112" y="170"/>
                  </a:cxn>
                  <a:cxn ang="0">
                    <a:pos x="101" y="154"/>
                  </a:cxn>
                  <a:cxn ang="0">
                    <a:pos x="92" y="135"/>
                  </a:cxn>
                  <a:cxn ang="0">
                    <a:pos x="89" y="115"/>
                  </a:cxn>
                  <a:cxn ang="0">
                    <a:pos x="89" y="93"/>
                  </a:cxn>
                  <a:cxn ang="0">
                    <a:pos x="92" y="73"/>
                  </a:cxn>
                  <a:cxn ang="0">
                    <a:pos x="101" y="56"/>
                  </a:cxn>
                  <a:cxn ang="0">
                    <a:pos x="112" y="39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2" y="4"/>
                  </a:cxn>
                  <a:cxn ang="0">
                    <a:pos x="183" y="1"/>
                  </a:cxn>
                  <a:cxn ang="0">
                    <a:pos x="100" y="1072"/>
                  </a:cxn>
                  <a:cxn ang="0">
                    <a:pos x="0" y="447"/>
                  </a:cxn>
                  <a:cxn ang="0">
                    <a:pos x="282" y="299"/>
                  </a:cxn>
                  <a:cxn ang="0">
                    <a:pos x="100" y="1072"/>
                  </a:cxn>
                </a:cxnLst>
                <a:rect l="0" t="0" r="r" b="b"/>
                <a:pathLst>
                  <a:path w="298" h="1072">
                    <a:moveTo>
                      <a:pt x="194" y="0"/>
                    </a:move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2" y="12"/>
                    </a:lnTo>
                    <a:lnTo>
                      <a:pt x="251" y="16"/>
                    </a:lnTo>
                    <a:lnTo>
                      <a:pt x="259" y="23"/>
                    </a:lnTo>
                    <a:lnTo>
                      <a:pt x="267" y="30"/>
                    </a:lnTo>
                    <a:lnTo>
                      <a:pt x="274" y="39"/>
                    </a:lnTo>
                    <a:lnTo>
                      <a:pt x="280" y="47"/>
                    </a:lnTo>
                    <a:lnTo>
                      <a:pt x="285" y="56"/>
                    </a:lnTo>
                    <a:lnTo>
                      <a:pt x="290" y="64"/>
                    </a:lnTo>
                    <a:lnTo>
                      <a:pt x="294" y="73"/>
                    </a:lnTo>
                    <a:lnTo>
                      <a:pt x="296" y="84"/>
                    </a:lnTo>
                    <a:lnTo>
                      <a:pt x="297" y="93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5"/>
                    </a:lnTo>
                    <a:lnTo>
                      <a:pt x="294" y="135"/>
                    </a:lnTo>
                    <a:lnTo>
                      <a:pt x="290" y="144"/>
                    </a:lnTo>
                    <a:lnTo>
                      <a:pt x="285" y="154"/>
                    </a:lnTo>
                    <a:lnTo>
                      <a:pt x="280" y="162"/>
                    </a:lnTo>
                    <a:lnTo>
                      <a:pt x="274" y="170"/>
                    </a:lnTo>
                    <a:lnTo>
                      <a:pt x="267" y="178"/>
                    </a:lnTo>
                    <a:lnTo>
                      <a:pt x="259" y="185"/>
                    </a:lnTo>
                    <a:lnTo>
                      <a:pt x="251" y="192"/>
                    </a:lnTo>
                    <a:lnTo>
                      <a:pt x="242" y="197"/>
                    </a:lnTo>
                    <a:lnTo>
                      <a:pt x="234" y="201"/>
                    </a:lnTo>
                    <a:lnTo>
                      <a:pt x="224" y="204"/>
                    </a:lnTo>
                    <a:lnTo>
                      <a:pt x="214" y="207"/>
                    </a:lnTo>
                    <a:lnTo>
                      <a:pt x="204" y="208"/>
                    </a:lnTo>
                    <a:lnTo>
                      <a:pt x="194" y="208"/>
                    </a:lnTo>
                    <a:lnTo>
                      <a:pt x="183" y="208"/>
                    </a:lnTo>
                    <a:lnTo>
                      <a:pt x="172" y="207"/>
                    </a:lnTo>
                    <a:lnTo>
                      <a:pt x="162" y="204"/>
                    </a:lnTo>
                    <a:lnTo>
                      <a:pt x="153" y="201"/>
                    </a:lnTo>
                    <a:lnTo>
                      <a:pt x="144" y="197"/>
                    </a:lnTo>
                    <a:lnTo>
                      <a:pt x="136" y="192"/>
                    </a:lnTo>
                    <a:lnTo>
                      <a:pt x="127" y="185"/>
                    </a:lnTo>
                    <a:lnTo>
                      <a:pt x="119" y="178"/>
                    </a:lnTo>
                    <a:lnTo>
                      <a:pt x="112" y="170"/>
                    </a:lnTo>
                    <a:lnTo>
                      <a:pt x="106" y="162"/>
                    </a:lnTo>
                    <a:lnTo>
                      <a:pt x="101" y="154"/>
                    </a:lnTo>
                    <a:lnTo>
                      <a:pt x="96" y="144"/>
                    </a:lnTo>
                    <a:lnTo>
                      <a:pt x="92" y="135"/>
                    </a:lnTo>
                    <a:lnTo>
                      <a:pt x="90" y="125"/>
                    </a:lnTo>
                    <a:lnTo>
                      <a:pt x="89" y="115"/>
                    </a:lnTo>
                    <a:lnTo>
                      <a:pt x="88" y="104"/>
                    </a:lnTo>
                    <a:lnTo>
                      <a:pt x="89" y="93"/>
                    </a:lnTo>
                    <a:lnTo>
                      <a:pt x="90" y="84"/>
                    </a:lnTo>
                    <a:lnTo>
                      <a:pt x="92" y="73"/>
                    </a:lnTo>
                    <a:lnTo>
                      <a:pt x="96" y="64"/>
                    </a:lnTo>
                    <a:lnTo>
                      <a:pt x="101" y="56"/>
                    </a:lnTo>
                    <a:lnTo>
                      <a:pt x="106" y="47"/>
                    </a:lnTo>
                    <a:lnTo>
                      <a:pt x="112" y="39"/>
                    </a:lnTo>
                    <a:lnTo>
                      <a:pt x="119" y="30"/>
                    </a:lnTo>
                    <a:lnTo>
                      <a:pt x="127" y="23"/>
                    </a:lnTo>
                    <a:lnTo>
                      <a:pt x="136" y="16"/>
                    </a:lnTo>
                    <a:lnTo>
                      <a:pt x="144" y="12"/>
                    </a:lnTo>
                    <a:lnTo>
                      <a:pt x="153" y="7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83" y="1"/>
                    </a:lnTo>
                    <a:lnTo>
                      <a:pt x="194" y="0"/>
                    </a:lnTo>
                    <a:close/>
                    <a:moveTo>
                      <a:pt x="100" y="1072"/>
                    </a:moveTo>
                    <a:lnTo>
                      <a:pt x="100" y="447"/>
                    </a:lnTo>
                    <a:lnTo>
                      <a:pt x="0" y="447"/>
                    </a:lnTo>
                    <a:lnTo>
                      <a:pt x="0" y="299"/>
                    </a:lnTo>
                    <a:lnTo>
                      <a:pt x="282" y="299"/>
                    </a:lnTo>
                    <a:lnTo>
                      <a:pt x="282" y="1072"/>
                    </a:lnTo>
                    <a:lnTo>
                      <a:pt x="100" y="10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4" name="Freeform 10"/>
              <p:cNvSpPr>
                <a:spLocks noEditPoints="1"/>
              </p:cNvSpPr>
              <p:nvPr userDrawn="1"/>
            </p:nvSpPr>
            <p:spPr bwMode="gray">
              <a:xfrm>
                <a:off x="855663" y="498475"/>
                <a:ext cx="115888" cy="141287"/>
              </a:xfrm>
              <a:custGeom>
                <a:avLst/>
                <a:gdLst/>
                <a:ahLst/>
                <a:cxnLst>
                  <a:cxn ang="0">
                    <a:pos x="431" y="629"/>
                  </a:cxn>
                  <a:cxn ang="0">
                    <a:pos x="388" y="664"/>
                  </a:cxn>
                  <a:cxn ang="0">
                    <a:pos x="342" y="686"/>
                  </a:cxn>
                  <a:cxn ang="0">
                    <a:pos x="292" y="696"/>
                  </a:cxn>
                  <a:cxn ang="0">
                    <a:pos x="232" y="692"/>
                  </a:cxn>
                  <a:cxn ang="0">
                    <a:pos x="183" y="673"/>
                  </a:cxn>
                  <a:cxn ang="0">
                    <a:pos x="152" y="638"/>
                  </a:cxn>
                  <a:cxn ang="0">
                    <a:pos x="139" y="589"/>
                  </a:cxn>
                  <a:cxn ang="0">
                    <a:pos x="144" y="530"/>
                  </a:cxn>
                  <a:cxn ang="0">
                    <a:pos x="163" y="490"/>
                  </a:cxn>
                  <a:cxn ang="0">
                    <a:pos x="220" y="434"/>
                  </a:cxn>
                  <a:cxn ang="0">
                    <a:pos x="299" y="400"/>
                  </a:cxn>
                  <a:cxn ang="0">
                    <a:pos x="387" y="393"/>
                  </a:cxn>
                  <a:cxn ang="0">
                    <a:pos x="463" y="596"/>
                  </a:cxn>
                  <a:cxn ang="0">
                    <a:pos x="573" y="792"/>
                  </a:cxn>
                  <a:cxn ang="0">
                    <a:pos x="641" y="800"/>
                  </a:cxn>
                  <a:cxn ang="0">
                    <a:pos x="648" y="722"/>
                  </a:cxn>
                  <a:cxn ang="0">
                    <a:pos x="624" y="697"/>
                  </a:cxn>
                  <a:cxn ang="0">
                    <a:pos x="610" y="663"/>
                  </a:cxn>
                  <a:cxn ang="0">
                    <a:pos x="601" y="597"/>
                  </a:cxn>
                  <a:cxn ang="0">
                    <a:pos x="598" y="260"/>
                  </a:cxn>
                  <a:cxn ang="0">
                    <a:pos x="586" y="191"/>
                  </a:cxn>
                  <a:cxn ang="0">
                    <a:pos x="564" y="133"/>
                  </a:cxn>
                  <a:cxn ang="0">
                    <a:pos x="534" y="86"/>
                  </a:cxn>
                  <a:cxn ang="0">
                    <a:pos x="492" y="50"/>
                  </a:cxn>
                  <a:cxn ang="0">
                    <a:pos x="440" y="24"/>
                  </a:cxn>
                  <a:cxn ang="0">
                    <a:pos x="376" y="7"/>
                  </a:cxn>
                  <a:cxn ang="0">
                    <a:pos x="300" y="0"/>
                  </a:cxn>
                  <a:cxn ang="0">
                    <a:pos x="232" y="3"/>
                  </a:cxn>
                  <a:cxn ang="0">
                    <a:pos x="165" y="17"/>
                  </a:cxn>
                  <a:cxn ang="0">
                    <a:pos x="101" y="40"/>
                  </a:cxn>
                  <a:cxn ang="0">
                    <a:pos x="50" y="68"/>
                  </a:cxn>
                  <a:cxn ang="0">
                    <a:pos x="116" y="175"/>
                  </a:cxn>
                  <a:cxn ang="0">
                    <a:pos x="158" y="149"/>
                  </a:cxn>
                  <a:cxn ang="0">
                    <a:pos x="208" y="131"/>
                  </a:cxn>
                  <a:cxn ang="0">
                    <a:pos x="265" y="123"/>
                  </a:cxn>
                  <a:cxn ang="0">
                    <a:pos x="334" y="125"/>
                  </a:cxn>
                  <a:cxn ang="0">
                    <a:pos x="398" y="148"/>
                  </a:cxn>
                  <a:cxn ang="0">
                    <a:pos x="439" y="196"/>
                  </a:cxn>
                  <a:cxn ang="0">
                    <a:pos x="460" y="267"/>
                  </a:cxn>
                  <a:cxn ang="0">
                    <a:pos x="410" y="296"/>
                  </a:cxn>
                  <a:cxn ang="0">
                    <a:pos x="365" y="291"/>
                  </a:cxn>
                  <a:cxn ang="0">
                    <a:pos x="289" y="296"/>
                  </a:cxn>
                  <a:cxn ang="0">
                    <a:pos x="219" y="311"/>
                  </a:cxn>
                  <a:cxn ang="0">
                    <a:pos x="158" y="337"/>
                  </a:cxn>
                  <a:cxn ang="0">
                    <a:pos x="103" y="372"/>
                  </a:cxn>
                  <a:cxn ang="0">
                    <a:pos x="58" y="415"/>
                  </a:cxn>
                  <a:cxn ang="0">
                    <a:pos x="26" y="463"/>
                  </a:cxn>
                  <a:cxn ang="0">
                    <a:pos x="6" y="515"/>
                  </a:cxn>
                  <a:cxn ang="0">
                    <a:pos x="0" y="572"/>
                  </a:cxn>
                  <a:cxn ang="0">
                    <a:pos x="4" y="619"/>
                  </a:cxn>
                  <a:cxn ang="0">
                    <a:pos x="17" y="662"/>
                  </a:cxn>
                  <a:cxn ang="0">
                    <a:pos x="38" y="702"/>
                  </a:cxn>
                  <a:cxn ang="0">
                    <a:pos x="67" y="737"/>
                  </a:cxn>
                  <a:cxn ang="0">
                    <a:pos x="120" y="777"/>
                  </a:cxn>
                  <a:cxn ang="0">
                    <a:pos x="159" y="794"/>
                  </a:cxn>
                  <a:cxn ang="0">
                    <a:pos x="202" y="802"/>
                  </a:cxn>
                  <a:cxn ang="0">
                    <a:pos x="266" y="801"/>
                  </a:cxn>
                  <a:cxn ang="0">
                    <a:pos x="338" y="789"/>
                  </a:cxn>
                  <a:cxn ang="0">
                    <a:pos x="402" y="762"/>
                  </a:cxn>
                  <a:cxn ang="0">
                    <a:pos x="453" y="724"/>
                  </a:cxn>
                  <a:cxn ang="0">
                    <a:pos x="486" y="725"/>
                  </a:cxn>
                  <a:cxn ang="0">
                    <a:pos x="516" y="763"/>
                  </a:cxn>
                </a:cxnLst>
                <a:rect l="0" t="0" r="r" b="b"/>
                <a:pathLst>
                  <a:path w="662" h="803">
                    <a:moveTo>
                      <a:pt x="463" y="596"/>
                    </a:moveTo>
                    <a:lnTo>
                      <a:pt x="452" y="608"/>
                    </a:lnTo>
                    <a:lnTo>
                      <a:pt x="442" y="619"/>
                    </a:lnTo>
                    <a:lnTo>
                      <a:pt x="431" y="629"/>
                    </a:lnTo>
                    <a:lnTo>
                      <a:pt x="421" y="640"/>
                    </a:lnTo>
                    <a:lnTo>
                      <a:pt x="410" y="648"/>
                    </a:lnTo>
                    <a:lnTo>
                      <a:pt x="400" y="657"/>
                    </a:lnTo>
                    <a:lnTo>
                      <a:pt x="388" y="664"/>
                    </a:lnTo>
                    <a:lnTo>
                      <a:pt x="376" y="670"/>
                    </a:lnTo>
                    <a:lnTo>
                      <a:pt x="366" y="677"/>
                    </a:lnTo>
                    <a:lnTo>
                      <a:pt x="353" y="682"/>
                    </a:lnTo>
                    <a:lnTo>
                      <a:pt x="342" y="686"/>
                    </a:lnTo>
                    <a:lnTo>
                      <a:pt x="330" y="689"/>
                    </a:lnTo>
                    <a:lnTo>
                      <a:pt x="317" y="693"/>
                    </a:lnTo>
                    <a:lnTo>
                      <a:pt x="305" y="694"/>
                    </a:lnTo>
                    <a:lnTo>
                      <a:pt x="292" y="696"/>
                    </a:lnTo>
                    <a:lnTo>
                      <a:pt x="279" y="696"/>
                    </a:lnTo>
                    <a:lnTo>
                      <a:pt x="262" y="695"/>
                    </a:lnTo>
                    <a:lnTo>
                      <a:pt x="247" y="694"/>
                    </a:lnTo>
                    <a:lnTo>
                      <a:pt x="232" y="692"/>
                    </a:lnTo>
                    <a:lnTo>
                      <a:pt x="218" y="688"/>
                    </a:lnTo>
                    <a:lnTo>
                      <a:pt x="205" y="684"/>
                    </a:lnTo>
                    <a:lnTo>
                      <a:pt x="194" y="679"/>
                    </a:lnTo>
                    <a:lnTo>
                      <a:pt x="183" y="673"/>
                    </a:lnTo>
                    <a:lnTo>
                      <a:pt x="174" y="665"/>
                    </a:lnTo>
                    <a:lnTo>
                      <a:pt x="165" y="657"/>
                    </a:lnTo>
                    <a:lnTo>
                      <a:pt x="158" y="648"/>
                    </a:lnTo>
                    <a:lnTo>
                      <a:pt x="152" y="638"/>
                    </a:lnTo>
                    <a:lnTo>
                      <a:pt x="147" y="627"/>
                    </a:lnTo>
                    <a:lnTo>
                      <a:pt x="143" y="616"/>
                    </a:lnTo>
                    <a:lnTo>
                      <a:pt x="140" y="603"/>
                    </a:lnTo>
                    <a:lnTo>
                      <a:pt x="139" y="589"/>
                    </a:lnTo>
                    <a:lnTo>
                      <a:pt x="138" y="575"/>
                    </a:lnTo>
                    <a:lnTo>
                      <a:pt x="139" y="556"/>
                    </a:lnTo>
                    <a:lnTo>
                      <a:pt x="142" y="539"/>
                    </a:lnTo>
                    <a:lnTo>
                      <a:pt x="144" y="530"/>
                    </a:lnTo>
                    <a:lnTo>
                      <a:pt x="147" y="522"/>
                    </a:lnTo>
                    <a:lnTo>
                      <a:pt x="151" y="513"/>
                    </a:lnTo>
                    <a:lnTo>
                      <a:pt x="155" y="506"/>
                    </a:lnTo>
                    <a:lnTo>
                      <a:pt x="163" y="490"/>
                    </a:lnTo>
                    <a:lnTo>
                      <a:pt x="175" y="474"/>
                    </a:lnTo>
                    <a:lnTo>
                      <a:pt x="189" y="461"/>
                    </a:lnTo>
                    <a:lnTo>
                      <a:pt x="203" y="447"/>
                    </a:lnTo>
                    <a:lnTo>
                      <a:pt x="220" y="434"/>
                    </a:lnTo>
                    <a:lnTo>
                      <a:pt x="238" y="423"/>
                    </a:lnTo>
                    <a:lnTo>
                      <a:pt x="258" y="414"/>
                    </a:lnTo>
                    <a:lnTo>
                      <a:pt x="278" y="406"/>
                    </a:lnTo>
                    <a:lnTo>
                      <a:pt x="299" y="400"/>
                    </a:lnTo>
                    <a:lnTo>
                      <a:pt x="323" y="396"/>
                    </a:lnTo>
                    <a:lnTo>
                      <a:pt x="347" y="393"/>
                    </a:lnTo>
                    <a:lnTo>
                      <a:pt x="372" y="393"/>
                    </a:lnTo>
                    <a:lnTo>
                      <a:pt x="387" y="393"/>
                    </a:lnTo>
                    <a:lnTo>
                      <a:pt x="408" y="396"/>
                    </a:lnTo>
                    <a:lnTo>
                      <a:pt x="432" y="402"/>
                    </a:lnTo>
                    <a:lnTo>
                      <a:pt x="463" y="408"/>
                    </a:lnTo>
                    <a:lnTo>
                      <a:pt x="463" y="596"/>
                    </a:lnTo>
                    <a:close/>
                    <a:moveTo>
                      <a:pt x="536" y="777"/>
                    </a:moveTo>
                    <a:lnTo>
                      <a:pt x="546" y="783"/>
                    </a:lnTo>
                    <a:lnTo>
                      <a:pt x="559" y="788"/>
                    </a:lnTo>
                    <a:lnTo>
                      <a:pt x="573" y="792"/>
                    </a:lnTo>
                    <a:lnTo>
                      <a:pt x="589" y="795"/>
                    </a:lnTo>
                    <a:lnTo>
                      <a:pt x="604" y="798"/>
                    </a:lnTo>
                    <a:lnTo>
                      <a:pt x="622" y="799"/>
                    </a:lnTo>
                    <a:lnTo>
                      <a:pt x="641" y="800"/>
                    </a:lnTo>
                    <a:lnTo>
                      <a:pt x="662" y="801"/>
                    </a:lnTo>
                    <a:lnTo>
                      <a:pt x="662" y="732"/>
                    </a:lnTo>
                    <a:lnTo>
                      <a:pt x="655" y="727"/>
                    </a:lnTo>
                    <a:lnTo>
                      <a:pt x="648" y="722"/>
                    </a:lnTo>
                    <a:lnTo>
                      <a:pt x="641" y="717"/>
                    </a:lnTo>
                    <a:lnTo>
                      <a:pt x="635" y="711"/>
                    </a:lnTo>
                    <a:lnTo>
                      <a:pt x="630" y="704"/>
                    </a:lnTo>
                    <a:lnTo>
                      <a:pt x="624" y="697"/>
                    </a:lnTo>
                    <a:lnTo>
                      <a:pt x="620" y="689"/>
                    </a:lnTo>
                    <a:lnTo>
                      <a:pt x="616" y="681"/>
                    </a:lnTo>
                    <a:lnTo>
                      <a:pt x="613" y="673"/>
                    </a:lnTo>
                    <a:lnTo>
                      <a:pt x="610" y="663"/>
                    </a:lnTo>
                    <a:lnTo>
                      <a:pt x="606" y="654"/>
                    </a:lnTo>
                    <a:lnTo>
                      <a:pt x="604" y="643"/>
                    </a:lnTo>
                    <a:lnTo>
                      <a:pt x="601" y="621"/>
                    </a:lnTo>
                    <a:lnTo>
                      <a:pt x="601" y="597"/>
                    </a:lnTo>
                    <a:lnTo>
                      <a:pt x="601" y="319"/>
                    </a:lnTo>
                    <a:lnTo>
                      <a:pt x="600" y="298"/>
                    </a:lnTo>
                    <a:lnTo>
                      <a:pt x="599" y="279"/>
                    </a:lnTo>
                    <a:lnTo>
                      <a:pt x="598" y="260"/>
                    </a:lnTo>
                    <a:lnTo>
                      <a:pt x="596" y="241"/>
                    </a:lnTo>
                    <a:lnTo>
                      <a:pt x="593" y="223"/>
                    </a:lnTo>
                    <a:lnTo>
                      <a:pt x="590" y="206"/>
                    </a:lnTo>
                    <a:lnTo>
                      <a:pt x="586" y="191"/>
                    </a:lnTo>
                    <a:lnTo>
                      <a:pt x="581" y="175"/>
                    </a:lnTo>
                    <a:lnTo>
                      <a:pt x="577" y="160"/>
                    </a:lnTo>
                    <a:lnTo>
                      <a:pt x="571" y="146"/>
                    </a:lnTo>
                    <a:lnTo>
                      <a:pt x="564" y="133"/>
                    </a:lnTo>
                    <a:lnTo>
                      <a:pt x="558" y="120"/>
                    </a:lnTo>
                    <a:lnTo>
                      <a:pt x="551" y="107"/>
                    </a:lnTo>
                    <a:lnTo>
                      <a:pt x="542" y="97"/>
                    </a:lnTo>
                    <a:lnTo>
                      <a:pt x="534" y="86"/>
                    </a:lnTo>
                    <a:lnTo>
                      <a:pt x="524" y="76"/>
                    </a:lnTo>
                    <a:lnTo>
                      <a:pt x="515" y="66"/>
                    </a:lnTo>
                    <a:lnTo>
                      <a:pt x="504" y="58"/>
                    </a:lnTo>
                    <a:lnTo>
                      <a:pt x="492" y="50"/>
                    </a:lnTo>
                    <a:lnTo>
                      <a:pt x="481" y="43"/>
                    </a:lnTo>
                    <a:lnTo>
                      <a:pt x="468" y="36"/>
                    </a:lnTo>
                    <a:lnTo>
                      <a:pt x="455" y="29"/>
                    </a:lnTo>
                    <a:lnTo>
                      <a:pt x="440" y="24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3" y="10"/>
                    </a:lnTo>
                    <a:lnTo>
                      <a:pt x="376" y="7"/>
                    </a:lnTo>
                    <a:lnTo>
                      <a:pt x="358" y="4"/>
                    </a:lnTo>
                    <a:lnTo>
                      <a:pt x="339" y="2"/>
                    </a:lnTo>
                    <a:lnTo>
                      <a:pt x="320" y="1"/>
                    </a:lnTo>
                    <a:lnTo>
                      <a:pt x="300" y="0"/>
                    </a:lnTo>
                    <a:lnTo>
                      <a:pt x="280" y="0"/>
                    </a:lnTo>
                    <a:lnTo>
                      <a:pt x="265" y="0"/>
                    </a:lnTo>
                    <a:lnTo>
                      <a:pt x="249" y="1"/>
                    </a:lnTo>
                    <a:lnTo>
                      <a:pt x="232" y="3"/>
                    </a:lnTo>
                    <a:lnTo>
                      <a:pt x="216" y="5"/>
                    </a:lnTo>
                    <a:lnTo>
                      <a:pt x="199" y="8"/>
                    </a:lnTo>
                    <a:lnTo>
                      <a:pt x="182" y="12"/>
                    </a:lnTo>
                    <a:lnTo>
                      <a:pt x="165" y="17"/>
                    </a:lnTo>
                    <a:lnTo>
                      <a:pt x="148" y="22"/>
                    </a:lnTo>
                    <a:lnTo>
                      <a:pt x="132" y="28"/>
                    </a:lnTo>
                    <a:lnTo>
                      <a:pt x="116" y="33"/>
                    </a:lnTo>
                    <a:lnTo>
                      <a:pt x="101" y="40"/>
                    </a:lnTo>
                    <a:lnTo>
                      <a:pt x="87" y="47"/>
                    </a:lnTo>
                    <a:lnTo>
                      <a:pt x="74" y="53"/>
                    </a:lnTo>
                    <a:lnTo>
                      <a:pt x="62" y="61"/>
                    </a:lnTo>
                    <a:lnTo>
                      <a:pt x="50" y="68"/>
                    </a:lnTo>
                    <a:lnTo>
                      <a:pt x="41" y="76"/>
                    </a:lnTo>
                    <a:lnTo>
                      <a:pt x="98" y="192"/>
                    </a:lnTo>
                    <a:lnTo>
                      <a:pt x="107" y="183"/>
                    </a:lnTo>
                    <a:lnTo>
                      <a:pt x="116" y="175"/>
                    </a:lnTo>
                    <a:lnTo>
                      <a:pt x="126" y="167"/>
                    </a:lnTo>
                    <a:lnTo>
                      <a:pt x="136" y="161"/>
                    </a:lnTo>
                    <a:lnTo>
                      <a:pt x="147" y="155"/>
                    </a:lnTo>
                    <a:lnTo>
                      <a:pt x="158" y="149"/>
                    </a:lnTo>
                    <a:lnTo>
                      <a:pt x="170" y="144"/>
                    </a:lnTo>
                    <a:lnTo>
                      <a:pt x="182" y="139"/>
                    </a:lnTo>
                    <a:lnTo>
                      <a:pt x="195" y="136"/>
                    </a:lnTo>
                    <a:lnTo>
                      <a:pt x="208" y="131"/>
                    </a:lnTo>
                    <a:lnTo>
                      <a:pt x="221" y="129"/>
                    </a:lnTo>
                    <a:lnTo>
                      <a:pt x="235" y="126"/>
                    </a:lnTo>
                    <a:lnTo>
                      <a:pt x="250" y="124"/>
                    </a:lnTo>
                    <a:lnTo>
                      <a:pt x="265" y="123"/>
                    </a:lnTo>
                    <a:lnTo>
                      <a:pt x="279" y="122"/>
                    </a:lnTo>
                    <a:lnTo>
                      <a:pt x="295" y="122"/>
                    </a:lnTo>
                    <a:lnTo>
                      <a:pt x="315" y="123"/>
                    </a:lnTo>
                    <a:lnTo>
                      <a:pt x="334" y="125"/>
                    </a:lnTo>
                    <a:lnTo>
                      <a:pt x="352" y="128"/>
                    </a:lnTo>
                    <a:lnTo>
                      <a:pt x="368" y="134"/>
                    </a:lnTo>
                    <a:lnTo>
                      <a:pt x="384" y="141"/>
                    </a:lnTo>
                    <a:lnTo>
                      <a:pt x="398" y="148"/>
                    </a:lnTo>
                    <a:lnTo>
                      <a:pt x="409" y="158"/>
                    </a:lnTo>
                    <a:lnTo>
                      <a:pt x="421" y="169"/>
                    </a:lnTo>
                    <a:lnTo>
                      <a:pt x="430" y="182"/>
                    </a:lnTo>
                    <a:lnTo>
                      <a:pt x="439" y="196"/>
                    </a:lnTo>
                    <a:lnTo>
                      <a:pt x="446" y="211"/>
                    </a:lnTo>
                    <a:lnTo>
                      <a:pt x="452" y="227"/>
                    </a:lnTo>
                    <a:lnTo>
                      <a:pt x="457" y="246"/>
                    </a:lnTo>
                    <a:lnTo>
                      <a:pt x="460" y="267"/>
                    </a:lnTo>
                    <a:lnTo>
                      <a:pt x="462" y="288"/>
                    </a:lnTo>
                    <a:lnTo>
                      <a:pt x="463" y="310"/>
                    </a:lnTo>
                    <a:lnTo>
                      <a:pt x="436" y="301"/>
                    </a:lnTo>
                    <a:lnTo>
                      <a:pt x="410" y="296"/>
                    </a:lnTo>
                    <a:lnTo>
                      <a:pt x="399" y="294"/>
                    </a:lnTo>
                    <a:lnTo>
                      <a:pt x="387" y="292"/>
                    </a:lnTo>
                    <a:lnTo>
                      <a:pt x="375" y="291"/>
                    </a:lnTo>
                    <a:lnTo>
                      <a:pt x="365" y="291"/>
                    </a:lnTo>
                    <a:lnTo>
                      <a:pt x="345" y="291"/>
                    </a:lnTo>
                    <a:lnTo>
                      <a:pt x="326" y="292"/>
                    </a:lnTo>
                    <a:lnTo>
                      <a:pt x="307" y="294"/>
                    </a:lnTo>
                    <a:lnTo>
                      <a:pt x="289" y="296"/>
                    </a:lnTo>
                    <a:lnTo>
                      <a:pt x="271" y="299"/>
                    </a:lnTo>
                    <a:lnTo>
                      <a:pt x="253" y="302"/>
                    </a:lnTo>
                    <a:lnTo>
                      <a:pt x="236" y="307"/>
                    </a:lnTo>
                    <a:lnTo>
                      <a:pt x="219" y="311"/>
                    </a:lnTo>
                    <a:lnTo>
                      <a:pt x="203" y="317"/>
                    </a:lnTo>
                    <a:lnTo>
                      <a:pt x="188" y="322"/>
                    </a:lnTo>
                    <a:lnTo>
                      <a:pt x="173" y="330"/>
                    </a:lnTo>
                    <a:lnTo>
                      <a:pt x="158" y="337"/>
                    </a:lnTo>
                    <a:lnTo>
                      <a:pt x="143" y="345"/>
                    </a:lnTo>
                    <a:lnTo>
                      <a:pt x="129" y="353"/>
                    </a:lnTo>
                    <a:lnTo>
                      <a:pt x="116" y="362"/>
                    </a:lnTo>
                    <a:lnTo>
                      <a:pt x="103" y="372"/>
                    </a:lnTo>
                    <a:lnTo>
                      <a:pt x="90" y="383"/>
                    </a:lnTo>
                    <a:lnTo>
                      <a:pt x="79" y="393"/>
                    </a:lnTo>
                    <a:lnTo>
                      <a:pt x="67" y="405"/>
                    </a:lnTo>
                    <a:lnTo>
                      <a:pt x="58" y="415"/>
                    </a:lnTo>
                    <a:lnTo>
                      <a:pt x="48" y="427"/>
                    </a:lnTo>
                    <a:lnTo>
                      <a:pt x="40" y="438"/>
                    </a:lnTo>
                    <a:lnTo>
                      <a:pt x="32" y="451"/>
                    </a:lnTo>
                    <a:lnTo>
                      <a:pt x="26" y="463"/>
                    </a:lnTo>
                    <a:lnTo>
                      <a:pt x="20" y="475"/>
                    </a:lnTo>
                    <a:lnTo>
                      <a:pt x="14" y="489"/>
                    </a:lnTo>
                    <a:lnTo>
                      <a:pt x="10" y="502"/>
                    </a:lnTo>
                    <a:lnTo>
                      <a:pt x="6" y="515"/>
                    </a:lnTo>
                    <a:lnTo>
                      <a:pt x="4" y="529"/>
                    </a:lnTo>
                    <a:lnTo>
                      <a:pt x="2" y="543"/>
                    </a:lnTo>
                    <a:lnTo>
                      <a:pt x="1" y="558"/>
                    </a:lnTo>
                    <a:lnTo>
                      <a:pt x="0" y="572"/>
                    </a:lnTo>
                    <a:lnTo>
                      <a:pt x="1" y="584"/>
                    </a:lnTo>
                    <a:lnTo>
                      <a:pt x="1" y="597"/>
                    </a:lnTo>
                    <a:lnTo>
                      <a:pt x="3" y="608"/>
                    </a:lnTo>
                    <a:lnTo>
                      <a:pt x="4" y="619"/>
                    </a:lnTo>
                    <a:lnTo>
                      <a:pt x="7" y="630"/>
                    </a:lnTo>
                    <a:lnTo>
                      <a:pt x="9" y="641"/>
                    </a:lnTo>
                    <a:lnTo>
                      <a:pt x="12" y="653"/>
                    </a:lnTo>
                    <a:lnTo>
                      <a:pt x="17" y="662"/>
                    </a:lnTo>
                    <a:lnTo>
                      <a:pt x="21" y="673"/>
                    </a:lnTo>
                    <a:lnTo>
                      <a:pt x="26" y="683"/>
                    </a:lnTo>
                    <a:lnTo>
                      <a:pt x="31" y="693"/>
                    </a:lnTo>
                    <a:lnTo>
                      <a:pt x="38" y="702"/>
                    </a:lnTo>
                    <a:lnTo>
                      <a:pt x="44" y="711"/>
                    </a:lnTo>
                    <a:lnTo>
                      <a:pt x="51" y="720"/>
                    </a:lnTo>
                    <a:lnTo>
                      <a:pt x="59" y="728"/>
                    </a:lnTo>
                    <a:lnTo>
                      <a:pt x="67" y="737"/>
                    </a:lnTo>
                    <a:lnTo>
                      <a:pt x="84" y="753"/>
                    </a:lnTo>
                    <a:lnTo>
                      <a:pt x="101" y="765"/>
                    </a:lnTo>
                    <a:lnTo>
                      <a:pt x="110" y="772"/>
                    </a:lnTo>
                    <a:lnTo>
                      <a:pt x="120" y="777"/>
                    </a:lnTo>
                    <a:lnTo>
                      <a:pt x="129" y="782"/>
                    </a:lnTo>
                    <a:lnTo>
                      <a:pt x="139" y="787"/>
                    </a:lnTo>
                    <a:lnTo>
                      <a:pt x="150" y="791"/>
                    </a:lnTo>
                    <a:lnTo>
                      <a:pt x="159" y="794"/>
                    </a:lnTo>
                    <a:lnTo>
                      <a:pt x="170" y="797"/>
                    </a:lnTo>
                    <a:lnTo>
                      <a:pt x="180" y="799"/>
                    </a:lnTo>
                    <a:lnTo>
                      <a:pt x="191" y="801"/>
                    </a:lnTo>
                    <a:lnTo>
                      <a:pt x="202" y="802"/>
                    </a:lnTo>
                    <a:lnTo>
                      <a:pt x="213" y="803"/>
                    </a:lnTo>
                    <a:lnTo>
                      <a:pt x="224" y="803"/>
                    </a:lnTo>
                    <a:lnTo>
                      <a:pt x="246" y="802"/>
                    </a:lnTo>
                    <a:lnTo>
                      <a:pt x="266" y="801"/>
                    </a:lnTo>
                    <a:lnTo>
                      <a:pt x="285" y="799"/>
                    </a:lnTo>
                    <a:lnTo>
                      <a:pt x="304" y="797"/>
                    </a:lnTo>
                    <a:lnTo>
                      <a:pt x="322" y="793"/>
                    </a:lnTo>
                    <a:lnTo>
                      <a:pt x="338" y="789"/>
                    </a:lnTo>
                    <a:lnTo>
                      <a:pt x="355" y="783"/>
                    </a:lnTo>
                    <a:lnTo>
                      <a:pt x="372" y="777"/>
                    </a:lnTo>
                    <a:lnTo>
                      <a:pt x="387" y="771"/>
                    </a:lnTo>
                    <a:lnTo>
                      <a:pt x="402" y="762"/>
                    </a:lnTo>
                    <a:lnTo>
                      <a:pt x="415" y="754"/>
                    </a:lnTo>
                    <a:lnTo>
                      <a:pt x="429" y="745"/>
                    </a:lnTo>
                    <a:lnTo>
                      <a:pt x="442" y="735"/>
                    </a:lnTo>
                    <a:lnTo>
                      <a:pt x="453" y="724"/>
                    </a:lnTo>
                    <a:lnTo>
                      <a:pt x="465" y="713"/>
                    </a:lnTo>
                    <a:lnTo>
                      <a:pt x="476" y="700"/>
                    </a:lnTo>
                    <a:lnTo>
                      <a:pt x="481" y="713"/>
                    </a:lnTo>
                    <a:lnTo>
                      <a:pt x="486" y="725"/>
                    </a:lnTo>
                    <a:lnTo>
                      <a:pt x="492" y="736"/>
                    </a:lnTo>
                    <a:lnTo>
                      <a:pt x="500" y="746"/>
                    </a:lnTo>
                    <a:lnTo>
                      <a:pt x="507" y="756"/>
                    </a:lnTo>
                    <a:lnTo>
                      <a:pt x="516" y="763"/>
                    </a:lnTo>
                    <a:lnTo>
                      <a:pt x="525" y="771"/>
                    </a:lnTo>
                    <a:lnTo>
                      <a:pt x="536" y="7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5" name="Freeform 11"/>
              <p:cNvSpPr>
                <a:spLocks/>
              </p:cNvSpPr>
              <p:nvPr userDrawn="1"/>
            </p:nvSpPr>
            <p:spPr bwMode="gray">
              <a:xfrm>
                <a:off x="1001713" y="498475"/>
                <a:ext cx="82550" cy="139700"/>
              </a:xfrm>
              <a:custGeom>
                <a:avLst/>
                <a:gdLst/>
                <a:ahLst/>
                <a:cxnLst>
                  <a:cxn ang="0">
                    <a:pos x="411" y="145"/>
                  </a:cxn>
                  <a:cxn ang="0">
                    <a:pos x="399" y="138"/>
                  </a:cxn>
                  <a:cxn ang="0">
                    <a:pos x="388" y="131"/>
                  </a:cxn>
                  <a:cxn ang="0">
                    <a:pos x="377" y="126"/>
                  </a:cxn>
                  <a:cxn ang="0">
                    <a:pos x="365" y="122"/>
                  </a:cxn>
                  <a:cxn ang="0">
                    <a:pos x="355" y="119"/>
                  </a:cxn>
                  <a:cxn ang="0">
                    <a:pos x="343" y="117"/>
                  </a:cxn>
                  <a:cxn ang="0">
                    <a:pos x="331" y="115"/>
                  </a:cxn>
                  <a:cxn ang="0">
                    <a:pos x="320" y="115"/>
                  </a:cxn>
                  <a:cxn ang="0">
                    <a:pos x="302" y="116"/>
                  </a:cxn>
                  <a:cxn ang="0">
                    <a:pos x="285" y="119"/>
                  </a:cxn>
                  <a:cxn ang="0">
                    <a:pos x="277" y="121"/>
                  </a:cxn>
                  <a:cxn ang="0">
                    <a:pos x="268" y="124"/>
                  </a:cxn>
                  <a:cxn ang="0">
                    <a:pos x="260" y="127"/>
                  </a:cxn>
                  <a:cxn ang="0">
                    <a:pos x="252" y="131"/>
                  </a:cxn>
                  <a:cxn ang="0">
                    <a:pos x="236" y="141"/>
                  </a:cxn>
                  <a:cxn ang="0">
                    <a:pos x="221" y="153"/>
                  </a:cxn>
                  <a:cxn ang="0">
                    <a:pos x="207" y="166"/>
                  </a:cxn>
                  <a:cxn ang="0">
                    <a:pos x="192" y="182"/>
                  </a:cxn>
                  <a:cxn ang="0">
                    <a:pos x="179" y="199"/>
                  </a:cxn>
                  <a:cxn ang="0">
                    <a:pos x="169" y="217"/>
                  </a:cxn>
                  <a:cxn ang="0">
                    <a:pos x="159" y="236"/>
                  </a:cxn>
                  <a:cxn ang="0">
                    <a:pos x="152" y="256"/>
                  </a:cxn>
                  <a:cxn ang="0">
                    <a:pos x="146" y="277"/>
                  </a:cxn>
                  <a:cxn ang="0">
                    <a:pos x="141" y="298"/>
                  </a:cxn>
                  <a:cxn ang="0">
                    <a:pos x="138" y="320"/>
                  </a:cxn>
                  <a:cxn ang="0">
                    <a:pos x="138" y="344"/>
                  </a:cxn>
                  <a:cxn ang="0">
                    <a:pos x="138" y="788"/>
                  </a:cxn>
                  <a:cxn ang="0">
                    <a:pos x="0" y="788"/>
                  </a:cxn>
                  <a:cxn ang="0">
                    <a:pos x="0" y="14"/>
                  </a:cxn>
                  <a:cxn ang="0">
                    <a:pos x="138" y="14"/>
                  </a:cxn>
                  <a:cxn ang="0">
                    <a:pos x="138" y="138"/>
                  </a:cxn>
                  <a:cxn ang="0">
                    <a:pos x="148" y="121"/>
                  </a:cxn>
                  <a:cxn ang="0">
                    <a:pos x="158" y="105"/>
                  </a:cxn>
                  <a:cxn ang="0">
                    <a:pos x="169" y="90"/>
                  </a:cxn>
                  <a:cxn ang="0">
                    <a:pos x="181" y="77"/>
                  </a:cxn>
                  <a:cxn ang="0">
                    <a:pos x="192" y="65"/>
                  </a:cxn>
                  <a:cxn ang="0">
                    <a:pos x="205" y="53"/>
                  </a:cxn>
                  <a:cxn ang="0">
                    <a:pos x="217" y="43"/>
                  </a:cxn>
                  <a:cxn ang="0">
                    <a:pos x="231" y="33"/>
                  </a:cxn>
                  <a:cxn ang="0">
                    <a:pos x="246" y="26"/>
                  </a:cxn>
                  <a:cxn ang="0">
                    <a:pos x="261" y="19"/>
                  </a:cxn>
                  <a:cxn ang="0">
                    <a:pos x="275" y="13"/>
                  </a:cxn>
                  <a:cxn ang="0">
                    <a:pos x="292" y="8"/>
                  </a:cxn>
                  <a:cxn ang="0">
                    <a:pos x="308" y="4"/>
                  </a:cxn>
                  <a:cxn ang="0">
                    <a:pos x="325" y="2"/>
                  </a:cxn>
                  <a:cxn ang="0">
                    <a:pos x="343" y="0"/>
                  </a:cxn>
                  <a:cxn ang="0">
                    <a:pos x="362" y="0"/>
                  </a:cxn>
                  <a:cxn ang="0">
                    <a:pos x="382" y="1"/>
                  </a:cxn>
                  <a:cxn ang="0">
                    <a:pos x="406" y="3"/>
                  </a:cxn>
                  <a:cxn ang="0">
                    <a:pos x="435" y="7"/>
                  </a:cxn>
                  <a:cxn ang="0">
                    <a:pos x="468" y="12"/>
                  </a:cxn>
                  <a:cxn ang="0">
                    <a:pos x="411" y="145"/>
                  </a:cxn>
                </a:cxnLst>
                <a:rect l="0" t="0" r="r" b="b"/>
                <a:pathLst>
                  <a:path w="468" h="788">
                    <a:moveTo>
                      <a:pt x="411" y="145"/>
                    </a:moveTo>
                    <a:lnTo>
                      <a:pt x="399" y="138"/>
                    </a:lnTo>
                    <a:lnTo>
                      <a:pt x="388" y="131"/>
                    </a:lnTo>
                    <a:lnTo>
                      <a:pt x="377" y="126"/>
                    </a:lnTo>
                    <a:lnTo>
                      <a:pt x="365" y="122"/>
                    </a:lnTo>
                    <a:lnTo>
                      <a:pt x="355" y="119"/>
                    </a:lnTo>
                    <a:lnTo>
                      <a:pt x="343" y="117"/>
                    </a:lnTo>
                    <a:lnTo>
                      <a:pt x="331" y="115"/>
                    </a:lnTo>
                    <a:lnTo>
                      <a:pt x="320" y="115"/>
                    </a:lnTo>
                    <a:lnTo>
                      <a:pt x="302" y="116"/>
                    </a:lnTo>
                    <a:lnTo>
                      <a:pt x="285" y="119"/>
                    </a:lnTo>
                    <a:lnTo>
                      <a:pt x="277" y="121"/>
                    </a:lnTo>
                    <a:lnTo>
                      <a:pt x="268" y="124"/>
                    </a:lnTo>
                    <a:lnTo>
                      <a:pt x="260" y="127"/>
                    </a:lnTo>
                    <a:lnTo>
                      <a:pt x="252" y="131"/>
                    </a:lnTo>
                    <a:lnTo>
                      <a:pt x="236" y="141"/>
                    </a:lnTo>
                    <a:lnTo>
                      <a:pt x="221" y="153"/>
                    </a:lnTo>
                    <a:lnTo>
                      <a:pt x="207" y="166"/>
                    </a:lnTo>
                    <a:lnTo>
                      <a:pt x="192" y="182"/>
                    </a:lnTo>
                    <a:lnTo>
                      <a:pt x="179" y="199"/>
                    </a:lnTo>
                    <a:lnTo>
                      <a:pt x="169" y="217"/>
                    </a:lnTo>
                    <a:lnTo>
                      <a:pt x="159" y="236"/>
                    </a:lnTo>
                    <a:lnTo>
                      <a:pt x="152" y="256"/>
                    </a:lnTo>
                    <a:lnTo>
                      <a:pt x="146" y="277"/>
                    </a:lnTo>
                    <a:lnTo>
                      <a:pt x="141" y="298"/>
                    </a:lnTo>
                    <a:lnTo>
                      <a:pt x="138" y="320"/>
                    </a:lnTo>
                    <a:lnTo>
                      <a:pt x="138" y="344"/>
                    </a:lnTo>
                    <a:lnTo>
                      <a:pt x="138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138" y="14"/>
                    </a:lnTo>
                    <a:lnTo>
                      <a:pt x="138" y="138"/>
                    </a:lnTo>
                    <a:lnTo>
                      <a:pt x="148" y="121"/>
                    </a:lnTo>
                    <a:lnTo>
                      <a:pt x="158" y="105"/>
                    </a:lnTo>
                    <a:lnTo>
                      <a:pt x="169" y="90"/>
                    </a:lnTo>
                    <a:lnTo>
                      <a:pt x="181" y="77"/>
                    </a:lnTo>
                    <a:lnTo>
                      <a:pt x="192" y="65"/>
                    </a:lnTo>
                    <a:lnTo>
                      <a:pt x="205" y="53"/>
                    </a:lnTo>
                    <a:lnTo>
                      <a:pt x="217" y="43"/>
                    </a:lnTo>
                    <a:lnTo>
                      <a:pt x="231" y="33"/>
                    </a:lnTo>
                    <a:lnTo>
                      <a:pt x="246" y="26"/>
                    </a:lnTo>
                    <a:lnTo>
                      <a:pt x="261" y="19"/>
                    </a:lnTo>
                    <a:lnTo>
                      <a:pt x="275" y="13"/>
                    </a:lnTo>
                    <a:lnTo>
                      <a:pt x="292" y="8"/>
                    </a:lnTo>
                    <a:lnTo>
                      <a:pt x="308" y="4"/>
                    </a:lnTo>
                    <a:lnTo>
                      <a:pt x="325" y="2"/>
                    </a:lnTo>
                    <a:lnTo>
                      <a:pt x="343" y="0"/>
                    </a:lnTo>
                    <a:lnTo>
                      <a:pt x="362" y="0"/>
                    </a:lnTo>
                    <a:lnTo>
                      <a:pt x="382" y="1"/>
                    </a:lnTo>
                    <a:lnTo>
                      <a:pt x="406" y="3"/>
                    </a:lnTo>
                    <a:lnTo>
                      <a:pt x="435" y="7"/>
                    </a:lnTo>
                    <a:lnTo>
                      <a:pt x="468" y="12"/>
                    </a:lnTo>
                    <a:lnTo>
                      <a:pt x="411" y="1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6" name="Freeform 12"/>
              <p:cNvSpPr>
                <a:spLocks/>
              </p:cNvSpPr>
              <p:nvPr userDrawn="1"/>
            </p:nvSpPr>
            <p:spPr bwMode="gray">
              <a:xfrm>
                <a:off x="1093788" y="463550"/>
                <a:ext cx="87313" cy="176212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90" y="214"/>
                  </a:cxn>
                  <a:cxn ang="0">
                    <a:pos x="228" y="0"/>
                  </a:cxn>
                  <a:cxn ang="0">
                    <a:pos x="442" y="214"/>
                  </a:cxn>
                  <a:cxn ang="0">
                    <a:pos x="228" y="322"/>
                  </a:cxn>
                  <a:cxn ang="0">
                    <a:pos x="229" y="731"/>
                  </a:cxn>
                  <a:cxn ang="0">
                    <a:pos x="234" y="773"/>
                  </a:cxn>
                  <a:cxn ang="0">
                    <a:pos x="241" y="808"/>
                  </a:cxn>
                  <a:cxn ang="0">
                    <a:pos x="254" y="836"/>
                  </a:cxn>
                  <a:cxn ang="0">
                    <a:pos x="271" y="857"/>
                  </a:cxn>
                  <a:cxn ang="0">
                    <a:pos x="292" y="872"/>
                  </a:cxn>
                  <a:cxn ang="0">
                    <a:pos x="318" y="882"/>
                  </a:cxn>
                  <a:cxn ang="0">
                    <a:pos x="350" y="887"/>
                  </a:cxn>
                  <a:cxn ang="0">
                    <a:pos x="381" y="887"/>
                  </a:cxn>
                  <a:cxn ang="0">
                    <a:pos x="408" y="884"/>
                  </a:cxn>
                  <a:cxn ang="0">
                    <a:pos x="435" y="878"/>
                  </a:cxn>
                  <a:cxn ang="0">
                    <a:pos x="463" y="867"/>
                  </a:cxn>
                  <a:cxn ang="0">
                    <a:pos x="497" y="981"/>
                  </a:cxn>
                  <a:cxn ang="0">
                    <a:pos x="453" y="991"/>
                  </a:cxn>
                  <a:cxn ang="0">
                    <a:pos x="408" y="998"/>
                  </a:cxn>
                  <a:cxn ang="0">
                    <a:pos x="359" y="1001"/>
                  </a:cxn>
                  <a:cxn ang="0">
                    <a:pos x="310" y="1003"/>
                  </a:cxn>
                  <a:cxn ang="0">
                    <a:pos x="286" y="1002"/>
                  </a:cxn>
                  <a:cxn ang="0">
                    <a:pos x="265" y="999"/>
                  </a:cxn>
                  <a:cxn ang="0">
                    <a:pos x="244" y="994"/>
                  </a:cxn>
                  <a:cxn ang="0">
                    <a:pos x="224" y="987"/>
                  </a:cxn>
                  <a:cxn ang="0">
                    <a:pos x="205" y="976"/>
                  </a:cxn>
                  <a:cxn ang="0">
                    <a:pos x="187" y="964"/>
                  </a:cxn>
                  <a:cxn ang="0">
                    <a:pos x="170" y="951"/>
                  </a:cxn>
                  <a:cxn ang="0">
                    <a:pos x="153" y="935"/>
                  </a:cxn>
                  <a:cxn ang="0">
                    <a:pos x="139" y="917"/>
                  </a:cxn>
                  <a:cxn ang="0">
                    <a:pos x="126" y="898"/>
                  </a:cxn>
                  <a:cxn ang="0">
                    <a:pos x="115" y="879"/>
                  </a:cxn>
                  <a:cxn ang="0">
                    <a:pos x="106" y="858"/>
                  </a:cxn>
                  <a:cxn ang="0">
                    <a:pos x="100" y="836"/>
                  </a:cxn>
                  <a:cxn ang="0">
                    <a:pos x="94" y="812"/>
                  </a:cxn>
                  <a:cxn ang="0">
                    <a:pos x="90" y="762"/>
                  </a:cxn>
                </a:cxnLst>
                <a:rect l="0" t="0" r="r" b="b"/>
                <a:pathLst>
                  <a:path w="497" h="1003">
                    <a:moveTo>
                      <a:pt x="90" y="322"/>
                    </a:moveTo>
                    <a:lnTo>
                      <a:pt x="0" y="322"/>
                    </a:lnTo>
                    <a:lnTo>
                      <a:pt x="0" y="214"/>
                    </a:lnTo>
                    <a:lnTo>
                      <a:pt x="90" y="214"/>
                    </a:lnTo>
                    <a:lnTo>
                      <a:pt x="90" y="53"/>
                    </a:lnTo>
                    <a:lnTo>
                      <a:pt x="228" y="0"/>
                    </a:lnTo>
                    <a:lnTo>
                      <a:pt x="228" y="214"/>
                    </a:lnTo>
                    <a:lnTo>
                      <a:pt x="442" y="214"/>
                    </a:lnTo>
                    <a:lnTo>
                      <a:pt x="442" y="322"/>
                    </a:lnTo>
                    <a:lnTo>
                      <a:pt x="228" y="322"/>
                    </a:lnTo>
                    <a:lnTo>
                      <a:pt x="228" y="708"/>
                    </a:lnTo>
                    <a:lnTo>
                      <a:pt x="229" y="731"/>
                    </a:lnTo>
                    <a:lnTo>
                      <a:pt x="231" y="753"/>
                    </a:lnTo>
                    <a:lnTo>
                      <a:pt x="234" y="773"/>
                    </a:lnTo>
                    <a:lnTo>
                      <a:pt x="237" y="791"/>
                    </a:lnTo>
                    <a:lnTo>
                      <a:pt x="241" y="808"/>
                    </a:lnTo>
                    <a:lnTo>
                      <a:pt x="247" y="823"/>
                    </a:lnTo>
                    <a:lnTo>
                      <a:pt x="254" y="836"/>
                    </a:lnTo>
                    <a:lnTo>
                      <a:pt x="262" y="846"/>
                    </a:lnTo>
                    <a:lnTo>
                      <a:pt x="271" y="857"/>
                    </a:lnTo>
                    <a:lnTo>
                      <a:pt x="280" y="865"/>
                    </a:lnTo>
                    <a:lnTo>
                      <a:pt x="292" y="872"/>
                    </a:lnTo>
                    <a:lnTo>
                      <a:pt x="304" y="878"/>
                    </a:lnTo>
                    <a:lnTo>
                      <a:pt x="318" y="882"/>
                    </a:lnTo>
                    <a:lnTo>
                      <a:pt x="334" y="885"/>
                    </a:lnTo>
                    <a:lnTo>
                      <a:pt x="350" y="887"/>
                    </a:lnTo>
                    <a:lnTo>
                      <a:pt x="368" y="888"/>
                    </a:lnTo>
                    <a:lnTo>
                      <a:pt x="381" y="887"/>
                    </a:lnTo>
                    <a:lnTo>
                      <a:pt x="394" y="886"/>
                    </a:lnTo>
                    <a:lnTo>
                      <a:pt x="408" y="884"/>
                    </a:lnTo>
                    <a:lnTo>
                      <a:pt x="422" y="881"/>
                    </a:lnTo>
                    <a:lnTo>
                      <a:pt x="435" y="878"/>
                    </a:lnTo>
                    <a:lnTo>
                      <a:pt x="449" y="873"/>
                    </a:lnTo>
                    <a:lnTo>
                      <a:pt x="463" y="867"/>
                    </a:lnTo>
                    <a:lnTo>
                      <a:pt x="477" y="861"/>
                    </a:lnTo>
                    <a:lnTo>
                      <a:pt x="497" y="981"/>
                    </a:lnTo>
                    <a:lnTo>
                      <a:pt x="475" y="987"/>
                    </a:lnTo>
                    <a:lnTo>
                      <a:pt x="453" y="991"/>
                    </a:lnTo>
                    <a:lnTo>
                      <a:pt x="431" y="995"/>
                    </a:lnTo>
                    <a:lnTo>
                      <a:pt x="408" y="998"/>
                    </a:lnTo>
                    <a:lnTo>
                      <a:pt x="384" y="1000"/>
                    </a:lnTo>
                    <a:lnTo>
                      <a:pt x="359" y="1001"/>
                    </a:lnTo>
                    <a:lnTo>
                      <a:pt x="335" y="1002"/>
                    </a:lnTo>
                    <a:lnTo>
                      <a:pt x="310" y="1003"/>
                    </a:lnTo>
                    <a:lnTo>
                      <a:pt x="298" y="1003"/>
                    </a:lnTo>
                    <a:lnTo>
                      <a:pt x="286" y="1002"/>
                    </a:lnTo>
                    <a:lnTo>
                      <a:pt x="276" y="1001"/>
                    </a:lnTo>
                    <a:lnTo>
                      <a:pt x="265" y="999"/>
                    </a:lnTo>
                    <a:lnTo>
                      <a:pt x="255" y="996"/>
                    </a:lnTo>
                    <a:lnTo>
                      <a:pt x="244" y="994"/>
                    </a:lnTo>
                    <a:lnTo>
                      <a:pt x="235" y="990"/>
                    </a:lnTo>
                    <a:lnTo>
                      <a:pt x="224" y="987"/>
                    </a:lnTo>
                    <a:lnTo>
                      <a:pt x="215" y="981"/>
                    </a:lnTo>
                    <a:lnTo>
                      <a:pt x="205" y="976"/>
                    </a:lnTo>
                    <a:lnTo>
                      <a:pt x="197" y="971"/>
                    </a:lnTo>
                    <a:lnTo>
                      <a:pt x="187" y="964"/>
                    </a:lnTo>
                    <a:lnTo>
                      <a:pt x="179" y="958"/>
                    </a:lnTo>
                    <a:lnTo>
                      <a:pt x="170" y="951"/>
                    </a:lnTo>
                    <a:lnTo>
                      <a:pt x="162" y="943"/>
                    </a:lnTo>
                    <a:lnTo>
                      <a:pt x="153" y="935"/>
                    </a:lnTo>
                    <a:lnTo>
                      <a:pt x="146" y="926"/>
                    </a:lnTo>
                    <a:lnTo>
                      <a:pt x="139" y="917"/>
                    </a:lnTo>
                    <a:lnTo>
                      <a:pt x="132" y="907"/>
                    </a:lnTo>
                    <a:lnTo>
                      <a:pt x="126" y="898"/>
                    </a:lnTo>
                    <a:lnTo>
                      <a:pt x="121" y="888"/>
                    </a:lnTo>
                    <a:lnTo>
                      <a:pt x="115" y="879"/>
                    </a:lnTo>
                    <a:lnTo>
                      <a:pt x="110" y="868"/>
                    </a:lnTo>
                    <a:lnTo>
                      <a:pt x="106" y="858"/>
                    </a:lnTo>
                    <a:lnTo>
                      <a:pt x="103" y="846"/>
                    </a:lnTo>
                    <a:lnTo>
                      <a:pt x="100" y="836"/>
                    </a:lnTo>
                    <a:lnTo>
                      <a:pt x="96" y="824"/>
                    </a:lnTo>
                    <a:lnTo>
                      <a:pt x="94" y="812"/>
                    </a:lnTo>
                    <a:lnTo>
                      <a:pt x="91" y="787"/>
                    </a:lnTo>
                    <a:lnTo>
                      <a:pt x="90" y="762"/>
                    </a:lnTo>
                    <a:lnTo>
                      <a:pt x="90" y="3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7" name="Freeform 13"/>
              <p:cNvSpPr>
                <a:spLocks noEditPoints="1"/>
              </p:cNvSpPr>
              <p:nvPr userDrawn="1"/>
            </p:nvSpPr>
            <p:spPr bwMode="gray">
              <a:xfrm>
                <a:off x="1196975" y="449263"/>
                <a:ext cx="47625" cy="188912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3"/>
                  </a:cxn>
                  <a:cxn ang="0">
                    <a:pos x="222" y="10"/>
                  </a:cxn>
                  <a:cxn ang="0">
                    <a:pos x="236" y="19"/>
                  </a:cxn>
                  <a:cxn ang="0">
                    <a:pos x="248" y="31"/>
                  </a:cxn>
                  <a:cxn ang="0">
                    <a:pos x="257" y="45"/>
                  </a:cxn>
                  <a:cxn ang="0">
                    <a:pos x="263" y="59"/>
                  </a:cxn>
                  <a:cxn ang="0">
                    <a:pos x="266" y="75"/>
                  </a:cxn>
                  <a:cxn ang="0">
                    <a:pos x="266" y="93"/>
                  </a:cxn>
                  <a:cxn ang="0">
                    <a:pos x="263" y="109"/>
                  </a:cxn>
                  <a:cxn ang="0">
                    <a:pos x="257" y="124"/>
                  </a:cxn>
                  <a:cxn ang="0">
                    <a:pos x="248" y="137"/>
                  </a:cxn>
                  <a:cxn ang="0">
                    <a:pos x="236" y="150"/>
                  </a:cxn>
                  <a:cxn ang="0">
                    <a:pos x="222" y="160"/>
                  </a:cxn>
                  <a:cxn ang="0">
                    <a:pos x="207" y="166"/>
                  </a:cxn>
                  <a:cxn ang="0">
                    <a:pos x="190" y="168"/>
                  </a:cxn>
                  <a:cxn ang="0">
                    <a:pos x="173" y="168"/>
                  </a:cxn>
                  <a:cxn ang="0">
                    <a:pos x="158" y="166"/>
                  </a:cxn>
                  <a:cxn ang="0">
                    <a:pos x="143" y="160"/>
                  </a:cxn>
                  <a:cxn ang="0">
                    <a:pos x="129" y="150"/>
                  </a:cxn>
                  <a:cxn ang="0">
                    <a:pos x="117" y="137"/>
                  </a:cxn>
                  <a:cxn ang="0">
                    <a:pos x="108" y="124"/>
                  </a:cxn>
                  <a:cxn ang="0">
                    <a:pos x="102" y="109"/>
                  </a:cxn>
                  <a:cxn ang="0">
                    <a:pos x="98" y="93"/>
                  </a:cxn>
                  <a:cxn ang="0">
                    <a:pos x="98" y="75"/>
                  </a:cxn>
                  <a:cxn ang="0">
                    <a:pos x="102" y="59"/>
                  </a:cxn>
                  <a:cxn ang="0">
                    <a:pos x="108" y="45"/>
                  </a:cxn>
                  <a:cxn ang="0">
                    <a:pos x="116" y="31"/>
                  </a:cxn>
                  <a:cxn ang="0">
                    <a:pos x="129" y="19"/>
                  </a:cxn>
                  <a:cxn ang="0">
                    <a:pos x="143" y="10"/>
                  </a:cxn>
                  <a:cxn ang="0">
                    <a:pos x="158" y="3"/>
                  </a:cxn>
                  <a:cxn ang="0">
                    <a:pos x="173" y="0"/>
                  </a:cxn>
                  <a:cxn ang="0">
                    <a:pos x="106" y="1065"/>
                  </a:cxn>
                  <a:cxn ang="0">
                    <a:pos x="0" y="406"/>
                  </a:cxn>
                  <a:cxn ang="0">
                    <a:pos x="244" y="291"/>
                  </a:cxn>
                  <a:cxn ang="0">
                    <a:pos x="106" y="1065"/>
                  </a:cxn>
                </a:cxnLst>
                <a:rect l="0" t="0" r="r" b="b"/>
                <a:pathLst>
                  <a:path w="267" h="1065">
                    <a:moveTo>
                      <a:pt x="182" y="0"/>
                    </a:moveTo>
                    <a:lnTo>
                      <a:pt x="190" y="0"/>
                    </a:lnTo>
                    <a:lnTo>
                      <a:pt x="199" y="1"/>
                    </a:lnTo>
                    <a:lnTo>
                      <a:pt x="207" y="3"/>
                    </a:lnTo>
                    <a:lnTo>
                      <a:pt x="215" y="7"/>
                    </a:lnTo>
                    <a:lnTo>
                      <a:pt x="222" y="10"/>
                    </a:lnTo>
                    <a:lnTo>
                      <a:pt x="229" y="14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8" y="31"/>
                    </a:lnTo>
                    <a:lnTo>
                      <a:pt x="252" y="38"/>
                    </a:lnTo>
                    <a:lnTo>
                      <a:pt x="257" y="45"/>
                    </a:lnTo>
                    <a:lnTo>
                      <a:pt x="261" y="52"/>
                    </a:lnTo>
                    <a:lnTo>
                      <a:pt x="263" y="59"/>
                    </a:lnTo>
                    <a:lnTo>
                      <a:pt x="265" y="68"/>
                    </a:lnTo>
                    <a:lnTo>
                      <a:pt x="266" y="75"/>
                    </a:lnTo>
                    <a:lnTo>
                      <a:pt x="267" y="84"/>
                    </a:lnTo>
                    <a:lnTo>
                      <a:pt x="266" y="93"/>
                    </a:lnTo>
                    <a:lnTo>
                      <a:pt x="265" y="102"/>
                    </a:lnTo>
                    <a:lnTo>
                      <a:pt x="263" y="109"/>
                    </a:lnTo>
                    <a:lnTo>
                      <a:pt x="261" y="116"/>
                    </a:lnTo>
                    <a:lnTo>
                      <a:pt x="257" y="124"/>
                    </a:lnTo>
                    <a:lnTo>
                      <a:pt x="252" y="131"/>
                    </a:lnTo>
                    <a:lnTo>
                      <a:pt x="248" y="137"/>
                    </a:lnTo>
                    <a:lnTo>
                      <a:pt x="242" y="144"/>
                    </a:lnTo>
                    <a:lnTo>
                      <a:pt x="236" y="150"/>
                    </a:lnTo>
                    <a:lnTo>
                      <a:pt x="229" y="155"/>
                    </a:lnTo>
                    <a:lnTo>
                      <a:pt x="222" y="160"/>
                    </a:lnTo>
                    <a:lnTo>
                      <a:pt x="215" y="163"/>
                    </a:lnTo>
                    <a:lnTo>
                      <a:pt x="207" y="166"/>
                    </a:lnTo>
                    <a:lnTo>
                      <a:pt x="199" y="167"/>
                    </a:lnTo>
                    <a:lnTo>
                      <a:pt x="190" y="168"/>
                    </a:lnTo>
                    <a:lnTo>
                      <a:pt x="182" y="169"/>
                    </a:lnTo>
                    <a:lnTo>
                      <a:pt x="173" y="168"/>
                    </a:lnTo>
                    <a:lnTo>
                      <a:pt x="165" y="167"/>
                    </a:lnTo>
                    <a:lnTo>
                      <a:pt x="158" y="166"/>
                    </a:lnTo>
                    <a:lnTo>
                      <a:pt x="150" y="163"/>
                    </a:lnTo>
                    <a:lnTo>
                      <a:pt x="143" y="160"/>
                    </a:lnTo>
                    <a:lnTo>
                      <a:pt x="135" y="155"/>
                    </a:lnTo>
                    <a:lnTo>
                      <a:pt x="129" y="150"/>
                    </a:lnTo>
                    <a:lnTo>
                      <a:pt x="123" y="144"/>
                    </a:lnTo>
                    <a:lnTo>
                      <a:pt x="117" y="137"/>
                    </a:lnTo>
                    <a:lnTo>
                      <a:pt x="112" y="131"/>
                    </a:lnTo>
                    <a:lnTo>
                      <a:pt x="108" y="124"/>
                    </a:lnTo>
                    <a:lnTo>
                      <a:pt x="104" y="116"/>
                    </a:lnTo>
                    <a:lnTo>
                      <a:pt x="102" y="109"/>
                    </a:lnTo>
                    <a:lnTo>
                      <a:pt x="99" y="102"/>
                    </a:lnTo>
                    <a:lnTo>
                      <a:pt x="98" y="93"/>
                    </a:lnTo>
                    <a:lnTo>
                      <a:pt x="98" y="84"/>
                    </a:lnTo>
                    <a:lnTo>
                      <a:pt x="98" y="75"/>
                    </a:lnTo>
                    <a:lnTo>
                      <a:pt x="99" y="67"/>
                    </a:lnTo>
                    <a:lnTo>
                      <a:pt x="102" y="59"/>
                    </a:lnTo>
                    <a:lnTo>
                      <a:pt x="104" y="52"/>
                    </a:lnTo>
                    <a:lnTo>
                      <a:pt x="108" y="45"/>
                    </a:lnTo>
                    <a:lnTo>
                      <a:pt x="112" y="37"/>
                    </a:lnTo>
                    <a:lnTo>
                      <a:pt x="116" y="31"/>
                    </a:lnTo>
                    <a:lnTo>
                      <a:pt x="123" y="25"/>
                    </a:lnTo>
                    <a:lnTo>
                      <a:pt x="129" y="19"/>
                    </a:lnTo>
                    <a:lnTo>
                      <a:pt x="135" y="14"/>
                    </a:lnTo>
                    <a:lnTo>
                      <a:pt x="143" y="10"/>
                    </a:lnTo>
                    <a:lnTo>
                      <a:pt x="149" y="7"/>
                    </a:lnTo>
                    <a:lnTo>
                      <a:pt x="158" y="3"/>
                    </a:lnTo>
                    <a:lnTo>
                      <a:pt x="165" y="1"/>
                    </a:lnTo>
                    <a:lnTo>
                      <a:pt x="173" y="0"/>
                    </a:lnTo>
                    <a:lnTo>
                      <a:pt x="182" y="0"/>
                    </a:lnTo>
                    <a:close/>
                    <a:moveTo>
                      <a:pt x="106" y="1065"/>
                    </a:moveTo>
                    <a:lnTo>
                      <a:pt x="106" y="406"/>
                    </a:lnTo>
                    <a:lnTo>
                      <a:pt x="0" y="406"/>
                    </a:lnTo>
                    <a:lnTo>
                      <a:pt x="0" y="291"/>
                    </a:lnTo>
                    <a:lnTo>
                      <a:pt x="244" y="291"/>
                    </a:lnTo>
                    <a:lnTo>
                      <a:pt x="244" y="1065"/>
                    </a:lnTo>
                    <a:lnTo>
                      <a:pt x="106" y="10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8" name="Freeform 14"/>
              <p:cNvSpPr>
                <a:spLocks/>
              </p:cNvSpPr>
              <p:nvPr userDrawn="1"/>
            </p:nvSpPr>
            <p:spPr bwMode="gray">
              <a:xfrm>
                <a:off x="1279525" y="498475"/>
                <a:ext cx="182563" cy="139700"/>
              </a:xfrm>
              <a:custGeom>
                <a:avLst/>
                <a:gdLst/>
                <a:ahLst/>
                <a:cxnLst>
                  <a:cxn ang="0">
                    <a:pos x="894" y="275"/>
                  </a:cxn>
                  <a:cxn ang="0">
                    <a:pos x="885" y="217"/>
                  </a:cxn>
                  <a:cxn ang="0">
                    <a:pos x="865" y="173"/>
                  </a:cxn>
                  <a:cxn ang="0">
                    <a:pos x="833" y="140"/>
                  </a:cxn>
                  <a:cxn ang="0">
                    <a:pos x="791" y="121"/>
                  </a:cxn>
                  <a:cxn ang="0">
                    <a:pos x="737" y="115"/>
                  </a:cxn>
                  <a:cxn ang="0">
                    <a:pos x="701" y="119"/>
                  </a:cxn>
                  <a:cxn ang="0">
                    <a:pos x="666" y="131"/>
                  </a:cxn>
                  <a:cxn ang="0">
                    <a:pos x="635" y="153"/>
                  </a:cxn>
                  <a:cxn ang="0">
                    <a:pos x="608" y="178"/>
                  </a:cxn>
                  <a:cxn ang="0">
                    <a:pos x="590" y="205"/>
                  </a:cxn>
                  <a:cxn ang="0">
                    <a:pos x="448" y="788"/>
                  </a:cxn>
                  <a:cxn ang="0">
                    <a:pos x="445" y="211"/>
                  </a:cxn>
                  <a:cxn ang="0">
                    <a:pos x="431" y="176"/>
                  </a:cxn>
                  <a:cxn ang="0">
                    <a:pos x="405" y="147"/>
                  </a:cxn>
                  <a:cxn ang="0">
                    <a:pos x="369" y="127"/>
                  </a:cxn>
                  <a:cxn ang="0">
                    <a:pos x="326" y="117"/>
                  </a:cxn>
                  <a:cxn ang="0">
                    <a:pos x="281" y="115"/>
                  </a:cxn>
                  <a:cxn ang="0">
                    <a:pos x="250" y="122"/>
                  </a:cxn>
                  <a:cxn ang="0">
                    <a:pos x="216" y="139"/>
                  </a:cxn>
                  <a:cxn ang="0">
                    <a:pos x="183" y="162"/>
                  </a:cxn>
                  <a:cxn ang="0">
                    <a:pos x="157" y="188"/>
                  </a:cxn>
                  <a:cxn ang="0">
                    <a:pos x="139" y="216"/>
                  </a:cxn>
                  <a:cxn ang="0">
                    <a:pos x="0" y="14"/>
                  </a:cxn>
                  <a:cxn ang="0">
                    <a:pos x="146" y="90"/>
                  </a:cxn>
                  <a:cxn ang="0">
                    <a:pos x="178" y="58"/>
                  </a:cxn>
                  <a:cxn ang="0">
                    <a:pos x="213" y="32"/>
                  </a:cxn>
                  <a:cxn ang="0">
                    <a:pos x="251" y="14"/>
                  </a:cxn>
                  <a:cxn ang="0">
                    <a:pos x="291" y="3"/>
                  </a:cxn>
                  <a:cxn ang="0">
                    <a:pos x="334" y="0"/>
                  </a:cxn>
                  <a:cxn ang="0">
                    <a:pos x="393" y="3"/>
                  </a:cxn>
                  <a:cxn ang="0">
                    <a:pos x="445" y="14"/>
                  </a:cxn>
                  <a:cxn ang="0">
                    <a:pos x="489" y="32"/>
                  </a:cxn>
                  <a:cxn ang="0">
                    <a:pos x="527" y="58"/>
                  </a:cxn>
                  <a:cxn ang="0">
                    <a:pos x="558" y="90"/>
                  </a:cxn>
                  <a:cxn ang="0">
                    <a:pos x="581" y="82"/>
                  </a:cxn>
                  <a:cxn ang="0">
                    <a:pos x="610" y="53"/>
                  </a:cxn>
                  <a:cxn ang="0">
                    <a:pos x="653" y="29"/>
                  </a:cxn>
                  <a:cxn ang="0">
                    <a:pos x="700" y="11"/>
                  </a:cxn>
                  <a:cxn ang="0">
                    <a:pos x="749" y="2"/>
                  </a:cxn>
                  <a:cxn ang="0">
                    <a:pos x="796" y="0"/>
                  </a:cxn>
                  <a:cxn ang="0">
                    <a:pos x="838" y="4"/>
                  </a:cxn>
                  <a:cxn ang="0">
                    <a:pos x="876" y="13"/>
                  </a:cxn>
                  <a:cxn ang="0">
                    <a:pos x="910" y="27"/>
                  </a:cxn>
                  <a:cxn ang="0">
                    <a:pos x="941" y="46"/>
                  </a:cxn>
                  <a:cxn ang="0">
                    <a:pos x="967" y="70"/>
                  </a:cxn>
                  <a:cxn ang="0">
                    <a:pos x="989" y="99"/>
                  </a:cxn>
                  <a:cxn ang="0">
                    <a:pos x="1007" y="131"/>
                  </a:cxn>
                  <a:cxn ang="0">
                    <a:pos x="1020" y="168"/>
                  </a:cxn>
                  <a:cxn ang="0">
                    <a:pos x="1029" y="210"/>
                  </a:cxn>
                  <a:cxn ang="0">
                    <a:pos x="1033" y="255"/>
                  </a:cxn>
                  <a:cxn ang="0">
                    <a:pos x="894" y="788"/>
                  </a:cxn>
                </a:cxnLst>
                <a:rect l="0" t="0" r="r" b="b"/>
                <a:pathLst>
                  <a:path w="1033" h="788">
                    <a:moveTo>
                      <a:pt x="894" y="788"/>
                    </a:moveTo>
                    <a:lnTo>
                      <a:pt x="894" y="297"/>
                    </a:lnTo>
                    <a:lnTo>
                      <a:pt x="894" y="275"/>
                    </a:lnTo>
                    <a:lnTo>
                      <a:pt x="892" y="255"/>
                    </a:lnTo>
                    <a:lnTo>
                      <a:pt x="889" y="235"/>
                    </a:lnTo>
                    <a:lnTo>
                      <a:pt x="885" y="217"/>
                    </a:lnTo>
                    <a:lnTo>
                      <a:pt x="880" y="201"/>
                    </a:lnTo>
                    <a:lnTo>
                      <a:pt x="872" y="186"/>
                    </a:lnTo>
                    <a:lnTo>
                      <a:pt x="865" y="173"/>
                    </a:lnTo>
                    <a:lnTo>
                      <a:pt x="855" y="160"/>
                    </a:lnTo>
                    <a:lnTo>
                      <a:pt x="845" y="149"/>
                    </a:lnTo>
                    <a:lnTo>
                      <a:pt x="833" y="140"/>
                    </a:lnTo>
                    <a:lnTo>
                      <a:pt x="820" y="133"/>
                    </a:lnTo>
                    <a:lnTo>
                      <a:pt x="807" y="126"/>
                    </a:lnTo>
                    <a:lnTo>
                      <a:pt x="791" y="121"/>
                    </a:lnTo>
                    <a:lnTo>
                      <a:pt x="774" y="118"/>
                    </a:lnTo>
                    <a:lnTo>
                      <a:pt x="756" y="116"/>
                    </a:lnTo>
                    <a:lnTo>
                      <a:pt x="737" y="115"/>
                    </a:lnTo>
                    <a:lnTo>
                      <a:pt x="725" y="115"/>
                    </a:lnTo>
                    <a:lnTo>
                      <a:pt x="713" y="117"/>
                    </a:lnTo>
                    <a:lnTo>
                      <a:pt x="701" y="119"/>
                    </a:lnTo>
                    <a:lnTo>
                      <a:pt x="690" y="122"/>
                    </a:lnTo>
                    <a:lnTo>
                      <a:pt x="678" y="126"/>
                    </a:lnTo>
                    <a:lnTo>
                      <a:pt x="666" y="131"/>
                    </a:lnTo>
                    <a:lnTo>
                      <a:pt x="656" y="138"/>
                    </a:lnTo>
                    <a:lnTo>
                      <a:pt x="644" y="145"/>
                    </a:lnTo>
                    <a:lnTo>
                      <a:pt x="635" y="153"/>
                    </a:lnTo>
                    <a:lnTo>
                      <a:pt x="625" y="161"/>
                    </a:lnTo>
                    <a:lnTo>
                      <a:pt x="616" y="169"/>
                    </a:lnTo>
                    <a:lnTo>
                      <a:pt x="608" y="178"/>
                    </a:lnTo>
                    <a:lnTo>
                      <a:pt x="602" y="186"/>
                    </a:lnTo>
                    <a:lnTo>
                      <a:pt x="596" y="196"/>
                    </a:lnTo>
                    <a:lnTo>
                      <a:pt x="590" y="205"/>
                    </a:lnTo>
                    <a:lnTo>
                      <a:pt x="586" y="215"/>
                    </a:lnTo>
                    <a:lnTo>
                      <a:pt x="586" y="788"/>
                    </a:lnTo>
                    <a:lnTo>
                      <a:pt x="448" y="788"/>
                    </a:lnTo>
                    <a:lnTo>
                      <a:pt x="448" y="237"/>
                    </a:lnTo>
                    <a:lnTo>
                      <a:pt x="447" y="223"/>
                    </a:lnTo>
                    <a:lnTo>
                      <a:pt x="445" y="211"/>
                    </a:lnTo>
                    <a:lnTo>
                      <a:pt x="442" y="198"/>
                    </a:lnTo>
                    <a:lnTo>
                      <a:pt x="437" y="186"/>
                    </a:lnTo>
                    <a:lnTo>
                      <a:pt x="431" y="176"/>
                    </a:lnTo>
                    <a:lnTo>
                      <a:pt x="424" y="165"/>
                    </a:lnTo>
                    <a:lnTo>
                      <a:pt x="415" y="156"/>
                    </a:lnTo>
                    <a:lnTo>
                      <a:pt x="405" y="147"/>
                    </a:lnTo>
                    <a:lnTo>
                      <a:pt x="394" y="140"/>
                    </a:lnTo>
                    <a:lnTo>
                      <a:pt x="381" y="133"/>
                    </a:lnTo>
                    <a:lnTo>
                      <a:pt x="369" y="127"/>
                    </a:lnTo>
                    <a:lnTo>
                      <a:pt x="355" y="123"/>
                    </a:lnTo>
                    <a:lnTo>
                      <a:pt x="340" y="119"/>
                    </a:lnTo>
                    <a:lnTo>
                      <a:pt x="326" y="117"/>
                    </a:lnTo>
                    <a:lnTo>
                      <a:pt x="309" y="115"/>
                    </a:lnTo>
                    <a:lnTo>
                      <a:pt x="292" y="115"/>
                    </a:lnTo>
                    <a:lnTo>
                      <a:pt x="281" y="115"/>
                    </a:lnTo>
                    <a:lnTo>
                      <a:pt x="271" y="117"/>
                    </a:lnTo>
                    <a:lnTo>
                      <a:pt x="260" y="119"/>
                    </a:lnTo>
                    <a:lnTo>
                      <a:pt x="250" y="122"/>
                    </a:lnTo>
                    <a:lnTo>
                      <a:pt x="238" y="127"/>
                    </a:lnTo>
                    <a:lnTo>
                      <a:pt x="227" y="133"/>
                    </a:lnTo>
                    <a:lnTo>
                      <a:pt x="216" y="139"/>
                    </a:lnTo>
                    <a:lnTo>
                      <a:pt x="204" y="146"/>
                    </a:lnTo>
                    <a:lnTo>
                      <a:pt x="194" y="155"/>
                    </a:lnTo>
                    <a:lnTo>
                      <a:pt x="183" y="162"/>
                    </a:lnTo>
                    <a:lnTo>
                      <a:pt x="174" y="171"/>
                    </a:lnTo>
                    <a:lnTo>
                      <a:pt x="165" y="180"/>
                    </a:lnTo>
                    <a:lnTo>
                      <a:pt x="157" y="188"/>
                    </a:lnTo>
                    <a:lnTo>
                      <a:pt x="150" y="197"/>
                    </a:lnTo>
                    <a:lnTo>
                      <a:pt x="144" y="206"/>
                    </a:lnTo>
                    <a:lnTo>
                      <a:pt x="139" y="216"/>
                    </a:lnTo>
                    <a:lnTo>
                      <a:pt x="139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90" y="14"/>
                    </a:lnTo>
                    <a:lnTo>
                      <a:pt x="136" y="103"/>
                    </a:lnTo>
                    <a:lnTo>
                      <a:pt x="146" y="90"/>
                    </a:lnTo>
                    <a:lnTo>
                      <a:pt x="156" y="79"/>
                    </a:lnTo>
                    <a:lnTo>
                      <a:pt x="167" y="68"/>
                    </a:lnTo>
                    <a:lnTo>
                      <a:pt x="178" y="58"/>
                    </a:lnTo>
                    <a:lnTo>
                      <a:pt x="189" y="48"/>
                    </a:lnTo>
                    <a:lnTo>
                      <a:pt x="201" y="40"/>
                    </a:lnTo>
                    <a:lnTo>
                      <a:pt x="213" y="32"/>
                    </a:lnTo>
                    <a:lnTo>
                      <a:pt x="225" y="25"/>
                    </a:lnTo>
                    <a:lnTo>
                      <a:pt x="238" y="20"/>
                    </a:lnTo>
                    <a:lnTo>
                      <a:pt x="251" y="14"/>
                    </a:lnTo>
                    <a:lnTo>
                      <a:pt x="263" y="9"/>
                    </a:lnTo>
                    <a:lnTo>
                      <a:pt x="277" y="6"/>
                    </a:lnTo>
                    <a:lnTo>
                      <a:pt x="291" y="3"/>
                    </a:lnTo>
                    <a:lnTo>
                      <a:pt x="305" y="1"/>
                    </a:lnTo>
                    <a:lnTo>
                      <a:pt x="319" y="0"/>
                    </a:lnTo>
                    <a:lnTo>
                      <a:pt x="334" y="0"/>
                    </a:lnTo>
                    <a:lnTo>
                      <a:pt x="355" y="0"/>
                    </a:lnTo>
                    <a:lnTo>
                      <a:pt x="374" y="1"/>
                    </a:lnTo>
                    <a:lnTo>
                      <a:pt x="393" y="3"/>
                    </a:lnTo>
                    <a:lnTo>
                      <a:pt x="411" y="6"/>
                    </a:lnTo>
                    <a:lnTo>
                      <a:pt x="428" y="9"/>
                    </a:lnTo>
                    <a:lnTo>
                      <a:pt x="445" y="14"/>
                    </a:lnTo>
                    <a:lnTo>
                      <a:pt x="461" y="20"/>
                    </a:lnTo>
                    <a:lnTo>
                      <a:pt x="475" y="25"/>
                    </a:lnTo>
                    <a:lnTo>
                      <a:pt x="489" y="32"/>
                    </a:lnTo>
                    <a:lnTo>
                      <a:pt x="503" y="40"/>
                    </a:lnTo>
                    <a:lnTo>
                      <a:pt x="515" y="48"/>
                    </a:lnTo>
                    <a:lnTo>
                      <a:pt x="527" y="58"/>
                    </a:lnTo>
                    <a:lnTo>
                      <a:pt x="539" y="68"/>
                    </a:lnTo>
                    <a:lnTo>
                      <a:pt x="548" y="79"/>
                    </a:lnTo>
                    <a:lnTo>
                      <a:pt x="558" y="90"/>
                    </a:lnTo>
                    <a:lnTo>
                      <a:pt x="567" y="103"/>
                    </a:lnTo>
                    <a:lnTo>
                      <a:pt x="573" y="92"/>
                    </a:lnTo>
                    <a:lnTo>
                      <a:pt x="581" y="82"/>
                    </a:lnTo>
                    <a:lnTo>
                      <a:pt x="589" y="71"/>
                    </a:lnTo>
                    <a:lnTo>
                      <a:pt x="600" y="62"/>
                    </a:lnTo>
                    <a:lnTo>
                      <a:pt x="610" y="53"/>
                    </a:lnTo>
                    <a:lnTo>
                      <a:pt x="623" y="45"/>
                    </a:lnTo>
                    <a:lnTo>
                      <a:pt x="638" y="37"/>
                    </a:lnTo>
                    <a:lnTo>
                      <a:pt x="653" y="29"/>
                    </a:lnTo>
                    <a:lnTo>
                      <a:pt x="668" y="22"/>
                    </a:lnTo>
                    <a:lnTo>
                      <a:pt x="684" y="17"/>
                    </a:lnTo>
                    <a:lnTo>
                      <a:pt x="700" y="11"/>
                    </a:lnTo>
                    <a:lnTo>
                      <a:pt x="716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4" y="0"/>
                    </a:lnTo>
                    <a:lnTo>
                      <a:pt x="781" y="0"/>
                    </a:lnTo>
                    <a:lnTo>
                      <a:pt x="796" y="0"/>
                    </a:lnTo>
                    <a:lnTo>
                      <a:pt x="811" y="1"/>
                    </a:lnTo>
                    <a:lnTo>
                      <a:pt x="825" y="2"/>
                    </a:lnTo>
                    <a:lnTo>
                      <a:pt x="838" y="4"/>
                    </a:lnTo>
                    <a:lnTo>
                      <a:pt x="851" y="6"/>
                    </a:lnTo>
                    <a:lnTo>
                      <a:pt x="864" y="9"/>
                    </a:lnTo>
                    <a:lnTo>
                      <a:pt x="876" y="13"/>
                    </a:lnTo>
                    <a:lnTo>
                      <a:pt x="888" y="18"/>
                    </a:lnTo>
                    <a:lnTo>
                      <a:pt x="900" y="22"/>
                    </a:lnTo>
                    <a:lnTo>
                      <a:pt x="910" y="27"/>
                    </a:lnTo>
                    <a:lnTo>
                      <a:pt x="921" y="33"/>
                    </a:lnTo>
                    <a:lnTo>
                      <a:pt x="931" y="40"/>
                    </a:lnTo>
                    <a:lnTo>
                      <a:pt x="941" y="46"/>
                    </a:lnTo>
                    <a:lnTo>
                      <a:pt x="950" y="53"/>
                    </a:lnTo>
                    <a:lnTo>
                      <a:pt x="959" y="62"/>
                    </a:lnTo>
                    <a:lnTo>
                      <a:pt x="967" y="70"/>
                    </a:lnTo>
                    <a:lnTo>
                      <a:pt x="976" y="80"/>
                    </a:lnTo>
                    <a:lnTo>
                      <a:pt x="983" y="89"/>
                    </a:lnTo>
                    <a:lnTo>
                      <a:pt x="989" y="99"/>
                    </a:lnTo>
                    <a:lnTo>
                      <a:pt x="996" y="109"/>
                    </a:lnTo>
                    <a:lnTo>
                      <a:pt x="1002" y="121"/>
                    </a:lnTo>
                    <a:lnTo>
                      <a:pt x="1007" y="131"/>
                    </a:lnTo>
                    <a:lnTo>
                      <a:pt x="1012" y="144"/>
                    </a:lnTo>
                    <a:lnTo>
                      <a:pt x="1017" y="156"/>
                    </a:lnTo>
                    <a:lnTo>
                      <a:pt x="1020" y="168"/>
                    </a:lnTo>
                    <a:lnTo>
                      <a:pt x="1024" y="182"/>
                    </a:lnTo>
                    <a:lnTo>
                      <a:pt x="1026" y="196"/>
                    </a:lnTo>
                    <a:lnTo>
                      <a:pt x="1029" y="210"/>
                    </a:lnTo>
                    <a:lnTo>
                      <a:pt x="1030" y="224"/>
                    </a:lnTo>
                    <a:lnTo>
                      <a:pt x="1031" y="239"/>
                    </a:lnTo>
                    <a:lnTo>
                      <a:pt x="1033" y="255"/>
                    </a:lnTo>
                    <a:lnTo>
                      <a:pt x="1033" y="271"/>
                    </a:lnTo>
                    <a:lnTo>
                      <a:pt x="1033" y="788"/>
                    </a:lnTo>
                    <a:lnTo>
                      <a:pt x="894" y="7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9" name="Freeform 15"/>
              <p:cNvSpPr>
                <a:spLocks noEditPoints="1"/>
              </p:cNvSpPr>
              <p:nvPr userDrawn="1"/>
            </p:nvSpPr>
            <p:spPr bwMode="gray">
              <a:xfrm>
                <a:off x="1487488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556" y="221"/>
                  </a:cxn>
                  <a:cxn ang="0">
                    <a:pos x="575" y="294"/>
                  </a:cxn>
                  <a:cxn ang="0">
                    <a:pos x="155" y="274"/>
                  </a:cxn>
                  <a:cxn ang="0">
                    <a:pos x="189" y="203"/>
                  </a:cxn>
                  <a:cxn ang="0">
                    <a:pos x="248" y="147"/>
                  </a:cxn>
                  <a:cxn ang="0">
                    <a:pos x="325" y="118"/>
                  </a:cxn>
                  <a:cxn ang="0">
                    <a:pos x="416" y="119"/>
                  </a:cxn>
                  <a:cxn ang="0">
                    <a:pos x="476" y="138"/>
                  </a:cxn>
                  <a:cxn ang="0">
                    <a:pos x="510" y="161"/>
                  </a:cxn>
                  <a:cxn ang="0">
                    <a:pos x="712" y="312"/>
                  </a:cxn>
                  <a:cxn ang="0">
                    <a:pos x="704" y="243"/>
                  </a:cxn>
                  <a:cxn ang="0">
                    <a:pos x="684" y="182"/>
                  </a:cxn>
                  <a:cxn ang="0">
                    <a:pos x="652" y="128"/>
                  </a:cxn>
                  <a:cxn ang="0">
                    <a:pos x="610" y="81"/>
                  </a:cxn>
                  <a:cxn ang="0">
                    <a:pos x="556" y="44"/>
                  </a:cxn>
                  <a:cxn ang="0">
                    <a:pos x="494" y="18"/>
                  </a:cxn>
                  <a:cxn ang="0">
                    <a:pos x="422" y="3"/>
                  </a:cxn>
                  <a:cxn ang="0">
                    <a:pos x="345" y="0"/>
                  </a:cxn>
                  <a:cxn ang="0">
                    <a:pos x="278" y="9"/>
                  </a:cxn>
                  <a:cxn ang="0">
                    <a:pos x="215" y="32"/>
                  </a:cxn>
                  <a:cxn ang="0">
                    <a:pos x="157" y="68"/>
                  </a:cxn>
                  <a:cxn ang="0">
                    <a:pos x="102" y="118"/>
                  </a:cxn>
                  <a:cxn ang="0">
                    <a:pos x="55" y="183"/>
                  </a:cxn>
                  <a:cxn ang="0">
                    <a:pos x="22" y="257"/>
                  </a:cxn>
                  <a:cxn ang="0">
                    <a:pos x="4" y="341"/>
                  </a:cxn>
                  <a:cxn ang="0">
                    <a:pos x="1" y="433"/>
                  </a:cxn>
                  <a:cxn ang="0">
                    <a:pos x="12" y="519"/>
                  </a:cxn>
                  <a:cxn ang="0">
                    <a:pos x="36" y="595"/>
                  </a:cxn>
                  <a:cxn ang="0">
                    <a:pos x="75" y="660"/>
                  </a:cxn>
                  <a:cxn ang="0">
                    <a:pos x="127" y="716"/>
                  </a:cxn>
                  <a:cxn ang="0">
                    <a:pos x="182" y="756"/>
                  </a:cxn>
                  <a:cxn ang="0">
                    <a:pos x="242" y="784"/>
                  </a:cxn>
                  <a:cxn ang="0">
                    <a:pos x="308" y="799"/>
                  </a:cxn>
                  <a:cxn ang="0">
                    <a:pos x="386" y="802"/>
                  </a:cxn>
                  <a:cxn ang="0">
                    <a:pos x="480" y="792"/>
                  </a:cxn>
                  <a:cxn ang="0">
                    <a:pos x="560" y="768"/>
                  </a:cxn>
                  <a:cxn ang="0">
                    <a:pos x="613" y="741"/>
                  </a:cxn>
                  <a:cxn ang="0">
                    <a:pos x="584" y="619"/>
                  </a:cxn>
                  <a:cxn ang="0">
                    <a:pos x="542" y="649"/>
                  </a:cxn>
                  <a:cxn ang="0">
                    <a:pos x="495" y="670"/>
                  </a:cxn>
                  <a:cxn ang="0">
                    <a:pos x="444" y="684"/>
                  </a:cxn>
                  <a:cxn ang="0">
                    <a:pos x="387" y="688"/>
                  </a:cxn>
                  <a:cxn ang="0">
                    <a:pos x="316" y="679"/>
                  </a:cxn>
                  <a:cxn ang="0">
                    <a:pos x="273" y="663"/>
                  </a:cxn>
                  <a:cxn ang="0">
                    <a:pos x="235" y="639"/>
                  </a:cxn>
                  <a:cxn ang="0">
                    <a:pos x="202" y="605"/>
                  </a:cxn>
                  <a:cxn ang="0">
                    <a:pos x="173" y="560"/>
                  </a:cxn>
                  <a:cxn ang="0">
                    <a:pos x="155" y="507"/>
                  </a:cxn>
                  <a:cxn ang="0">
                    <a:pos x="146" y="447"/>
                  </a:cxn>
                  <a:cxn ang="0">
                    <a:pos x="706" y="394"/>
                  </a:cxn>
                </a:cxnLst>
                <a:rect l="0" t="0" r="r" b="b"/>
                <a:pathLst>
                  <a:path w="712" h="803">
                    <a:moveTo>
                      <a:pt x="525" y="175"/>
                    </a:moveTo>
                    <a:lnTo>
                      <a:pt x="536" y="190"/>
                    </a:lnTo>
                    <a:lnTo>
                      <a:pt x="547" y="204"/>
                    </a:lnTo>
                    <a:lnTo>
                      <a:pt x="556" y="221"/>
                    </a:lnTo>
                    <a:lnTo>
                      <a:pt x="564" y="238"/>
                    </a:lnTo>
                    <a:lnTo>
                      <a:pt x="569" y="256"/>
                    </a:lnTo>
                    <a:lnTo>
                      <a:pt x="573" y="274"/>
                    </a:lnTo>
                    <a:lnTo>
                      <a:pt x="575" y="294"/>
                    </a:lnTo>
                    <a:lnTo>
                      <a:pt x="576" y="314"/>
                    </a:lnTo>
                    <a:lnTo>
                      <a:pt x="149" y="314"/>
                    </a:lnTo>
                    <a:lnTo>
                      <a:pt x="151" y="293"/>
                    </a:lnTo>
                    <a:lnTo>
                      <a:pt x="155" y="274"/>
                    </a:lnTo>
                    <a:lnTo>
                      <a:pt x="162" y="255"/>
                    </a:lnTo>
                    <a:lnTo>
                      <a:pt x="169" y="237"/>
                    </a:lnTo>
                    <a:lnTo>
                      <a:pt x="178" y="220"/>
                    </a:lnTo>
                    <a:lnTo>
                      <a:pt x="189" y="203"/>
                    </a:lnTo>
                    <a:lnTo>
                      <a:pt x="202" y="188"/>
                    </a:lnTo>
                    <a:lnTo>
                      <a:pt x="215" y="174"/>
                    </a:lnTo>
                    <a:lnTo>
                      <a:pt x="231" y="160"/>
                    </a:lnTo>
                    <a:lnTo>
                      <a:pt x="248" y="147"/>
                    </a:lnTo>
                    <a:lnTo>
                      <a:pt x="266" y="138"/>
                    </a:lnTo>
                    <a:lnTo>
                      <a:pt x="285" y="129"/>
                    </a:lnTo>
                    <a:lnTo>
                      <a:pt x="305" y="123"/>
                    </a:lnTo>
                    <a:lnTo>
                      <a:pt x="325" y="118"/>
                    </a:lnTo>
                    <a:lnTo>
                      <a:pt x="346" y="116"/>
                    </a:lnTo>
                    <a:lnTo>
                      <a:pt x="369" y="115"/>
                    </a:lnTo>
                    <a:lnTo>
                      <a:pt x="393" y="116"/>
                    </a:lnTo>
                    <a:lnTo>
                      <a:pt x="416" y="119"/>
                    </a:lnTo>
                    <a:lnTo>
                      <a:pt x="437" y="123"/>
                    </a:lnTo>
                    <a:lnTo>
                      <a:pt x="457" y="129"/>
                    </a:lnTo>
                    <a:lnTo>
                      <a:pt x="467" y="134"/>
                    </a:lnTo>
                    <a:lnTo>
                      <a:pt x="476" y="138"/>
                    </a:lnTo>
                    <a:lnTo>
                      <a:pt x="484" y="143"/>
                    </a:lnTo>
                    <a:lnTo>
                      <a:pt x="493" y="148"/>
                    </a:lnTo>
                    <a:lnTo>
                      <a:pt x="501" y="155"/>
                    </a:lnTo>
                    <a:lnTo>
                      <a:pt x="510" y="161"/>
                    </a:lnTo>
                    <a:lnTo>
                      <a:pt x="517" y="167"/>
                    </a:lnTo>
                    <a:lnTo>
                      <a:pt x="525" y="175"/>
                    </a:lnTo>
                    <a:close/>
                    <a:moveTo>
                      <a:pt x="712" y="330"/>
                    </a:moveTo>
                    <a:lnTo>
                      <a:pt x="712" y="312"/>
                    </a:lnTo>
                    <a:lnTo>
                      <a:pt x="711" y="294"/>
                    </a:lnTo>
                    <a:lnTo>
                      <a:pt x="709" y="277"/>
                    </a:lnTo>
                    <a:lnTo>
                      <a:pt x="707" y="259"/>
                    </a:lnTo>
                    <a:lnTo>
                      <a:pt x="704" y="243"/>
                    </a:lnTo>
                    <a:lnTo>
                      <a:pt x="700" y="227"/>
                    </a:lnTo>
                    <a:lnTo>
                      <a:pt x="696" y="212"/>
                    </a:lnTo>
                    <a:lnTo>
                      <a:pt x="690" y="197"/>
                    </a:lnTo>
                    <a:lnTo>
                      <a:pt x="684" y="182"/>
                    </a:lnTo>
                    <a:lnTo>
                      <a:pt x="677" y="167"/>
                    </a:lnTo>
                    <a:lnTo>
                      <a:pt x="669" y="154"/>
                    </a:lnTo>
                    <a:lnTo>
                      <a:pt x="662" y="141"/>
                    </a:lnTo>
                    <a:lnTo>
                      <a:pt x="652" y="128"/>
                    </a:lnTo>
                    <a:lnTo>
                      <a:pt x="643" y="116"/>
                    </a:lnTo>
                    <a:lnTo>
                      <a:pt x="632" y="104"/>
                    </a:lnTo>
                    <a:lnTo>
                      <a:pt x="622" y="92"/>
                    </a:lnTo>
                    <a:lnTo>
                      <a:pt x="610" y="81"/>
                    </a:lnTo>
                    <a:lnTo>
                      <a:pt x="597" y="70"/>
                    </a:lnTo>
                    <a:lnTo>
                      <a:pt x="584" y="61"/>
                    </a:lnTo>
                    <a:lnTo>
                      <a:pt x="570" y="51"/>
                    </a:lnTo>
                    <a:lnTo>
                      <a:pt x="556" y="44"/>
                    </a:lnTo>
                    <a:lnTo>
                      <a:pt x="541" y="36"/>
                    </a:lnTo>
                    <a:lnTo>
                      <a:pt x="526" y="29"/>
                    </a:lnTo>
                    <a:lnTo>
                      <a:pt x="510" y="23"/>
                    </a:lnTo>
                    <a:lnTo>
                      <a:pt x="494" y="18"/>
                    </a:lnTo>
                    <a:lnTo>
                      <a:pt x="476" y="12"/>
                    </a:lnTo>
                    <a:lnTo>
                      <a:pt x="459" y="8"/>
                    </a:lnTo>
                    <a:lnTo>
                      <a:pt x="441" y="5"/>
                    </a:lnTo>
                    <a:lnTo>
                      <a:pt x="422" y="3"/>
                    </a:lnTo>
                    <a:lnTo>
                      <a:pt x="403" y="1"/>
                    </a:lnTo>
                    <a:lnTo>
                      <a:pt x="383" y="0"/>
                    </a:lnTo>
                    <a:lnTo>
                      <a:pt x="363" y="0"/>
                    </a:lnTo>
                    <a:lnTo>
                      <a:pt x="345" y="0"/>
                    </a:lnTo>
                    <a:lnTo>
                      <a:pt x="328" y="1"/>
                    </a:lnTo>
                    <a:lnTo>
                      <a:pt x="310" y="3"/>
                    </a:lnTo>
                    <a:lnTo>
                      <a:pt x="295" y="6"/>
                    </a:lnTo>
                    <a:lnTo>
                      <a:pt x="278" y="9"/>
                    </a:lnTo>
                    <a:lnTo>
                      <a:pt x="262" y="14"/>
                    </a:lnTo>
                    <a:lnTo>
                      <a:pt x="246" y="20"/>
                    </a:lnTo>
                    <a:lnTo>
                      <a:pt x="230" y="25"/>
                    </a:lnTo>
                    <a:lnTo>
                      <a:pt x="215" y="32"/>
                    </a:lnTo>
                    <a:lnTo>
                      <a:pt x="200" y="40"/>
                    </a:lnTo>
                    <a:lnTo>
                      <a:pt x="185" y="48"/>
                    </a:lnTo>
                    <a:lnTo>
                      <a:pt x="171" y="58"/>
                    </a:lnTo>
                    <a:lnTo>
                      <a:pt x="157" y="68"/>
                    </a:lnTo>
                    <a:lnTo>
                      <a:pt x="144" y="79"/>
                    </a:lnTo>
                    <a:lnTo>
                      <a:pt x="130" y="90"/>
                    </a:lnTo>
                    <a:lnTo>
                      <a:pt x="116" y="103"/>
                    </a:lnTo>
                    <a:lnTo>
                      <a:pt x="102" y="118"/>
                    </a:lnTo>
                    <a:lnTo>
                      <a:pt x="90" y="133"/>
                    </a:lnTo>
                    <a:lnTo>
                      <a:pt x="77" y="149"/>
                    </a:lnTo>
                    <a:lnTo>
                      <a:pt x="66" y="165"/>
                    </a:lnTo>
                    <a:lnTo>
                      <a:pt x="55" y="183"/>
                    </a:lnTo>
                    <a:lnTo>
                      <a:pt x="45" y="200"/>
                    </a:lnTo>
                    <a:lnTo>
                      <a:pt x="37" y="219"/>
                    </a:lnTo>
                    <a:lnTo>
                      <a:pt x="30" y="238"/>
                    </a:lnTo>
                    <a:lnTo>
                      <a:pt x="22" y="257"/>
                    </a:lnTo>
                    <a:lnTo>
                      <a:pt x="17" y="277"/>
                    </a:lnTo>
                    <a:lnTo>
                      <a:pt x="12" y="298"/>
                    </a:lnTo>
                    <a:lnTo>
                      <a:pt x="7" y="319"/>
                    </a:lnTo>
                    <a:lnTo>
                      <a:pt x="4" y="341"/>
                    </a:lnTo>
                    <a:lnTo>
                      <a:pt x="2" y="364"/>
                    </a:lnTo>
                    <a:lnTo>
                      <a:pt x="1" y="387"/>
                    </a:lnTo>
                    <a:lnTo>
                      <a:pt x="0" y="410"/>
                    </a:lnTo>
                    <a:lnTo>
                      <a:pt x="1" y="433"/>
                    </a:lnTo>
                    <a:lnTo>
                      <a:pt x="2" y="455"/>
                    </a:lnTo>
                    <a:lnTo>
                      <a:pt x="4" y="476"/>
                    </a:lnTo>
                    <a:lnTo>
                      <a:pt x="7" y="498"/>
                    </a:lnTo>
                    <a:lnTo>
                      <a:pt x="12" y="519"/>
                    </a:lnTo>
                    <a:lnTo>
                      <a:pt x="16" y="539"/>
                    </a:lnTo>
                    <a:lnTo>
                      <a:pt x="22" y="558"/>
                    </a:lnTo>
                    <a:lnTo>
                      <a:pt x="29" y="576"/>
                    </a:lnTo>
                    <a:lnTo>
                      <a:pt x="36" y="595"/>
                    </a:lnTo>
                    <a:lnTo>
                      <a:pt x="44" y="611"/>
                    </a:lnTo>
                    <a:lnTo>
                      <a:pt x="54" y="628"/>
                    </a:lnTo>
                    <a:lnTo>
                      <a:pt x="64" y="645"/>
                    </a:lnTo>
                    <a:lnTo>
                      <a:pt x="75" y="660"/>
                    </a:lnTo>
                    <a:lnTo>
                      <a:pt x="88" y="676"/>
                    </a:lnTo>
                    <a:lnTo>
                      <a:pt x="100" y="691"/>
                    </a:lnTo>
                    <a:lnTo>
                      <a:pt x="114" y="704"/>
                    </a:lnTo>
                    <a:lnTo>
                      <a:pt x="127" y="716"/>
                    </a:lnTo>
                    <a:lnTo>
                      <a:pt x="139" y="727"/>
                    </a:lnTo>
                    <a:lnTo>
                      <a:pt x="153" y="738"/>
                    </a:lnTo>
                    <a:lnTo>
                      <a:pt x="167" y="747"/>
                    </a:lnTo>
                    <a:lnTo>
                      <a:pt x="182" y="756"/>
                    </a:lnTo>
                    <a:lnTo>
                      <a:pt x="196" y="764"/>
                    </a:lnTo>
                    <a:lnTo>
                      <a:pt x="211" y="772"/>
                    </a:lnTo>
                    <a:lnTo>
                      <a:pt x="226" y="778"/>
                    </a:lnTo>
                    <a:lnTo>
                      <a:pt x="242" y="784"/>
                    </a:lnTo>
                    <a:lnTo>
                      <a:pt x="258" y="790"/>
                    </a:lnTo>
                    <a:lnTo>
                      <a:pt x="274" y="794"/>
                    </a:lnTo>
                    <a:lnTo>
                      <a:pt x="291" y="797"/>
                    </a:lnTo>
                    <a:lnTo>
                      <a:pt x="308" y="799"/>
                    </a:lnTo>
                    <a:lnTo>
                      <a:pt x="325" y="801"/>
                    </a:lnTo>
                    <a:lnTo>
                      <a:pt x="343" y="802"/>
                    </a:lnTo>
                    <a:lnTo>
                      <a:pt x="361" y="803"/>
                    </a:lnTo>
                    <a:lnTo>
                      <a:pt x="386" y="802"/>
                    </a:lnTo>
                    <a:lnTo>
                      <a:pt x="411" y="801"/>
                    </a:lnTo>
                    <a:lnTo>
                      <a:pt x="434" y="799"/>
                    </a:lnTo>
                    <a:lnTo>
                      <a:pt x="457" y="796"/>
                    </a:lnTo>
                    <a:lnTo>
                      <a:pt x="480" y="792"/>
                    </a:lnTo>
                    <a:lnTo>
                      <a:pt x="502" y="787"/>
                    </a:lnTo>
                    <a:lnTo>
                      <a:pt x="524" y="780"/>
                    </a:lnTo>
                    <a:lnTo>
                      <a:pt x="545" y="773"/>
                    </a:lnTo>
                    <a:lnTo>
                      <a:pt x="560" y="768"/>
                    </a:lnTo>
                    <a:lnTo>
                      <a:pt x="575" y="761"/>
                    </a:lnTo>
                    <a:lnTo>
                      <a:pt x="589" y="755"/>
                    </a:lnTo>
                    <a:lnTo>
                      <a:pt x="602" y="749"/>
                    </a:lnTo>
                    <a:lnTo>
                      <a:pt x="613" y="741"/>
                    </a:lnTo>
                    <a:lnTo>
                      <a:pt x="624" y="734"/>
                    </a:lnTo>
                    <a:lnTo>
                      <a:pt x="633" y="726"/>
                    </a:lnTo>
                    <a:lnTo>
                      <a:pt x="642" y="719"/>
                    </a:lnTo>
                    <a:lnTo>
                      <a:pt x="584" y="619"/>
                    </a:lnTo>
                    <a:lnTo>
                      <a:pt x="574" y="627"/>
                    </a:lnTo>
                    <a:lnTo>
                      <a:pt x="564" y="636"/>
                    </a:lnTo>
                    <a:lnTo>
                      <a:pt x="553" y="642"/>
                    </a:lnTo>
                    <a:lnTo>
                      <a:pt x="542" y="649"/>
                    </a:lnTo>
                    <a:lnTo>
                      <a:pt x="531" y="656"/>
                    </a:lnTo>
                    <a:lnTo>
                      <a:pt x="519" y="661"/>
                    </a:lnTo>
                    <a:lnTo>
                      <a:pt x="508" y="666"/>
                    </a:lnTo>
                    <a:lnTo>
                      <a:pt x="495" y="670"/>
                    </a:lnTo>
                    <a:lnTo>
                      <a:pt x="483" y="675"/>
                    </a:lnTo>
                    <a:lnTo>
                      <a:pt x="471" y="678"/>
                    </a:lnTo>
                    <a:lnTo>
                      <a:pt x="457" y="681"/>
                    </a:lnTo>
                    <a:lnTo>
                      <a:pt x="444" y="684"/>
                    </a:lnTo>
                    <a:lnTo>
                      <a:pt x="431" y="685"/>
                    </a:lnTo>
                    <a:lnTo>
                      <a:pt x="416" y="687"/>
                    </a:lnTo>
                    <a:lnTo>
                      <a:pt x="402" y="687"/>
                    </a:lnTo>
                    <a:lnTo>
                      <a:pt x="387" y="688"/>
                    </a:lnTo>
                    <a:lnTo>
                      <a:pt x="362" y="687"/>
                    </a:lnTo>
                    <a:lnTo>
                      <a:pt x="339" y="684"/>
                    </a:lnTo>
                    <a:lnTo>
                      <a:pt x="327" y="682"/>
                    </a:lnTo>
                    <a:lnTo>
                      <a:pt x="316" y="679"/>
                    </a:lnTo>
                    <a:lnTo>
                      <a:pt x="304" y="676"/>
                    </a:lnTo>
                    <a:lnTo>
                      <a:pt x="293" y="672"/>
                    </a:lnTo>
                    <a:lnTo>
                      <a:pt x="283" y="667"/>
                    </a:lnTo>
                    <a:lnTo>
                      <a:pt x="273" y="663"/>
                    </a:lnTo>
                    <a:lnTo>
                      <a:pt x="264" y="658"/>
                    </a:lnTo>
                    <a:lnTo>
                      <a:pt x="254" y="653"/>
                    </a:lnTo>
                    <a:lnTo>
                      <a:pt x="245" y="646"/>
                    </a:lnTo>
                    <a:lnTo>
                      <a:pt x="235" y="639"/>
                    </a:lnTo>
                    <a:lnTo>
                      <a:pt x="227" y="631"/>
                    </a:lnTo>
                    <a:lnTo>
                      <a:pt x="219" y="624"/>
                    </a:lnTo>
                    <a:lnTo>
                      <a:pt x="210" y="615"/>
                    </a:lnTo>
                    <a:lnTo>
                      <a:pt x="202" y="605"/>
                    </a:lnTo>
                    <a:lnTo>
                      <a:pt x="193" y="595"/>
                    </a:lnTo>
                    <a:lnTo>
                      <a:pt x="186" y="583"/>
                    </a:lnTo>
                    <a:lnTo>
                      <a:pt x="179" y="572"/>
                    </a:lnTo>
                    <a:lnTo>
                      <a:pt x="173" y="560"/>
                    </a:lnTo>
                    <a:lnTo>
                      <a:pt x="168" y="548"/>
                    </a:lnTo>
                    <a:lnTo>
                      <a:pt x="163" y="534"/>
                    </a:lnTo>
                    <a:lnTo>
                      <a:pt x="158" y="522"/>
                    </a:lnTo>
                    <a:lnTo>
                      <a:pt x="155" y="507"/>
                    </a:lnTo>
                    <a:lnTo>
                      <a:pt x="152" y="493"/>
                    </a:lnTo>
                    <a:lnTo>
                      <a:pt x="149" y="479"/>
                    </a:lnTo>
                    <a:lnTo>
                      <a:pt x="147" y="463"/>
                    </a:lnTo>
                    <a:lnTo>
                      <a:pt x="146" y="447"/>
                    </a:lnTo>
                    <a:lnTo>
                      <a:pt x="145" y="431"/>
                    </a:lnTo>
                    <a:lnTo>
                      <a:pt x="145" y="414"/>
                    </a:lnTo>
                    <a:lnTo>
                      <a:pt x="702" y="414"/>
                    </a:lnTo>
                    <a:lnTo>
                      <a:pt x="706" y="394"/>
                    </a:lnTo>
                    <a:lnTo>
                      <a:pt x="710" y="374"/>
                    </a:lnTo>
                    <a:lnTo>
                      <a:pt x="711" y="352"/>
                    </a:lnTo>
                    <a:lnTo>
                      <a:pt x="712" y="3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Freeform 16"/>
              <p:cNvSpPr>
                <a:spLocks/>
              </p:cNvSpPr>
              <p:nvPr userDrawn="1"/>
            </p:nvSpPr>
            <p:spPr bwMode="gray">
              <a:xfrm>
                <a:off x="1638300" y="498475"/>
                <a:ext cx="107950" cy="139700"/>
              </a:xfrm>
              <a:custGeom>
                <a:avLst/>
                <a:gdLst/>
                <a:ahLst/>
                <a:cxnLst>
                  <a:cxn ang="0">
                    <a:pos x="476" y="337"/>
                  </a:cxn>
                  <a:cxn ang="0">
                    <a:pos x="473" y="280"/>
                  </a:cxn>
                  <a:cxn ang="0">
                    <a:pos x="467" y="232"/>
                  </a:cxn>
                  <a:cxn ang="0">
                    <a:pos x="455" y="194"/>
                  </a:cxn>
                  <a:cxn ang="0">
                    <a:pos x="438" y="164"/>
                  </a:cxn>
                  <a:cxn ang="0">
                    <a:pos x="429" y="153"/>
                  </a:cxn>
                  <a:cxn ang="0">
                    <a:pos x="417" y="142"/>
                  </a:cxn>
                  <a:cxn ang="0">
                    <a:pos x="388" y="127"/>
                  </a:cxn>
                  <a:cxn ang="0">
                    <a:pos x="355" y="118"/>
                  </a:cxn>
                  <a:cxn ang="0">
                    <a:pos x="315" y="115"/>
                  </a:cxn>
                  <a:cxn ang="0">
                    <a:pos x="290" y="117"/>
                  </a:cxn>
                  <a:cxn ang="0">
                    <a:pos x="266" y="122"/>
                  </a:cxn>
                  <a:cxn ang="0">
                    <a:pos x="242" y="130"/>
                  </a:cxn>
                  <a:cxn ang="0">
                    <a:pos x="216" y="143"/>
                  </a:cxn>
                  <a:cxn ang="0">
                    <a:pos x="192" y="158"/>
                  </a:cxn>
                  <a:cxn ang="0">
                    <a:pos x="171" y="174"/>
                  </a:cxn>
                  <a:cxn ang="0">
                    <a:pos x="153" y="193"/>
                  </a:cxn>
                  <a:cxn ang="0">
                    <a:pos x="138" y="212"/>
                  </a:cxn>
                  <a:cxn ang="0">
                    <a:pos x="0" y="788"/>
                  </a:cxn>
                  <a:cxn ang="0">
                    <a:pos x="94" y="14"/>
                  </a:cxn>
                  <a:cxn ang="0">
                    <a:pos x="146" y="101"/>
                  </a:cxn>
                  <a:cxn ang="0">
                    <a:pos x="166" y="76"/>
                  </a:cxn>
                  <a:cxn ang="0">
                    <a:pos x="188" y="53"/>
                  </a:cxn>
                  <a:cxn ang="0">
                    <a:pos x="213" y="36"/>
                  </a:cxn>
                  <a:cxn ang="0">
                    <a:pos x="241" y="22"/>
                  </a:cxn>
                  <a:cxn ang="0">
                    <a:pos x="271" y="10"/>
                  </a:cxn>
                  <a:cxn ang="0">
                    <a:pos x="304" y="4"/>
                  </a:cxn>
                  <a:cxn ang="0">
                    <a:pos x="340" y="0"/>
                  </a:cxn>
                  <a:cxn ang="0">
                    <a:pos x="375" y="0"/>
                  </a:cxn>
                  <a:cxn ang="0">
                    <a:pos x="404" y="2"/>
                  </a:cxn>
                  <a:cxn ang="0">
                    <a:pos x="433" y="7"/>
                  </a:cxn>
                  <a:cxn ang="0">
                    <a:pos x="458" y="14"/>
                  </a:cxn>
                  <a:cxn ang="0">
                    <a:pos x="482" y="24"/>
                  </a:cxn>
                  <a:cxn ang="0">
                    <a:pos x="505" y="36"/>
                  </a:cxn>
                  <a:cxn ang="0">
                    <a:pos x="525" y="50"/>
                  </a:cxn>
                  <a:cxn ang="0">
                    <a:pos x="541" y="67"/>
                  </a:cxn>
                  <a:cxn ang="0">
                    <a:pos x="558" y="87"/>
                  </a:cxn>
                  <a:cxn ang="0">
                    <a:pos x="572" y="108"/>
                  </a:cxn>
                  <a:cxn ang="0">
                    <a:pos x="584" y="133"/>
                  </a:cxn>
                  <a:cxn ang="0">
                    <a:pos x="593" y="159"/>
                  </a:cxn>
                  <a:cxn ang="0">
                    <a:pos x="602" y="188"/>
                  </a:cxn>
                  <a:cxn ang="0">
                    <a:pos x="608" y="220"/>
                  </a:cxn>
                  <a:cxn ang="0">
                    <a:pos x="613" y="272"/>
                  </a:cxn>
                  <a:cxn ang="0">
                    <a:pos x="614" y="788"/>
                  </a:cxn>
                </a:cxnLst>
                <a:rect l="0" t="0" r="r" b="b"/>
                <a:pathLst>
                  <a:path w="614" h="788">
                    <a:moveTo>
                      <a:pt x="476" y="788"/>
                    </a:moveTo>
                    <a:lnTo>
                      <a:pt x="476" y="337"/>
                    </a:lnTo>
                    <a:lnTo>
                      <a:pt x="475" y="308"/>
                    </a:lnTo>
                    <a:lnTo>
                      <a:pt x="473" y="280"/>
                    </a:lnTo>
                    <a:lnTo>
                      <a:pt x="471" y="255"/>
                    </a:lnTo>
                    <a:lnTo>
                      <a:pt x="467" y="232"/>
                    </a:lnTo>
                    <a:lnTo>
                      <a:pt x="461" y="212"/>
                    </a:lnTo>
                    <a:lnTo>
                      <a:pt x="455" y="194"/>
                    </a:lnTo>
                    <a:lnTo>
                      <a:pt x="448" y="178"/>
                    </a:lnTo>
                    <a:lnTo>
                      <a:pt x="438" y="164"/>
                    </a:lnTo>
                    <a:lnTo>
                      <a:pt x="434" y="158"/>
                    </a:lnTo>
                    <a:lnTo>
                      <a:pt x="429" y="153"/>
                    </a:lnTo>
                    <a:lnTo>
                      <a:pt x="423" y="147"/>
                    </a:lnTo>
                    <a:lnTo>
                      <a:pt x="417" y="142"/>
                    </a:lnTo>
                    <a:lnTo>
                      <a:pt x="403" y="134"/>
                    </a:lnTo>
                    <a:lnTo>
                      <a:pt x="388" y="127"/>
                    </a:lnTo>
                    <a:lnTo>
                      <a:pt x="373" y="122"/>
                    </a:lnTo>
                    <a:lnTo>
                      <a:pt x="355" y="118"/>
                    </a:lnTo>
                    <a:lnTo>
                      <a:pt x="336" y="116"/>
                    </a:lnTo>
                    <a:lnTo>
                      <a:pt x="315" y="115"/>
                    </a:lnTo>
                    <a:lnTo>
                      <a:pt x="303" y="115"/>
                    </a:lnTo>
                    <a:lnTo>
                      <a:pt x="290" y="117"/>
                    </a:lnTo>
                    <a:lnTo>
                      <a:pt x="279" y="119"/>
                    </a:lnTo>
                    <a:lnTo>
                      <a:pt x="266" y="122"/>
                    </a:lnTo>
                    <a:lnTo>
                      <a:pt x="254" y="125"/>
                    </a:lnTo>
                    <a:lnTo>
                      <a:pt x="242" y="130"/>
                    </a:lnTo>
                    <a:lnTo>
                      <a:pt x="229" y="136"/>
                    </a:lnTo>
                    <a:lnTo>
                      <a:pt x="216" y="143"/>
                    </a:lnTo>
                    <a:lnTo>
                      <a:pt x="204" y="150"/>
                    </a:lnTo>
                    <a:lnTo>
                      <a:pt x="192" y="158"/>
                    </a:lnTo>
                    <a:lnTo>
                      <a:pt x="182" y="165"/>
                    </a:lnTo>
                    <a:lnTo>
                      <a:pt x="171" y="174"/>
                    </a:lnTo>
                    <a:lnTo>
                      <a:pt x="162" y="183"/>
                    </a:lnTo>
                    <a:lnTo>
                      <a:pt x="153" y="193"/>
                    </a:lnTo>
                    <a:lnTo>
                      <a:pt x="146" y="202"/>
                    </a:lnTo>
                    <a:lnTo>
                      <a:pt x="138" y="212"/>
                    </a:lnTo>
                    <a:lnTo>
                      <a:pt x="138" y="788"/>
                    </a:lnTo>
                    <a:lnTo>
                      <a:pt x="0" y="788"/>
                    </a:lnTo>
                    <a:lnTo>
                      <a:pt x="0" y="14"/>
                    </a:lnTo>
                    <a:lnTo>
                      <a:pt x="94" y="14"/>
                    </a:lnTo>
                    <a:lnTo>
                      <a:pt x="137" y="115"/>
                    </a:lnTo>
                    <a:lnTo>
                      <a:pt x="146" y="101"/>
                    </a:lnTo>
                    <a:lnTo>
                      <a:pt x="155" y="87"/>
                    </a:lnTo>
                    <a:lnTo>
                      <a:pt x="166" y="76"/>
                    </a:lnTo>
                    <a:lnTo>
                      <a:pt x="176" y="64"/>
                    </a:lnTo>
                    <a:lnTo>
                      <a:pt x="188" y="53"/>
                    </a:lnTo>
                    <a:lnTo>
                      <a:pt x="201" y="44"/>
                    </a:lnTo>
                    <a:lnTo>
                      <a:pt x="213" y="36"/>
                    </a:lnTo>
                    <a:lnTo>
                      <a:pt x="227" y="28"/>
                    </a:lnTo>
                    <a:lnTo>
                      <a:pt x="241" y="22"/>
                    </a:lnTo>
                    <a:lnTo>
                      <a:pt x="255" y="15"/>
                    </a:lnTo>
                    <a:lnTo>
                      <a:pt x="271" y="10"/>
                    </a:lnTo>
                    <a:lnTo>
                      <a:pt x="287" y="7"/>
                    </a:lnTo>
                    <a:lnTo>
                      <a:pt x="304" y="4"/>
                    </a:lnTo>
                    <a:lnTo>
                      <a:pt x="322" y="1"/>
                    </a:lnTo>
                    <a:lnTo>
                      <a:pt x="340" y="0"/>
                    </a:lnTo>
                    <a:lnTo>
                      <a:pt x="359" y="0"/>
                    </a:lnTo>
                    <a:lnTo>
                      <a:pt x="375" y="0"/>
                    </a:lnTo>
                    <a:lnTo>
                      <a:pt x="391" y="1"/>
                    </a:lnTo>
                    <a:lnTo>
                      <a:pt x="404" y="2"/>
                    </a:lnTo>
                    <a:lnTo>
                      <a:pt x="419" y="4"/>
                    </a:lnTo>
                    <a:lnTo>
                      <a:pt x="433" y="7"/>
                    </a:lnTo>
                    <a:lnTo>
                      <a:pt x="445" y="10"/>
                    </a:lnTo>
                    <a:lnTo>
                      <a:pt x="458" y="14"/>
                    </a:lnTo>
                    <a:lnTo>
                      <a:pt x="471" y="19"/>
                    </a:lnTo>
                    <a:lnTo>
                      <a:pt x="482" y="24"/>
                    </a:lnTo>
                    <a:lnTo>
                      <a:pt x="494" y="29"/>
                    </a:lnTo>
                    <a:lnTo>
                      <a:pt x="505" y="36"/>
                    </a:lnTo>
                    <a:lnTo>
                      <a:pt x="514" y="43"/>
                    </a:lnTo>
                    <a:lnTo>
                      <a:pt x="525" y="50"/>
                    </a:lnTo>
                    <a:lnTo>
                      <a:pt x="533" y="59"/>
                    </a:lnTo>
                    <a:lnTo>
                      <a:pt x="541" y="67"/>
                    </a:lnTo>
                    <a:lnTo>
                      <a:pt x="550" y="77"/>
                    </a:lnTo>
                    <a:lnTo>
                      <a:pt x="558" y="87"/>
                    </a:lnTo>
                    <a:lnTo>
                      <a:pt x="565" y="98"/>
                    </a:lnTo>
                    <a:lnTo>
                      <a:pt x="572" y="108"/>
                    </a:lnTo>
                    <a:lnTo>
                      <a:pt x="578" y="120"/>
                    </a:lnTo>
                    <a:lnTo>
                      <a:pt x="584" y="133"/>
                    </a:lnTo>
                    <a:lnTo>
                      <a:pt x="589" y="145"/>
                    </a:lnTo>
                    <a:lnTo>
                      <a:pt x="593" y="159"/>
                    </a:lnTo>
                    <a:lnTo>
                      <a:pt x="598" y="174"/>
                    </a:lnTo>
                    <a:lnTo>
                      <a:pt x="602" y="188"/>
                    </a:lnTo>
                    <a:lnTo>
                      <a:pt x="605" y="203"/>
                    </a:lnTo>
                    <a:lnTo>
                      <a:pt x="608" y="220"/>
                    </a:lnTo>
                    <a:lnTo>
                      <a:pt x="610" y="236"/>
                    </a:lnTo>
                    <a:lnTo>
                      <a:pt x="613" y="272"/>
                    </a:lnTo>
                    <a:lnTo>
                      <a:pt x="614" y="309"/>
                    </a:lnTo>
                    <a:lnTo>
                      <a:pt x="614" y="788"/>
                    </a:lnTo>
                    <a:lnTo>
                      <a:pt x="476" y="7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Freeform 17"/>
              <p:cNvSpPr>
                <a:spLocks/>
              </p:cNvSpPr>
              <p:nvPr userDrawn="1"/>
            </p:nvSpPr>
            <p:spPr bwMode="gray">
              <a:xfrm>
                <a:off x="1773238" y="463550"/>
                <a:ext cx="87313" cy="176212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91" y="214"/>
                  </a:cxn>
                  <a:cxn ang="0">
                    <a:pos x="228" y="0"/>
                  </a:cxn>
                  <a:cxn ang="0">
                    <a:pos x="441" y="214"/>
                  </a:cxn>
                  <a:cxn ang="0">
                    <a:pos x="228" y="322"/>
                  </a:cxn>
                  <a:cxn ang="0">
                    <a:pos x="229" y="731"/>
                  </a:cxn>
                  <a:cxn ang="0">
                    <a:pos x="233" y="773"/>
                  </a:cxn>
                  <a:cxn ang="0">
                    <a:pos x="242" y="808"/>
                  </a:cxn>
                  <a:cxn ang="0">
                    <a:pos x="253" y="836"/>
                  </a:cxn>
                  <a:cxn ang="0">
                    <a:pos x="270" y="857"/>
                  </a:cxn>
                  <a:cxn ang="0">
                    <a:pos x="293" y="872"/>
                  </a:cxn>
                  <a:cxn ang="0">
                    <a:pos x="319" y="882"/>
                  </a:cxn>
                  <a:cxn ang="0">
                    <a:pos x="351" y="887"/>
                  </a:cxn>
                  <a:cxn ang="0">
                    <a:pos x="381" y="887"/>
                  </a:cxn>
                  <a:cxn ang="0">
                    <a:pos x="408" y="884"/>
                  </a:cxn>
                  <a:cxn ang="0">
                    <a:pos x="435" y="878"/>
                  </a:cxn>
                  <a:cxn ang="0">
                    <a:pos x="463" y="867"/>
                  </a:cxn>
                  <a:cxn ang="0">
                    <a:pos x="497" y="981"/>
                  </a:cxn>
                  <a:cxn ang="0">
                    <a:pos x="454" y="991"/>
                  </a:cxn>
                  <a:cxn ang="0">
                    <a:pos x="408" y="998"/>
                  </a:cxn>
                  <a:cxn ang="0">
                    <a:pos x="360" y="1001"/>
                  </a:cxn>
                  <a:cxn ang="0">
                    <a:pos x="309" y="1003"/>
                  </a:cxn>
                  <a:cxn ang="0">
                    <a:pos x="287" y="1002"/>
                  </a:cxn>
                  <a:cxn ang="0">
                    <a:pos x="265" y="999"/>
                  </a:cxn>
                  <a:cxn ang="0">
                    <a:pos x="244" y="994"/>
                  </a:cxn>
                  <a:cxn ang="0">
                    <a:pos x="225" y="987"/>
                  </a:cxn>
                  <a:cxn ang="0">
                    <a:pos x="206" y="976"/>
                  </a:cxn>
                  <a:cxn ang="0">
                    <a:pos x="187" y="964"/>
                  </a:cxn>
                  <a:cxn ang="0">
                    <a:pos x="170" y="951"/>
                  </a:cxn>
                  <a:cxn ang="0">
                    <a:pos x="154" y="935"/>
                  </a:cxn>
                  <a:cxn ang="0">
                    <a:pos x="140" y="917"/>
                  </a:cxn>
                  <a:cxn ang="0">
                    <a:pos x="126" y="898"/>
                  </a:cxn>
                  <a:cxn ang="0">
                    <a:pos x="115" y="879"/>
                  </a:cxn>
                  <a:cxn ang="0">
                    <a:pos x="107" y="858"/>
                  </a:cxn>
                  <a:cxn ang="0">
                    <a:pos x="99" y="836"/>
                  </a:cxn>
                  <a:cxn ang="0">
                    <a:pos x="94" y="812"/>
                  </a:cxn>
                  <a:cxn ang="0">
                    <a:pos x="91" y="762"/>
                  </a:cxn>
                </a:cxnLst>
                <a:rect l="0" t="0" r="r" b="b"/>
                <a:pathLst>
                  <a:path w="497" h="1003">
                    <a:moveTo>
                      <a:pt x="91" y="322"/>
                    </a:moveTo>
                    <a:lnTo>
                      <a:pt x="0" y="322"/>
                    </a:lnTo>
                    <a:lnTo>
                      <a:pt x="0" y="214"/>
                    </a:lnTo>
                    <a:lnTo>
                      <a:pt x="91" y="214"/>
                    </a:lnTo>
                    <a:lnTo>
                      <a:pt x="91" y="53"/>
                    </a:lnTo>
                    <a:lnTo>
                      <a:pt x="228" y="0"/>
                    </a:lnTo>
                    <a:lnTo>
                      <a:pt x="228" y="214"/>
                    </a:lnTo>
                    <a:lnTo>
                      <a:pt x="441" y="214"/>
                    </a:lnTo>
                    <a:lnTo>
                      <a:pt x="441" y="322"/>
                    </a:lnTo>
                    <a:lnTo>
                      <a:pt x="228" y="322"/>
                    </a:lnTo>
                    <a:lnTo>
                      <a:pt x="228" y="708"/>
                    </a:lnTo>
                    <a:lnTo>
                      <a:pt x="229" y="731"/>
                    </a:lnTo>
                    <a:lnTo>
                      <a:pt x="230" y="753"/>
                    </a:lnTo>
                    <a:lnTo>
                      <a:pt x="233" y="773"/>
                    </a:lnTo>
                    <a:lnTo>
                      <a:pt x="237" y="791"/>
                    </a:lnTo>
                    <a:lnTo>
                      <a:pt x="242" y="808"/>
                    </a:lnTo>
                    <a:lnTo>
                      <a:pt x="247" y="823"/>
                    </a:lnTo>
                    <a:lnTo>
                      <a:pt x="253" y="836"/>
                    </a:lnTo>
                    <a:lnTo>
                      <a:pt x="262" y="846"/>
                    </a:lnTo>
                    <a:lnTo>
                      <a:pt x="270" y="857"/>
                    </a:lnTo>
                    <a:lnTo>
                      <a:pt x="281" y="865"/>
                    </a:lnTo>
                    <a:lnTo>
                      <a:pt x="293" y="872"/>
                    </a:lnTo>
                    <a:lnTo>
                      <a:pt x="305" y="878"/>
                    </a:lnTo>
                    <a:lnTo>
                      <a:pt x="319" y="882"/>
                    </a:lnTo>
                    <a:lnTo>
                      <a:pt x="334" y="885"/>
                    </a:lnTo>
                    <a:lnTo>
                      <a:pt x="351" y="887"/>
                    </a:lnTo>
                    <a:lnTo>
                      <a:pt x="367" y="888"/>
                    </a:lnTo>
                    <a:lnTo>
                      <a:pt x="381" y="887"/>
                    </a:lnTo>
                    <a:lnTo>
                      <a:pt x="395" y="886"/>
                    </a:lnTo>
                    <a:lnTo>
                      <a:pt x="408" y="884"/>
                    </a:lnTo>
                    <a:lnTo>
                      <a:pt x="421" y="881"/>
                    </a:lnTo>
                    <a:lnTo>
                      <a:pt x="435" y="878"/>
                    </a:lnTo>
                    <a:lnTo>
                      <a:pt x="449" y="873"/>
                    </a:lnTo>
                    <a:lnTo>
                      <a:pt x="463" y="867"/>
                    </a:lnTo>
                    <a:lnTo>
                      <a:pt x="477" y="861"/>
                    </a:lnTo>
                    <a:lnTo>
                      <a:pt x="497" y="981"/>
                    </a:lnTo>
                    <a:lnTo>
                      <a:pt x="476" y="987"/>
                    </a:lnTo>
                    <a:lnTo>
                      <a:pt x="454" y="991"/>
                    </a:lnTo>
                    <a:lnTo>
                      <a:pt x="431" y="995"/>
                    </a:lnTo>
                    <a:lnTo>
                      <a:pt x="408" y="998"/>
                    </a:lnTo>
                    <a:lnTo>
                      <a:pt x="384" y="1000"/>
                    </a:lnTo>
                    <a:lnTo>
                      <a:pt x="360" y="1001"/>
                    </a:lnTo>
                    <a:lnTo>
                      <a:pt x="335" y="1002"/>
                    </a:lnTo>
                    <a:lnTo>
                      <a:pt x="309" y="1003"/>
                    </a:lnTo>
                    <a:lnTo>
                      <a:pt x="298" y="1003"/>
                    </a:lnTo>
                    <a:lnTo>
                      <a:pt x="287" y="1002"/>
                    </a:lnTo>
                    <a:lnTo>
                      <a:pt x="276" y="1001"/>
                    </a:lnTo>
                    <a:lnTo>
                      <a:pt x="265" y="999"/>
                    </a:lnTo>
                    <a:lnTo>
                      <a:pt x="255" y="996"/>
                    </a:lnTo>
                    <a:lnTo>
                      <a:pt x="244" y="994"/>
                    </a:lnTo>
                    <a:lnTo>
                      <a:pt x="235" y="990"/>
                    </a:lnTo>
                    <a:lnTo>
                      <a:pt x="225" y="987"/>
                    </a:lnTo>
                    <a:lnTo>
                      <a:pt x="214" y="981"/>
                    </a:lnTo>
                    <a:lnTo>
                      <a:pt x="206" y="976"/>
                    </a:lnTo>
                    <a:lnTo>
                      <a:pt x="197" y="971"/>
                    </a:lnTo>
                    <a:lnTo>
                      <a:pt x="187" y="964"/>
                    </a:lnTo>
                    <a:lnTo>
                      <a:pt x="179" y="958"/>
                    </a:lnTo>
                    <a:lnTo>
                      <a:pt x="170" y="951"/>
                    </a:lnTo>
                    <a:lnTo>
                      <a:pt x="162" y="943"/>
                    </a:lnTo>
                    <a:lnTo>
                      <a:pt x="154" y="935"/>
                    </a:lnTo>
                    <a:lnTo>
                      <a:pt x="147" y="926"/>
                    </a:lnTo>
                    <a:lnTo>
                      <a:pt x="140" y="917"/>
                    </a:lnTo>
                    <a:lnTo>
                      <a:pt x="132" y="907"/>
                    </a:lnTo>
                    <a:lnTo>
                      <a:pt x="126" y="898"/>
                    </a:lnTo>
                    <a:lnTo>
                      <a:pt x="121" y="888"/>
                    </a:lnTo>
                    <a:lnTo>
                      <a:pt x="115" y="879"/>
                    </a:lnTo>
                    <a:lnTo>
                      <a:pt x="111" y="868"/>
                    </a:lnTo>
                    <a:lnTo>
                      <a:pt x="107" y="858"/>
                    </a:lnTo>
                    <a:lnTo>
                      <a:pt x="103" y="846"/>
                    </a:lnTo>
                    <a:lnTo>
                      <a:pt x="99" y="836"/>
                    </a:lnTo>
                    <a:lnTo>
                      <a:pt x="97" y="824"/>
                    </a:lnTo>
                    <a:lnTo>
                      <a:pt x="94" y="812"/>
                    </a:lnTo>
                    <a:lnTo>
                      <a:pt x="92" y="787"/>
                    </a:lnTo>
                    <a:lnTo>
                      <a:pt x="91" y="762"/>
                    </a:lnTo>
                    <a:lnTo>
                      <a:pt x="91" y="3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2" name="Freeform 18"/>
              <p:cNvSpPr>
                <a:spLocks noEditPoints="1"/>
              </p:cNvSpPr>
              <p:nvPr userDrawn="1"/>
            </p:nvSpPr>
            <p:spPr bwMode="gray">
              <a:xfrm>
                <a:off x="1874838" y="498475"/>
                <a:ext cx="123825" cy="141287"/>
              </a:xfrm>
              <a:custGeom>
                <a:avLst/>
                <a:gdLst/>
                <a:ahLst/>
                <a:cxnLst>
                  <a:cxn ang="0">
                    <a:pos x="223" y="161"/>
                  </a:cxn>
                  <a:cxn ang="0">
                    <a:pos x="257" y="135"/>
                  </a:cxn>
                  <a:cxn ang="0">
                    <a:pos x="296" y="118"/>
                  </a:cxn>
                  <a:cxn ang="0">
                    <a:pos x="340" y="110"/>
                  </a:cxn>
                  <a:cxn ang="0">
                    <a:pos x="388" y="114"/>
                  </a:cxn>
                  <a:cxn ang="0">
                    <a:pos x="432" y="124"/>
                  </a:cxn>
                  <a:cxn ang="0">
                    <a:pos x="469" y="145"/>
                  </a:cxn>
                  <a:cxn ang="0">
                    <a:pos x="500" y="174"/>
                  </a:cxn>
                  <a:cxn ang="0">
                    <a:pos x="523" y="213"/>
                  </a:cxn>
                  <a:cxn ang="0">
                    <a:pos x="541" y="260"/>
                  </a:cxn>
                  <a:cxn ang="0">
                    <a:pos x="557" y="365"/>
                  </a:cxn>
                  <a:cxn ang="0">
                    <a:pos x="549" y="493"/>
                  </a:cxn>
                  <a:cxn ang="0">
                    <a:pos x="531" y="559"/>
                  </a:cxn>
                  <a:cxn ang="0">
                    <a:pos x="509" y="603"/>
                  </a:cxn>
                  <a:cxn ang="0">
                    <a:pos x="481" y="640"/>
                  </a:cxn>
                  <a:cxn ang="0">
                    <a:pos x="447" y="667"/>
                  </a:cxn>
                  <a:cxn ang="0">
                    <a:pos x="408" y="684"/>
                  </a:cxn>
                  <a:cxn ang="0">
                    <a:pos x="363" y="692"/>
                  </a:cxn>
                  <a:cxn ang="0">
                    <a:pos x="314" y="689"/>
                  </a:cxn>
                  <a:cxn ang="0">
                    <a:pos x="271" y="678"/>
                  </a:cxn>
                  <a:cxn ang="0">
                    <a:pos x="234" y="658"/>
                  </a:cxn>
                  <a:cxn ang="0">
                    <a:pos x="203" y="627"/>
                  </a:cxn>
                  <a:cxn ang="0">
                    <a:pos x="179" y="589"/>
                  </a:cxn>
                  <a:cxn ang="0">
                    <a:pos x="161" y="541"/>
                  </a:cxn>
                  <a:cxn ang="0">
                    <a:pos x="145" y="435"/>
                  </a:cxn>
                  <a:cxn ang="0">
                    <a:pos x="152" y="307"/>
                  </a:cxn>
                  <a:cxn ang="0">
                    <a:pos x="171" y="241"/>
                  </a:cxn>
                  <a:cxn ang="0">
                    <a:pos x="194" y="197"/>
                  </a:cxn>
                  <a:cxn ang="0">
                    <a:pos x="118" y="719"/>
                  </a:cxn>
                  <a:cxn ang="0">
                    <a:pos x="172" y="760"/>
                  </a:cxn>
                  <a:cxn ang="0">
                    <a:pos x="238" y="788"/>
                  </a:cxn>
                  <a:cxn ang="0">
                    <a:pos x="311" y="801"/>
                  </a:cxn>
                  <a:cxn ang="0">
                    <a:pos x="391" y="801"/>
                  </a:cxn>
                  <a:cxn ang="0">
                    <a:pos x="464" y="788"/>
                  </a:cxn>
                  <a:cxn ang="0">
                    <a:pos x="527" y="761"/>
                  </a:cxn>
                  <a:cxn ang="0">
                    <a:pos x="583" y="720"/>
                  </a:cxn>
                  <a:cxn ang="0">
                    <a:pos x="629" y="666"/>
                  </a:cxn>
                  <a:cxn ang="0">
                    <a:pos x="664" y="603"/>
                  </a:cxn>
                  <a:cxn ang="0">
                    <a:pos x="688" y="529"/>
                  </a:cxn>
                  <a:cxn ang="0">
                    <a:pos x="700" y="445"/>
                  </a:cxn>
                  <a:cxn ang="0">
                    <a:pos x="700" y="354"/>
                  </a:cxn>
                  <a:cxn ang="0">
                    <a:pos x="688" y="270"/>
                  </a:cxn>
                  <a:cxn ang="0">
                    <a:pos x="665" y="197"/>
                  </a:cxn>
                  <a:cxn ang="0">
                    <a:pos x="630" y="134"/>
                  </a:cxn>
                  <a:cxn ang="0">
                    <a:pos x="585" y="81"/>
                  </a:cxn>
                  <a:cxn ang="0">
                    <a:pos x="530" y="41"/>
                  </a:cxn>
                  <a:cxn ang="0">
                    <a:pos x="466" y="14"/>
                  </a:cxn>
                  <a:cxn ang="0">
                    <a:pos x="392" y="1"/>
                  </a:cxn>
                  <a:cxn ang="0">
                    <a:pos x="313" y="1"/>
                  </a:cxn>
                  <a:cxn ang="0">
                    <a:pos x="242" y="14"/>
                  </a:cxn>
                  <a:cxn ang="0">
                    <a:pos x="178" y="43"/>
                  </a:cxn>
                  <a:cxn ang="0">
                    <a:pos x="122" y="84"/>
                  </a:cxn>
                  <a:cxn ang="0">
                    <a:pos x="74" y="138"/>
                  </a:cxn>
                  <a:cxn ang="0">
                    <a:pos x="38" y="202"/>
                  </a:cxn>
                  <a:cxn ang="0">
                    <a:pos x="14" y="275"/>
                  </a:cxn>
                  <a:cxn ang="0">
                    <a:pos x="3" y="356"/>
                  </a:cxn>
                  <a:cxn ang="0">
                    <a:pos x="3" y="445"/>
                  </a:cxn>
                  <a:cxn ang="0">
                    <a:pos x="14" y="528"/>
                  </a:cxn>
                  <a:cxn ang="0">
                    <a:pos x="36" y="601"/>
                  </a:cxn>
                  <a:cxn ang="0">
                    <a:pos x="71" y="665"/>
                  </a:cxn>
                </a:cxnLst>
                <a:rect l="0" t="0" r="r" b="b"/>
                <a:pathLst>
                  <a:path w="701" h="803">
                    <a:moveTo>
                      <a:pt x="201" y="187"/>
                    </a:moveTo>
                    <a:lnTo>
                      <a:pt x="208" y="178"/>
                    </a:lnTo>
                    <a:lnTo>
                      <a:pt x="216" y="169"/>
                    </a:lnTo>
                    <a:lnTo>
                      <a:pt x="223" y="161"/>
                    </a:lnTo>
                    <a:lnTo>
                      <a:pt x="232" y="154"/>
                    </a:lnTo>
                    <a:lnTo>
                      <a:pt x="240" y="147"/>
                    </a:lnTo>
                    <a:lnTo>
                      <a:pt x="248" y="141"/>
                    </a:lnTo>
                    <a:lnTo>
                      <a:pt x="257" y="135"/>
                    </a:lnTo>
                    <a:lnTo>
                      <a:pt x="266" y="129"/>
                    </a:lnTo>
                    <a:lnTo>
                      <a:pt x="276" y="125"/>
                    </a:lnTo>
                    <a:lnTo>
                      <a:pt x="286" y="121"/>
                    </a:lnTo>
                    <a:lnTo>
                      <a:pt x="296" y="118"/>
                    </a:lnTo>
                    <a:lnTo>
                      <a:pt x="306" y="116"/>
                    </a:lnTo>
                    <a:lnTo>
                      <a:pt x="317" y="114"/>
                    </a:lnTo>
                    <a:lnTo>
                      <a:pt x="329" y="111"/>
                    </a:lnTo>
                    <a:lnTo>
                      <a:pt x="340" y="110"/>
                    </a:lnTo>
                    <a:lnTo>
                      <a:pt x="352" y="110"/>
                    </a:lnTo>
                    <a:lnTo>
                      <a:pt x="365" y="110"/>
                    </a:lnTo>
                    <a:lnTo>
                      <a:pt x="376" y="111"/>
                    </a:lnTo>
                    <a:lnTo>
                      <a:pt x="388" y="114"/>
                    </a:lnTo>
                    <a:lnTo>
                      <a:pt x="399" y="115"/>
                    </a:lnTo>
                    <a:lnTo>
                      <a:pt x="411" y="118"/>
                    </a:lnTo>
                    <a:lnTo>
                      <a:pt x="422" y="121"/>
                    </a:lnTo>
                    <a:lnTo>
                      <a:pt x="432" y="124"/>
                    </a:lnTo>
                    <a:lnTo>
                      <a:pt x="442" y="128"/>
                    </a:lnTo>
                    <a:lnTo>
                      <a:pt x="451" y="134"/>
                    </a:lnTo>
                    <a:lnTo>
                      <a:pt x="459" y="139"/>
                    </a:lnTo>
                    <a:lnTo>
                      <a:pt x="469" y="145"/>
                    </a:lnTo>
                    <a:lnTo>
                      <a:pt x="476" y="152"/>
                    </a:lnTo>
                    <a:lnTo>
                      <a:pt x="485" y="158"/>
                    </a:lnTo>
                    <a:lnTo>
                      <a:pt x="492" y="166"/>
                    </a:lnTo>
                    <a:lnTo>
                      <a:pt x="500" y="174"/>
                    </a:lnTo>
                    <a:lnTo>
                      <a:pt x="506" y="183"/>
                    </a:lnTo>
                    <a:lnTo>
                      <a:pt x="512" y="192"/>
                    </a:lnTo>
                    <a:lnTo>
                      <a:pt x="518" y="202"/>
                    </a:lnTo>
                    <a:lnTo>
                      <a:pt x="523" y="213"/>
                    </a:lnTo>
                    <a:lnTo>
                      <a:pt x="528" y="223"/>
                    </a:lnTo>
                    <a:lnTo>
                      <a:pt x="533" y="235"/>
                    </a:lnTo>
                    <a:lnTo>
                      <a:pt x="538" y="248"/>
                    </a:lnTo>
                    <a:lnTo>
                      <a:pt x="541" y="260"/>
                    </a:lnTo>
                    <a:lnTo>
                      <a:pt x="544" y="273"/>
                    </a:lnTo>
                    <a:lnTo>
                      <a:pt x="550" y="301"/>
                    </a:lnTo>
                    <a:lnTo>
                      <a:pt x="554" y="332"/>
                    </a:lnTo>
                    <a:lnTo>
                      <a:pt x="557" y="365"/>
                    </a:lnTo>
                    <a:lnTo>
                      <a:pt x="558" y="399"/>
                    </a:lnTo>
                    <a:lnTo>
                      <a:pt x="557" y="432"/>
                    </a:lnTo>
                    <a:lnTo>
                      <a:pt x="553" y="464"/>
                    </a:lnTo>
                    <a:lnTo>
                      <a:pt x="549" y="493"/>
                    </a:lnTo>
                    <a:lnTo>
                      <a:pt x="544" y="521"/>
                    </a:lnTo>
                    <a:lnTo>
                      <a:pt x="540" y="534"/>
                    </a:lnTo>
                    <a:lnTo>
                      <a:pt x="535" y="547"/>
                    </a:lnTo>
                    <a:lnTo>
                      <a:pt x="531" y="559"/>
                    </a:lnTo>
                    <a:lnTo>
                      <a:pt x="526" y="570"/>
                    </a:lnTo>
                    <a:lnTo>
                      <a:pt x="521" y="582"/>
                    </a:lnTo>
                    <a:lnTo>
                      <a:pt x="515" y="593"/>
                    </a:lnTo>
                    <a:lnTo>
                      <a:pt x="509" y="603"/>
                    </a:lnTo>
                    <a:lnTo>
                      <a:pt x="503" y="614"/>
                    </a:lnTo>
                    <a:lnTo>
                      <a:pt x="495" y="623"/>
                    </a:lnTo>
                    <a:lnTo>
                      <a:pt x="488" y="631"/>
                    </a:lnTo>
                    <a:lnTo>
                      <a:pt x="481" y="640"/>
                    </a:lnTo>
                    <a:lnTo>
                      <a:pt x="472" y="647"/>
                    </a:lnTo>
                    <a:lnTo>
                      <a:pt x="464" y="655"/>
                    </a:lnTo>
                    <a:lnTo>
                      <a:pt x="455" y="661"/>
                    </a:lnTo>
                    <a:lnTo>
                      <a:pt x="447" y="667"/>
                    </a:lnTo>
                    <a:lnTo>
                      <a:pt x="437" y="673"/>
                    </a:lnTo>
                    <a:lnTo>
                      <a:pt x="428" y="677"/>
                    </a:lnTo>
                    <a:lnTo>
                      <a:pt x="418" y="681"/>
                    </a:lnTo>
                    <a:lnTo>
                      <a:pt x="408" y="684"/>
                    </a:lnTo>
                    <a:lnTo>
                      <a:pt x="397" y="687"/>
                    </a:lnTo>
                    <a:lnTo>
                      <a:pt x="386" y="689"/>
                    </a:lnTo>
                    <a:lnTo>
                      <a:pt x="375" y="691"/>
                    </a:lnTo>
                    <a:lnTo>
                      <a:pt x="363" y="692"/>
                    </a:lnTo>
                    <a:lnTo>
                      <a:pt x="352" y="692"/>
                    </a:lnTo>
                    <a:lnTo>
                      <a:pt x="339" y="692"/>
                    </a:lnTo>
                    <a:lnTo>
                      <a:pt x="327" y="691"/>
                    </a:lnTo>
                    <a:lnTo>
                      <a:pt x="314" y="689"/>
                    </a:lnTo>
                    <a:lnTo>
                      <a:pt x="303" y="687"/>
                    </a:lnTo>
                    <a:lnTo>
                      <a:pt x="292" y="684"/>
                    </a:lnTo>
                    <a:lnTo>
                      <a:pt x="281" y="681"/>
                    </a:lnTo>
                    <a:lnTo>
                      <a:pt x="271" y="678"/>
                    </a:lnTo>
                    <a:lnTo>
                      <a:pt x="261" y="674"/>
                    </a:lnTo>
                    <a:lnTo>
                      <a:pt x="252" y="668"/>
                    </a:lnTo>
                    <a:lnTo>
                      <a:pt x="242" y="663"/>
                    </a:lnTo>
                    <a:lnTo>
                      <a:pt x="234" y="658"/>
                    </a:lnTo>
                    <a:lnTo>
                      <a:pt x="225" y="650"/>
                    </a:lnTo>
                    <a:lnTo>
                      <a:pt x="218" y="644"/>
                    </a:lnTo>
                    <a:lnTo>
                      <a:pt x="210" y="636"/>
                    </a:lnTo>
                    <a:lnTo>
                      <a:pt x="203" y="627"/>
                    </a:lnTo>
                    <a:lnTo>
                      <a:pt x="197" y="619"/>
                    </a:lnTo>
                    <a:lnTo>
                      <a:pt x="190" y="609"/>
                    </a:lnTo>
                    <a:lnTo>
                      <a:pt x="184" y="600"/>
                    </a:lnTo>
                    <a:lnTo>
                      <a:pt x="179" y="589"/>
                    </a:lnTo>
                    <a:lnTo>
                      <a:pt x="174" y="578"/>
                    </a:lnTo>
                    <a:lnTo>
                      <a:pt x="169" y="566"/>
                    </a:lnTo>
                    <a:lnTo>
                      <a:pt x="165" y="553"/>
                    </a:lnTo>
                    <a:lnTo>
                      <a:pt x="161" y="541"/>
                    </a:lnTo>
                    <a:lnTo>
                      <a:pt x="158" y="527"/>
                    </a:lnTo>
                    <a:lnTo>
                      <a:pt x="152" y="499"/>
                    </a:lnTo>
                    <a:lnTo>
                      <a:pt x="148" y="468"/>
                    </a:lnTo>
                    <a:lnTo>
                      <a:pt x="145" y="435"/>
                    </a:lnTo>
                    <a:lnTo>
                      <a:pt x="145" y="399"/>
                    </a:lnTo>
                    <a:lnTo>
                      <a:pt x="145" y="367"/>
                    </a:lnTo>
                    <a:lnTo>
                      <a:pt x="148" y="335"/>
                    </a:lnTo>
                    <a:lnTo>
                      <a:pt x="152" y="307"/>
                    </a:lnTo>
                    <a:lnTo>
                      <a:pt x="159" y="279"/>
                    </a:lnTo>
                    <a:lnTo>
                      <a:pt x="162" y="265"/>
                    </a:lnTo>
                    <a:lnTo>
                      <a:pt x="166" y="254"/>
                    </a:lnTo>
                    <a:lnTo>
                      <a:pt x="171" y="241"/>
                    </a:lnTo>
                    <a:lnTo>
                      <a:pt x="177" y="230"/>
                    </a:lnTo>
                    <a:lnTo>
                      <a:pt x="182" y="218"/>
                    </a:lnTo>
                    <a:lnTo>
                      <a:pt x="187" y="207"/>
                    </a:lnTo>
                    <a:lnTo>
                      <a:pt x="194" y="197"/>
                    </a:lnTo>
                    <a:lnTo>
                      <a:pt x="201" y="187"/>
                    </a:lnTo>
                    <a:close/>
                    <a:moveTo>
                      <a:pt x="93" y="694"/>
                    </a:moveTo>
                    <a:lnTo>
                      <a:pt x="105" y="707"/>
                    </a:lnTo>
                    <a:lnTo>
                      <a:pt x="118" y="719"/>
                    </a:lnTo>
                    <a:lnTo>
                      <a:pt x="130" y="731"/>
                    </a:lnTo>
                    <a:lnTo>
                      <a:pt x="144" y="742"/>
                    </a:lnTo>
                    <a:lnTo>
                      <a:pt x="158" y="752"/>
                    </a:lnTo>
                    <a:lnTo>
                      <a:pt x="172" y="760"/>
                    </a:lnTo>
                    <a:lnTo>
                      <a:pt x="188" y="769"/>
                    </a:lnTo>
                    <a:lnTo>
                      <a:pt x="204" y="776"/>
                    </a:lnTo>
                    <a:lnTo>
                      <a:pt x="220" y="782"/>
                    </a:lnTo>
                    <a:lnTo>
                      <a:pt x="238" y="788"/>
                    </a:lnTo>
                    <a:lnTo>
                      <a:pt x="255" y="793"/>
                    </a:lnTo>
                    <a:lnTo>
                      <a:pt x="273" y="796"/>
                    </a:lnTo>
                    <a:lnTo>
                      <a:pt x="292" y="799"/>
                    </a:lnTo>
                    <a:lnTo>
                      <a:pt x="311" y="801"/>
                    </a:lnTo>
                    <a:lnTo>
                      <a:pt x="331" y="802"/>
                    </a:lnTo>
                    <a:lnTo>
                      <a:pt x="352" y="803"/>
                    </a:lnTo>
                    <a:lnTo>
                      <a:pt x="371" y="802"/>
                    </a:lnTo>
                    <a:lnTo>
                      <a:pt x="391" y="801"/>
                    </a:lnTo>
                    <a:lnTo>
                      <a:pt x="410" y="799"/>
                    </a:lnTo>
                    <a:lnTo>
                      <a:pt x="428" y="796"/>
                    </a:lnTo>
                    <a:lnTo>
                      <a:pt x="446" y="793"/>
                    </a:lnTo>
                    <a:lnTo>
                      <a:pt x="464" y="788"/>
                    </a:lnTo>
                    <a:lnTo>
                      <a:pt x="480" y="782"/>
                    </a:lnTo>
                    <a:lnTo>
                      <a:pt x="496" y="776"/>
                    </a:lnTo>
                    <a:lnTo>
                      <a:pt x="512" y="769"/>
                    </a:lnTo>
                    <a:lnTo>
                      <a:pt x="527" y="761"/>
                    </a:lnTo>
                    <a:lnTo>
                      <a:pt x="542" y="752"/>
                    </a:lnTo>
                    <a:lnTo>
                      <a:pt x="556" y="742"/>
                    </a:lnTo>
                    <a:lnTo>
                      <a:pt x="569" y="732"/>
                    </a:lnTo>
                    <a:lnTo>
                      <a:pt x="583" y="720"/>
                    </a:lnTo>
                    <a:lnTo>
                      <a:pt x="596" y="708"/>
                    </a:lnTo>
                    <a:lnTo>
                      <a:pt x="607" y="695"/>
                    </a:lnTo>
                    <a:lnTo>
                      <a:pt x="619" y="681"/>
                    </a:lnTo>
                    <a:lnTo>
                      <a:pt x="629" y="666"/>
                    </a:lnTo>
                    <a:lnTo>
                      <a:pt x="639" y="652"/>
                    </a:lnTo>
                    <a:lnTo>
                      <a:pt x="648" y="636"/>
                    </a:lnTo>
                    <a:lnTo>
                      <a:pt x="657" y="620"/>
                    </a:lnTo>
                    <a:lnTo>
                      <a:pt x="664" y="603"/>
                    </a:lnTo>
                    <a:lnTo>
                      <a:pt x="672" y="585"/>
                    </a:lnTo>
                    <a:lnTo>
                      <a:pt x="678" y="567"/>
                    </a:lnTo>
                    <a:lnTo>
                      <a:pt x="683" y="548"/>
                    </a:lnTo>
                    <a:lnTo>
                      <a:pt x="688" y="529"/>
                    </a:lnTo>
                    <a:lnTo>
                      <a:pt x="692" y="509"/>
                    </a:lnTo>
                    <a:lnTo>
                      <a:pt x="695" y="488"/>
                    </a:lnTo>
                    <a:lnTo>
                      <a:pt x="698" y="467"/>
                    </a:lnTo>
                    <a:lnTo>
                      <a:pt x="700" y="445"/>
                    </a:lnTo>
                    <a:lnTo>
                      <a:pt x="701" y="423"/>
                    </a:lnTo>
                    <a:lnTo>
                      <a:pt x="701" y="399"/>
                    </a:lnTo>
                    <a:lnTo>
                      <a:pt x="701" y="376"/>
                    </a:lnTo>
                    <a:lnTo>
                      <a:pt x="700" y="354"/>
                    </a:lnTo>
                    <a:lnTo>
                      <a:pt x="698" y="332"/>
                    </a:lnTo>
                    <a:lnTo>
                      <a:pt x="696" y="311"/>
                    </a:lnTo>
                    <a:lnTo>
                      <a:pt x="693" y="290"/>
                    </a:lnTo>
                    <a:lnTo>
                      <a:pt x="688" y="270"/>
                    </a:lnTo>
                    <a:lnTo>
                      <a:pt x="683" y="251"/>
                    </a:lnTo>
                    <a:lnTo>
                      <a:pt x="678" y="232"/>
                    </a:lnTo>
                    <a:lnTo>
                      <a:pt x="672" y="214"/>
                    </a:lnTo>
                    <a:lnTo>
                      <a:pt x="665" y="197"/>
                    </a:lnTo>
                    <a:lnTo>
                      <a:pt x="658" y="180"/>
                    </a:lnTo>
                    <a:lnTo>
                      <a:pt x="649" y="163"/>
                    </a:lnTo>
                    <a:lnTo>
                      <a:pt x="641" y="148"/>
                    </a:lnTo>
                    <a:lnTo>
                      <a:pt x="630" y="134"/>
                    </a:lnTo>
                    <a:lnTo>
                      <a:pt x="621" y="119"/>
                    </a:lnTo>
                    <a:lnTo>
                      <a:pt x="609" y="105"/>
                    </a:lnTo>
                    <a:lnTo>
                      <a:pt x="598" y="92"/>
                    </a:lnTo>
                    <a:lnTo>
                      <a:pt x="585" y="81"/>
                    </a:lnTo>
                    <a:lnTo>
                      <a:pt x="572" y="69"/>
                    </a:lnTo>
                    <a:lnTo>
                      <a:pt x="559" y="59"/>
                    </a:lnTo>
                    <a:lnTo>
                      <a:pt x="545" y="49"/>
                    </a:lnTo>
                    <a:lnTo>
                      <a:pt x="530" y="41"/>
                    </a:lnTo>
                    <a:lnTo>
                      <a:pt x="514" y="33"/>
                    </a:lnTo>
                    <a:lnTo>
                      <a:pt x="499" y="26"/>
                    </a:lnTo>
                    <a:lnTo>
                      <a:pt x="483" y="20"/>
                    </a:lnTo>
                    <a:lnTo>
                      <a:pt x="466" y="14"/>
                    </a:lnTo>
                    <a:lnTo>
                      <a:pt x="448" y="10"/>
                    </a:lnTo>
                    <a:lnTo>
                      <a:pt x="430" y="6"/>
                    </a:lnTo>
                    <a:lnTo>
                      <a:pt x="411" y="3"/>
                    </a:lnTo>
                    <a:lnTo>
                      <a:pt x="392" y="1"/>
                    </a:lnTo>
                    <a:lnTo>
                      <a:pt x="372" y="0"/>
                    </a:lnTo>
                    <a:lnTo>
                      <a:pt x="352" y="0"/>
                    </a:lnTo>
                    <a:lnTo>
                      <a:pt x="332" y="0"/>
                    </a:lnTo>
                    <a:lnTo>
                      <a:pt x="313" y="1"/>
                    </a:lnTo>
                    <a:lnTo>
                      <a:pt x="295" y="3"/>
                    </a:lnTo>
                    <a:lnTo>
                      <a:pt x="276" y="6"/>
                    </a:lnTo>
                    <a:lnTo>
                      <a:pt x="259" y="10"/>
                    </a:lnTo>
                    <a:lnTo>
                      <a:pt x="242" y="14"/>
                    </a:lnTo>
                    <a:lnTo>
                      <a:pt x="225" y="21"/>
                    </a:lnTo>
                    <a:lnTo>
                      <a:pt x="209" y="27"/>
                    </a:lnTo>
                    <a:lnTo>
                      <a:pt x="194" y="34"/>
                    </a:lnTo>
                    <a:lnTo>
                      <a:pt x="178" y="43"/>
                    </a:lnTo>
                    <a:lnTo>
                      <a:pt x="164" y="51"/>
                    </a:lnTo>
                    <a:lnTo>
                      <a:pt x="149" y="62"/>
                    </a:lnTo>
                    <a:lnTo>
                      <a:pt x="136" y="72"/>
                    </a:lnTo>
                    <a:lnTo>
                      <a:pt x="122" y="84"/>
                    </a:lnTo>
                    <a:lnTo>
                      <a:pt x="109" y="97"/>
                    </a:lnTo>
                    <a:lnTo>
                      <a:pt x="98" y="109"/>
                    </a:lnTo>
                    <a:lnTo>
                      <a:pt x="86" y="124"/>
                    </a:lnTo>
                    <a:lnTo>
                      <a:pt x="74" y="138"/>
                    </a:lnTo>
                    <a:lnTo>
                      <a:pt x="65" y="154"/>
                    </a:lnTo>
                    <a:lnTo>
                      <a:pt x="55" y="169"/>
                    </a:lnTo>
                    <a:lnTo>
                      <a:pt x="47" y="185"/>
                    </a:lnTo>
                    <a:lnTo>
                      <a:pt x="38" y="202"/>
                    </a:lnTo>
                    <a:lnTo>
                      <a:pt x="31" y="219"/>
                    </a:lnTo>
                    <a:lnTo>
                      <a:pt x="25" y="237"/>
                    </a:lnTo>
                    <a:lnTo>
                      <a:pt x="19" y="256"/>
                    </a:lnTo>
                    <a:lnTo>
                      <a:pt x="14" y="275"/>
                    </a:lnTo>
                    <a:lnTo>
                      <a:pt x="10" y="294"/>
                    </a:lnTo>
                    <a:lnTo>
                      <a:pt x="7" y="314"/>
                    </a:lnTo>
                    <a:lnTo>
                      <a:pt x="5" y="335"/>
                    </a:lnTo>
                    <a:lnTo>
                      <a:pt x="3" y="356"/>
                    </a:lnTo>
                    <a:lnTo>
                      <a:pt x="2" y="377"/>
                    </a:lnTo>
                    <a:lnTo>
                      <a:pt x="0" y="399"/>
                    </a:lnTo>
                    <a:lnTo>
                      <a:pt x="2" y="423"/>
                    </a:lnTo>
                    <a:lnTo>
                      <a:pt x="3" y="445"/>
                    </a:lnTo>
                    <a:lnTo>
                      <a:pt x="4" y="466"/>
                    </a:lnTo>
                    <a:lnTo>
                      <a:pt x="7" y="487"/>
                    </a:lnTo>
                    <a:lnTo>
                      <a:pt x="10" y="508"/>
                    </a:lnTo>
                    <a:lnTo>
                      <a:pt x="14" y="528"/>
                    </a:lnTo>
                    <a:lnTo>
                      <a:pt x="18" y="547"/>
                    </a:lnTo>
                    <a:lnTo>
                      <a:pt x="24" y="566"/>
                    </a:lnTo>
                    <a:lnTo>
                      <a:pt x="30" y="584"/>
                    </a:lnTo>
                    <a:lnTo>
                      <a:pt x="36" y="601"/>
                    </a:lnTo>
                    <a:lnTo>
                      <a:pt x="45" y="618"/>
                    </a:lnTo>
                    <a:lnTo>
                      <a:pt x="53" y="635"/>
                    </a:lnTo>
                    <a:lnTo>
                      <a:pt x="62" y="650"/>
                    </a:lnTo>
                    <a:lnTo>
                      <a:pt x="71" y="665"/>
                    </a:lnTo>
                    <a:lnTo>
                      <a:pt x="82" y="680"/>
                    </a:lnTo>
                    <a:lnTo>
                      <a:pt x="93" y="6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3" name="Freeform 19"/>
              <p:cNvSpPr>
                <a:spLocks noEditPoints="1"/>
              </p:cNvSpPr>
              <p:nvPr userDrawn="1"/>
            </p:nvSpPr>
            <p:spPr bwMode="gray">
              <a:xfrm>
                <a:off x="2016125" y="449263"/>
                <a:ext cx="52388" cy="188912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224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8"/>
                  </a:cxn>
                  <a:cxn ang="0">
                    <a:pos x="286" y="55"/>
                  </a:cxn>
                  <a:cxn ang="0">
                    <a:pos x="293" y="74"/>
                  </a:cxn>
                  <a:cxn ang="0">
                    <a:pos x="297" y="94"/>
                  </a:cxn>
                  <a:cxn ang="0">
                    <a:pos x="297" y="115"/>
                  </a:cxn>
                  <a:cxn ang="0">
                    <a:pos x="293" y="135"/>
                  </a:cxn>
                  <a:cxn ang="0">
                    <a:pos x="286" y="153"/>
                  </a:cxn>
                  <a:cxn ang="0">
                    <a:pos x="274" y="170"/>
                  </a:cxn>
                  <a:cxn ang="0">
                    <a:pos x="259" y="186"/>
                  </a:cxn>
                  <a:cxn ang="0">
                    <a:pos x="242" y="197"/>
                  </a:cxn>
                  <a:cxn ang="0">
                    <a:pos x="224" y="205"/>
                  </a:cxn>
                  <a:cxn ang="0">
                    <a:pos x="204" y="208"/>
                  </a:cxn>
                  <a:cxn ang="0">
                    <a:pos x="183" y="208"/>
                  </a:cxn>
                  <a:cxn ang="0">
                    <a:pos x="163" y="205"/>
                  </a:cxn>
                  <a:cxn ang="0">
                    <a:pos x="144" y="197"/>
                  </a:cxn>
                  <a:cxn ang="0">
                    <a:pos x="127" y="186"/>
                  </a:cxn>
                  <a:cxn ang="0">
                    <a:pos x="112" y="170"/>
                  </a:cxn>
                  <a:cxn ang="0">
                    <a:pos x="100" y="153"/>
                  </a:cxn>
                  <a:cxn ang="0">
                    <a:pos x="93" y="135"/>
                  </a:cxn>
                  <a:cxn ang="0">
                    <a:pos x="89" y="115"/>
                  </a:cxn>
                  <a:cxn ang="0">
                    <a:pos x="89" y="94"/>
                  </a:cxn>
                  <a:cxn ang="0">
                    <a:pos x="93" y="74"/>
                  </a:cxn>
                  <a:cxn ang="0">
                    <a:pos x="100" y="55"/>
                  </a:cxn>
                  <a:cxn ang="0">
                    <a:pos x="112" y="38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3" y="4"/>
                  </a:cxn>
                  <a:cxn ang="0">
                    <a:pos x="183" y="0"/>
                  </a:cxn>
                  <a:cxn ang="0">
                    <a:pos x="100" y="1072"/>
                  </a:cxn>
                  <a:cxn ang="0">
                    <a:pos x="0" y="446"/>
                  </a:cxn>
                  <a:cxn ang="0">
                    <a:pos x="282" y="298"/>
                  </a:cxn>
                  <a:cxn ang="0">
                    <a:pos x="100" y="1072"/>
                  </a:cxn>
                </a:cxnLst>
                <a:rect l="0" t="0" r="r" b="b"/>
                <a:pathLst>
                  <a:path w="298" h="1072">
                    <a:moveTo>
                      <a:pt x="193" y="0"/>
                    </a:moveTo>
                    <a:lnTo>
                      <a:pt x="204" y="0"/>
                    </a:lnTo>
                    <a:lnTo>
                      <a:pt x="214" y="1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12"/>
                    </a:lnTo>
                    <a:lnTo>
                      <a:pt x="251" y="17"/>
                    </a:lnTo>
                    <a:lnTo>
                      <a:pt x="259" y="23"/>
                    </a:lnTo>
                    <a:lnTo>
                      <a:pt x="267" y="30"/>
                    </a:lnTo>
                    <a:lnTo>
                      <a:pt x="274" y="38"/>
                    </a:lnTo>
                    <a:lnTo>
                      <a:pt x="281" y="46"/>
                    </a:lnTo>
                    <a:lnTo>
                      <a:pt x="286" y="55"/>
                    </a:lnTo>
                    <a:lnTo>
                      <a:pt x="290" y="64"/>
                    </a:lnTo>
                    <a:lnTo>
                      <a:pt x="293" y="74"/>
                    </a:lnTo>
                    <a:lnTo>
                      <a:pt x="296" y="83"/>
                    </a:lnTo>
                    <a:lnTo>
                      <a:pt x="297" y="94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4"/>
                    </a:lnTo>
                    <a:lnTo>
                      <a:pt x="293" y="135"/>
                    </a:lnTo>
                    <a:lnTo>
                      <a:pt x="290" y="144"/>
                    </a:lnTo>
                    <a:lnTo>
                      <a:pt x="286" y="153"/>
                    </a:lnTo>
                    <a:lnTo>
                      <a:pt x="281" y="162"/>
                    </a:lnTo>
                    <a:lnTo>
                      <a:pt x="274" y="170"/>
                    </a:lnTo>
                    <a:lnTo>
                      <a:pt x="267" y="178"/>
                    </a:lnTo>
                    <a:lnTo>
                      <a:pt x="259" y="186"/>
                    </a:lnTo>
                    <a:lnTo>
                      <a:pt x="251" y="192"/>
                    </a:lnTo>
                    <a:lnTo>
                      <a:pt x="242" y="197"/>
                    </a:lnTo>
                    <a:lnTo>
                      <a:pt x="233" y="201"/>
                    </a:lnTo>
                    <a:lnTo>
                      <a:pt x="224" y="205"/>
                    </a:lnTo>
                    <a:lnTo>
                      <a:pt x="214" y="207"/>
                    </a:lnTo>
                    <a:lnTo>
                      <a:pt x="204" y="208"/>
                    </a:lnTo>
                    <a:lnTo>
                      <a:pt x="193" y="209"/>
                    </a:lnTo>
                    <a:lnTo>
                      <a:pt x="183" y="208"/>
                    </a:lnTo>
                    <a:lnTo>
                      <a:pt x="172" y="207"/>
                    </a:lnTo>
                    <a:lnTo>
                      <a:pt x="163" y="205"/>
                    </a:lnTo>
                    <a:lnTo>
                      <a:pt x="153" y="201"/>
                    </a:lnTo>
                    <a:lnTo>
                      <a:pt x="144" y="197"/>
                    </a:lnTo>
                    <a:lnTo>
                      <a:pt x="135" y="192"/>
                    </a:lnTo>
                    <a:lnTo>
                      <a:pt x="127" y="186"/>
                    </a:lnTo>
                    <a:lnTo>
                      <a:pt x="119" y="178"/>
                    </a:lnTo>
                    <a:lnTo>
                      <a:pt x="112" y="170"/>
                    </a:lnTo>
                    <a:lnTo>
                      <a:pt x="106" y="162"/>
                    </a:lnTo>
                    <a:lnTo>
                      <a:pt x="100" y="153"/>
                    </a:lnTo>
                    <a:lnTo>
                      <a:pt x="96" y="144"/>
                    </a:lnTo>
                    <a:lnTo>
                      <a:pt x="93" y="135"/>
                    </a:lnTo>
                    <a:lnTo>
                      <a:pt x="91" y="124"/>
                    </a:lnTo>
                    <a:lnTo>
                      <a:pt x="89" y="115"/>
                    </a:lnTo>
                    <a:lnTo>
                      <a:pt x="89" y="104"/>
                    </a:lnTo>
                    <a:lnTo>
                      <a:pt x="89" y="94"/>
                    </a:lnTo>
                    <a:lnTo>
                      <a:pt x="91" y="83"/>
                    </a:lnTo>
                    <a:lnTo>
                      <a:pt x="93" y="74"/>
                    </a:lnTo>
                    <a:lnTo>
                      <a:pt x="96" y="64"/>
                    </a:lnTo>
                    <a:lnTo>
                      <a:pt x="100" y="55"/>
                    </a:lnTo>
                    <a:lnTo>
                      <a:pt x="106" y="46"/>
                    </a:lnTo>
                    <a:lnTo>
                      <a:pt x="112" y="38"/>
                    </a:lnTo>
                    <a:lnTo>
                      <a:pt x="119" y="30"/>
                    </a:lnTo>
                    <a:lnTo>
                      <a:pt x="127" y="23"/>
                    </a:lnTo>
                    <a:lnTo>
                      <a:pt x="135" y="17"/>
                    </a:lnTo>
                    <a:lnTo>
                      <a:pt x="144" y="12"/>
                    </a:lnTo>
                    <a:lnTo>
                      <a:pt x="153" y="7"/>
                    </a:lnTo>
                    <a:lnTo>
                      <a:pt x="163" y="4"/>
                    </a:lnTo>
                    <a:lnTo>
                      <a:pt x="172" y="1"/>
                    </a:lnTo>
                    <a:lnTo>
                      <a:pt x="183" y="0"/>
                    </a:lnTo>
                    <a:lnTo>
                      <a:pt x="193" y="0"/>
                    </a:lnTo>
                    <a:close/>
                    <a:moveTo>
                      <a:pt x="100" y="1072"/>
                    </a:moveTo>
                    <a:lnTo>
                      <a:pt x="100" y="446"/>
                    </a:lnTo>
                    <a:lnTo>
                      <a:pt x="0" y="446"/>
                    </a:lnTo>
                    <a:lnTo>
                      <a:pt x="0" y="298"/>
                    </a:lnTo>
                    <a:lnTo>
                      <a:pt x="282" y="298"/>
                    </a:lnTo>
                    <a:lnTo>
                      <a:pt x="282" y="1072"/>
                    </a:lnTo>
                    <a:lnTo>
                      <a:pt x="100" y="10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gray">
              <a:xfrm>
                <a:off x="2103438" y="498475"/>
                <a:ext cx="119063" cy="139700"/>
              </a:xfrm>
              <a:custGeom>
                <a:avLst/>
                <a:gdLst/>
                <a:ahLst/>
                <a:cxnLst>
                  <a:cxn ang="0">
                    <a:pos x="497" y="340"/>
                  </a:cxn>
                  <a:cxn ang="0">
                    <a:pos x="495" y="294"/>
                  </a:cxn>
                  <a:cxn ang="0">
                    <a:pos x="487" y="255"/>
                  </a:cxn>
                  <a:cxn ang="0">
                    <a:pos x="475" y="222"/>
                  </a:cxn>
                  <a:cxn ang="0">
                    <a:pos x="459" y="196"/>
                  </a:cxn>
                  <a:cxn ang="0">
                    <a:pos x="437" y="176"/>
                  </a:cxn>
                  <a:cxn ang="0">
                    <a:pos x="408" y="162"/>
                  </a:cxn>
                  <a:cxn ang="0">
                    <a:pos x="375" y="154"/>
                  </a:cxn>
                  <a:cxn ang="0">
                    <a:pos x="335" y="151"/>
                  </a:cxn>
                  <a:cxn ang="0">
                    <a:pos x="315" y="153"/>
                  </a:cxn>
                  <a:cxn ang="0">
                    <a:pos x="294" y="156"/>
                  </a:cxn>
                  <a:cxn ang="0">
                    <a:pos x="272" y="163"/>
                  </a:cxn>
                  <a:cxn ang="0">
                    <a:pos x="250" y="173"/>
                  </a:cxn>
                  <a:cxn ang="0">
                    <a:pos x="229" y="185"/>
                  </a:cxn>
                  <a:cxn ang="0">
                    <a:pos x="210" y="198"/>
                  </a:cxn>
                  <a:cxn ang="0">
                    <a:pos x="194" y="213"/>
                  </a:cxn>
                  <a:cxn ang="0">
                    <a:pos x="180" y="229"/>
                  </a:cxn>
                  <a:cxn ang="0">
                    <a:pos x="0" y="786"/>
                  </a:cxn>
                  <a:cxn ang="0">
                    <a:pos x="130" y="12"/>
                  </a:cxn>
                  <a:cxn ang="0">
                    <a:pos x="172" y="75"/>
                  </a:cxn>
                  <a:cxn ang="0">
                    <a:pos x="193" y="56"/>
                  </a:cxn>
                  <a:cxn ang="0">
                    <a:pos x="215" y="40"/>
                  </a:cxn>
                  <a:cxn ang="0">
                    <a:pos x="241" y="26"/>
                  </a:cxn>
                  <a:cxn ang="0">
                    <a:pos x="268" y="16"/>
                  </a:cxn>
                  <a:cxn ang="0">
                    <a:pos x="296" y="8"/>
                  </a:cxn>
                  <a:cxn ang="0">
                    <a:pos x="328" y="2"/>
                  </a:cxn>
                  <a:cxn ang="0">
                    <a:pos x="362" y="0"/>
                  </a:cxn>
                  <a:cxn ang="0">
                    <a:pos x="397" y="0"/>
                  </a:cxn>
                  <a:cxn ang="0">
                    <a:pos x="429" y="2"/>
                  </a:cxn>
                  <a:cxn ang="0">
                    <a:pos x="460" y="7"/>
                  </a:cxn>
                  <a:cxn ang="0">
                    <a:pos x="490" y="16"/>
                  </a:cxn>
                  <a:cxn ang="0">
                    <a:pos x="516" y="25"/>
                  </a:cxn>
                  <a:cxn ang="0">
                    <a:pos x="541" y="39"/>
                  </a:cxn>
                  <a:cxn ang="0">
                    <a:pos x="566" y="54"/>
                  </a:cxn>
                  <a:cxn ang="0">
                    <a:pos x="587" y="71"/>
                  </a:cxn>
                  <a:cxn ang="0">
                    <a:pos x="607" y="93"/>
                  </a:cxn>
                  <a:cxn ang="0">
                    <a:pos x="625" y="115"/>
                  </a:cxn>
                  <a:cxn ang="0">
                    <a:pos x="639" y="140"/>
                  </a:cxn>
                  <a:cxn ang="0">
                    <a:pos x="652" y="166"/>
                  </a:cxn>
                  <a:cxn ang="0">
                    <a:pos x="662" y="195"/>
                  </a:cxn>
                  <a:cxn ang="0">
                    <a:pos x="669" y="227"/>
                  </a:cxn>
                  <a:cxn ang="0">
                    <a:pos x="674" y="259"/>
                  </a:cxn>
                  <a:cxn ang="0">
                    <a:pos x="676" y="294"/>
                  </a:cxn>
                  <a:cxn ang="0">
                    <a:pos x="677" y="786"/>
                  </a:cxn>
                </a:cxnLst>
                <a:rect l="0" t="0" r="r" b="b"/>
                <a:pathLst>
                  <a:path w="677" h="786">
                    <a:moveTo>
                      <a:pt x="497" y="786"/>
                    </a:moveTo>
                    <a:lnTo>
                      <a:pt x="497" y="340"/>
                    </a:lnTo>
                    <a:lnTo>
                      <a:pt x="496" y="316"/>
                    </a:lnTo>
                    <a:lnTo>
                      <a:pt x="495" y="294"/>
                    </a:lnTo>
                    <a:lnTo>
                      <a:pt x="492" y="274"/>
                    </a:lnTo>
                    <a:lnTo>
                      <a:pt x="487" y="255"/>
                    </a:lnTo>
                    <a:lnTo>
                      <a:pt x="482" y="238"/>
                    </a:lnTo>
                    <a:lnTo>
                      <a:pt x="475" y="222"/>
                    </a:lnTo>
                    <a:lnTo>
                      <a:pt x="467" y="209"/>
                    </a:lnTo>
                    <a:lnTo>
                      <a:pt x="459" y="196"/>
                    </a:lnTo>
                    <a:lnTo>
                      <a:pt x="448" y="185"/>
                    </a:lnTo>
                    <a:lnTo>
                      <a:pt x="437" y="176"/>
                    </a:lnTo>
                    <a:lnTo>
                      <a:pt x="423" y="169"/>
                    </a:lnTo>
                    <a:lnTo>
                      <a:pt x="408" y="162"/>
                    </a:lnTo>
                    <a:lnTo>
                      <a:pt x="392" y="157"/>
                    </a:lnTo>
                    <a:lnTo>
                      <a:pt x="375" y="154"/>
                    </a:lnTo>
                    <a:lnTo>
                      <a:pt x="356" y="152"/>
                    </a:lnTo>
                    <a:lnTo>
                      <a:pt x="335" y="151"/>
                    </a:lnTo>
                    <a:lnTo>
                      <a:pt x="325" y="152"/>
                    </a:lnTo>
                    <a:lnTo>
                      <a:pt x="315" y="153"/>
                    </a:lnTo>
                    <a:lnTo>
                      <a:pt x="305" y="154"/>
                    </a:lnTo>
                    <a:lnTo>
                      <a:pt x="294" y="156"/>
                    </a:lnTo>
                    <a:lnTo>
                      <a:pt x="284" y="159"/>
                    </a:lnTo>
                    <a:lnTo>
                      <a:pt x="272" y="163"/>
                    </a:lnTo>
                    <a:lnTo>
                      <a:pt x="262" y="167"/>
                    </a:lnTo>
                    <a:lnTo>
                      <a:pt x="250" y="173"/>
                    </a:lnTo>
                    <a:lnTo>
                      <a:pt x="239" y="179"/>
                    </a:lnTo>
                    <a:lnTo>
                      <a:pt x="229" y="185"/>
                    </a:lnTo>
                    <a:lnTo>
                      <a:pt x="219" y="192"/>
                    </a:lnTo>
                    <a:lnTo>
                      <a:pt x="210" y="198"/>
                    </a:lnTo>
                    <a:lnTo>
                      <a:pt x="201" y="205"/>
                    </a:lnTo>
                    <a:lnTo>
                      <a:pt x="194" y="213"/>
                    </a:lnTo>
                    <a:lnTo>
                      <a:pt x="187" y="220"/>
                    </a:lnTo>
                    <a:lnTo>
                      <a:pt x="180" y="229"/>
                    </a:lnTo>
                    <a:lnTo>
                      <a:pt x="180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30" y="12"/>
                    </a:lnTo>
                    <a:lnTo>
                      <a:pt x="162" y="85"/>
                    </a:lnTo>
                    <a:lnTo>
                      <a:pt x="172" y="75"/>
                    </a:lnTo>
                    <a:lnTo>
                      <a:pt x="182" y="65"/>
                    </a:lnTo>
                    <a:lnTo>
                      <a:pt x="193" y="56"/>
                    </a:lnTo>
                    <a:lnTo>
                      <a:pt x="204" y="47"/>
                    </a:lnTo>
                    <a:lnTo>
                      <a:pt x="215" y="40"/>
                    </a:lnTo>
                    <a:lnTo>
                      <a:pt x="228" y="32"/>
                    </a:lnTo>
                    <a:lnTo>
                      <a:pt x="241" y="26"/>
                    </a:lnTo>
                    <a:lnTo>
                      <a:pt x="253" y="21"/>
                    </a:lnTo>
                    <a:lnTo>
                      <a:pt x="268" y="16"/>
                    </a:lnTo>
                    <a:lnTo>
                      <a:pt x="282" y="11"/>
                    </a:lnTo>
                    <a:lnTo>
                      <a:pt x="296" y="8"/>
                    </a:lnTo>
                    <a:lnTo>
                      <a:pt x="312" y="5"/>
                    </a:lnTo>
                    <a:lnTo>
                      <a:pt x="328" y="2"/>
                    </a:lnTo>
                    <a:lnTo>
                      <a:pt x="345" y="1"/>
                    </a:lnTo>
                    <a:lnTo>
                      <a:pt x="362" y="0"/>
                    </a:lnTo>
                    <a:lnTo>
                      <a:pt x="380" y="0"/>
                    </a:lnTo>
                    <a:lnTo>
                      <a:pt x="397" y="0"/>
                    </a:lnTo>
                    <a:lnTo>
                      <a:pt x="414" y="1"/>
                    </a:lnTo>
                    <a:lnTo>
                      <a:pt x="429" y="2"/>
                    </a:lnTo>
                    <a:lnTo>
                      <a:pt x="445" y="4"/>
                    </a:lnTo>
                    <a:lnTo>
                      <a:pt x="460" y="7"/>
                    </a:lnTo>
                    <a:lnTo>
                      <a:pt x="475" y="11"/>
                    </a:lnTo>
                    <a:lnTo>
                      <a:pt x="490" y="16"/>
                    </a:lnTo>
                    <a:lnTo>
                      <a:pt x="503" y="20"/>
                    </a:lnTo>
                    <a:lnTo>
                      <a:pt x="516" y="25"/>
                    </a:lnTo>
                    <a:lnTo>
                      <a:pt x="530" y="31"/>
                    </a:lnTo>
                    <a:lnTo>
                      <a:pt x="541" y="39"/>
                    </a:lnTo>
                    <a:lnTo>
                      <a:pt x="554" y="46"/>
                    </a:lnTo>
                    <a:lnTo>
                      <a:pt x="566" y="54"/>
                    </a:lnTo>
                    <a:lnTo>
                      <a:pt x="576" y="63"/>
                    </a:lnTo>
                    <a:lnTo>
                      <a:pt x="587" y="71"/>
                    </a:lnTo>
                    <a:lnTo>
                      <a:pt x="597" y="82"/>
                    </a:lnTo>
                    <a:lnTo>
                      <a:pt x="607" y="93"/>
                    </a:lnTo>
                    <a:lnTo>
                      <a:pt x="616" y="103"/>
                    </a:lnTo>
                    <a:lnTo>
                      <a:pt x="625" y="115"/>
                    </a:lnTo>
                    <a:lnTo>
                      <a:pt x="632" y="127"/>
                    </a:lnTo>
                    <a:lnTo>
                      <a:pt x="639" y="140"/>
                    </a:lnTo>
                    <a:lnTo>
                      <a:pt x="646" y="153"/>
                    </a:lnTo>
                    <a:lnTo>
                      <a:pt x="652" y="166"/>
                    </a:lnTo>
                    <a:lnTo>
                      <a:pt x="657" y="181"/>
                    </a:lnTo>
                    <a:lnTo>
                      <a:pt x="662" y="195"/>
                    </a:lnTo>
                    <a:lnTo>
                      <a:pt x="666" y="211"/>
                    </a:lnTo>
                    <a:lnTo>
                      <a:pt x="669" y="227"/>
                    </a:lnTo>
                    <a:lnTo>
                      <a:pt x="672" y="242"/>
                    </a:lnTo>
                    <a:lnTo>
                      <a:pt x="674" y="259"/>
                    </a:lnTo>
                    <a:lnTo>
                      <a:pt x="675" y="276"/>
                    </a:lnTo>
                    <a:lnTo>
                      <a:pt x="676" y="294"/>
                    </a:lnTo>
                    <a:lnTo>
                      <a:pt x="677" y="312"/>
                    </a:lnTo>
                    <a:lnTo>
                      <a:pt x="677" y="786"/>
                    </a:lnTo>
                    <a:lnTo>
                      <a:pt x="497" y="7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gray">
              <a:xfrm>
                <a:off x="2244725" y="446088"/>
                <a:ext cx="96838" cy="192087"/>
              </a:xfrm>
              <a:custGeom>
                <a:avLst/>
                <a:gdLst/>
                <a:ahLst/>
                <a:cxnLst>
                  <a:cxn ang="0">
                    <a:pos x="475" y="157"/>
                  </a:cxn>
                  <a:cxn ang="0">
                    <a:pos x="429" y="148"/>
                  </a:cxn>
                  <a:cxn ang="0">
                    <a:pos x="400" y="147"/>
                  </a:cxn>
                  <a:cxn ang="0">
                    <a:pos x="376" y="152"/>
                  </a:cxn>
                  <a:cxn ang="0">
                    <a:pos x="354" y="163"/>
                  </a:cxn>
                  <a:cxn ang="0">
                    <a:pos x="334" y="179"/>
                  </a:cxn>
                  <a:cxn ang="0">
                    <a:pos x="316" y="201"/>
                  </a:cxn>
                  <a:cxn ang="0">
                    <a:pos x="303" y="226"/>
                  </a:cxn>
                  <a:cxn ang="0">
                    <a:pos x="294" y="253"/>
                  </a:cxn>
                  <a:cxn ang="0">
                    <a:pos x="290" y="283"/>
                  </a:cxn>
                  <a:cxn ang="0">
                    <a:pos x="290" y="307"/>
                  </a:cxn>
                  <a:cxn ang="0">
                    <a:pos x="450" y="316"/>
                  </a:cxn>
                  <a:cxn ang="0">
                    <a:pos x="293" y="464"/>
                  </a:cxn>
                  <a:cxn ang="0">
                    <a:pos x="113" y="1090"/>
                  </a:cxn>
                  <a:cxn ang="0">
                    <a:pos x="0" y="464"/>
                  </a:cxn>
                  <a:cxn ang="0">
                    <a:pos x="113" y="316"/>
                  </a:cxn>
                  <a:cxn ang="0">
                    <a:pos x="115" y="282"/>
                  </a:cxn>
                  <a:cxn ang="0">
                    <a:pos x="120" y="249"/>
                  </a:cxn>
                  <a:cxn ang="0">
                    <a:pos x="128" y="218"/>
                  </a:cxn>
                  <a:cxn ang="0">
                    <a:pos x="137" y="189"/>
                  </a:cxn>
                  <a:cxn ang="0">
                    <a:pos x="149" y="160"/>
                  </a:cxn>
                  <a:cxn ang="0">
                    <a:pos x="162" y="135"/>
                  </a:cxn>
                  <a:cxn ang="0">
                    <a:pos x="178" y="110"/>
                  </a:cxn>
                  <a:cxn ang="0">
                    <a:pos x="197" y="88"/>
                  </a:cxn>
                  <a:cxn ang="0">
                    <a:pos x="217" y="67"/>
                  </a:cxn>
                  <a:cxn ang="0">
                    <a:pos x="239" y="50"/>
                  </a:cxn>
                  <a:cxn ang="0">
                    <a:pos x="262" y="35"/>
                  </a:cxn>
                  <a:cxn ang="0">
                    <a:pos x="287" y="22"/>
                  </a:cxn>
                  <a:cxn ang="0">
                    <a:pos x="312" y="13"/>
                  </a:cxn>
                  <a:cxn ang="0">
                    <a:pos x="340" y="5"/>
                  </a:cxn>
                  <a:cxn ang="0">
                    <a:pos x="369" y="1"/>
                  </a:cxn>
                  <a:cxn ang="0">
                    <a:pos x="400" y="0"/>
                  </a:cxn>
                  <a:cxn ang="0">
                    <a:pos x="434" y="2"/>
                  </a:cxn>
                  <a:cxn ang="0">
                    <a:pos x="470" y="7"/>
                  </a:cxn>
                  <a:cxn ang="0">
                    <a:pos x="512" y="16"/>
                  </a:cxn>
                  <a:cxn ang="0">
                    <a:pos x="556" y="28"/>
                  </a:cxn>
                </a:cxnLst>
                <a:rect l="0" t="0" r="r" b="b"/>
                <a:pathLst>
                  <a:path w="556" h="1090">
                    <a:moveTo>
                      <a:pt x="503" y="166"/>
                    </a:moveTo>
                    <a:lnTo>
                      <a:pt x="475" y="157"/>
                    </a:lnTo>
                    <a:lnTo>
                      <a:pt x="450" y="151"/>
                    </a:lnTo>
                    <a:lnTo>
                      <a:pt x="429" y="148"/>
                    </a:lnTo>
                    <a:lnTo>
                      <a:pt x="412" y="146"/>
                    </a:lnTo>
                    <a:lnTo>
                      <a:pt x="400" y="147"/>
                    </a:lnTo>
                    <a:lnTo>
                      <a:pt x="387" y="149"/>
                    </a:lnTo>
                    <a:lnTo>
                      <a:pt x="376" y="152"/>
                    </a:lnTo>
                    <a:lnTo>
                      <a:pt x="365" y="157"/>
                    </a:lnTo>
                    <a:lnTo>
                      <a:pt x="354" y="163"/>
                    </a:lnTo>
                    <a:lnTo>
                      <a:pt x="344" y="171"/>
                    </a:lnTo>
                    <a:lnTo>
                      <a:pt x="334" y="179"/>
                    </a:lnTo>
                    <a:lnTo>
                      <a:pt x="325" y="190"/>
                    </a:lnTo>
                    <a:lnTo>
                      <a:pt x="316" y="201"/>
                    </a:lnTo>
                    <a:lnTo>
                      <a:pt x="309" y="213"/>
                    </a:lnTo>
                    <a:lnTo>
                      <a:pt x="303" y="226"/>
                    </a:lnTo>
                    <a:lnTo>
                      <a:pt x="298" y="239"/>
                    </a:lnTo>
                    <a:lnTo>
                      <a:pt x="294" y="253"/>
                    </a:lnTo>
                    <a:lnTo>
                      <a:pt x="291" y="267"/>
                    </a:lnTo>
                    <a:lnTo>
                      <a:pt x="290" y="283"/>
                    </a:lnTo>
                    <a:lnTo>
                      <a:pt x="289" y="298"/>
                    </a:lnTo>
                    <a:lnTo>
                      <a:pt x="290" y="307"/>
                    </a:lnTo>
                    <a:lnTo>
                      <a:pt x="291" y="316"/>
                    </a:lnTo>
                    <a:lnTo>
                      <a:pt x="450" y="316"/>
                    </a:lnTo>
                    <a:lnTo>
                      <a:pt x="450" y="464"/>
                    </a:lnTo>
                    <a:lnTo>
                      <a:pt x="293" y="464"/>
                    </a:lnTo>
                    <a:lnTo>
                      <a:pt x="293" y="1090"/>
                    </a:lnTo>
                    <a:lnTo>
                      <a:pt x="113" y="1090"/>
                    </a:lnTo>
                    <a:lnTo>
                      <a:pt x="113" y="464"/>
                    </a:lnTo>
                    <a:lnTo>
                      <a:pt x="0" y="464"/>
                    </a:lnTo>
                    <a:lnTo>
                      <a:pt x="0" y="316"/>
                    </a:lnTo>
                    <a:lnTo>
                      <a:pt x="113" y="316"/>
                    </a:lnTo>
                    <a:lnTo>
                      <a:pt x="114" y="300"/>
                    </a:lnTo>
                    <a:lnTo>
                      <a:pt x="115" y="282"/>
                    </a:lnTo>
                    <a:lnTo>
                      <a:pt x="117" y="266"/>
                    </a:lnTo>
                    <a:lnTo>
                      <a:pt x="120" y="249"/>
                    </a:lnTo>
                    <a:lnTo>
                      <a:pt x="123" y="233"/>
                    </a:lnTo>
                    <a:lnTo>
                      <a:pt x="128" y="218"/>
                    </a:lnTo>
                    <a:lnTo>
                      <a:pt x="132" y="202"/>
                    </a:lnTo>
                    <a:lnTo>
                      <a:pt x="137" y="189"/>
                    </a:lnTo>
                    <a:lnTo>
                      <a:pt x="142" y="174"/>
                    </a:lnTo>
                    <a:lnTo>
                      <a:pt x="149" y="160"/>
                    </a:lnTo>
                    <a:lnTo>
                      <a:pt x="155" y="148"/>
                    </a:lnTo>
                    <a:lnTo>
                      <a:pt x="162" y="135"/>
                    </a:lnTo>
                    <a:lnTo>
                      <a:pt x="170" y="122"/>
                    </a:lnTo>
                    <a:lnTo>
                      <a:pt x="178" y="110"/>
                    </a:lnTo>
                    <a:lnTo>
                      <a:pt x="188" y="98"/>
                    </a:lnTo>
                    <a:lnTo>
                      <a:pt x="197" y="88"/>
                    </a:lnTo>
                    <a:lnTo>
                      <a:pt x="207" y="77"/>
                    </a:lnTo>
                    <a:lnTo>
                      <a:pt x="217" y="67"/>
                    </a:lnTo>
                    <a:lnTo>
                      <a:pt x="228" y="58"/>
                    </a:lnTo>
                    <a:lnTo>
                      <a:pt x="239" y="50"/>
                    </a:lnTo>
                    <a:lnTo>
                      <a:pt x="250" y="41"/>
                    </a:lnTo>
                    <a:lnTo>
                      <a:pt x="262" y="35"/>
                    </a:lnTo>
                    <a:lnTo>
                      <a:pt x="274" y="27"/>
                    </a:lnTo>
                    <a:lnTo>
                      <a:pt x="287" y="22"/>
                    </a:lnTo>
                    <a:lnTo>
                      <a:pt x="300" y="17"/>
                    </a:lnTo>
                    <a:lnTo>
                      <a:pt x="312" y="13"/>
                    </a:lnTo>
                    <a:lnTo>
                      <a:pt x="326" y="8"/>
                    </a:lnTo>
                    <a:lnTo>
                      <a:pt x="340" y="5"/>
                    </a:lnTo>
                    <a:lnTo>
                      <a:pt x="354" y="3"/>
                    </a:lnTo>
                    <a:lnTo>
                      <a:pt x="369" y="1"/>
                    </a:lnTo>
                    <a:lnTo>
                      <a:pt x="384" y="1"/>
                    </a:lnTo>
                    <a:lnTo>
                      <a:pt x="400" y="0"/>
                    </a:lnTo>
                    <a:lnTo>
                      <a:pt x="416" y="1"/>
                    </a:lnTo>
                    <a:lnTo>
                      <a:pt x="434" y="2"/>
                    </a:lnTo>
                    <a:lnTo>
                      <a:pt x="452" y="4"/>
                    </a:lnTo>
                    <a:lnTo>
                      <a:pt x="470" y="7"/>
                    </a:lnTo>
                    <a:lnTo>
                      <a:pt x="491" y="12"/>
                    </a:lnTo>
                    <a:lnTo>
                      <a:pt x="512" y="16"/>
                    </a:lnTo>
                    <a:lnTo>
                      <a:pt x="534" y="22"/>
                    </a:lnTo>
                    <a:lnTo>
                      <a:pt x="556" y="28"/>
                    </a:lnTo>
                    <a:lnTo>
                      <a:pt x="503" y="1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6" name="Freeform 22"/>
              <p:cNvSpPr>
                <a:spLocks noEditPoints="1"/>
              </p:cNvSpPr>
              <p:nvPr userDrawn="1"/>
            </p:nvSpPr>
            <p:spPr bwMode="gray">
              <a:xfrm>
                <a:off x="2344738" y="498475"/>
                <a:ext cx="130175" cy="141287"/>
              </a:xfrm>
              <a:custGeom>
                <a:avLst/>
                <a:gdLst/>
                <a:ahLst/>
                <a:cxnLst>
                  <a:cxn ang="0">
                    <a:pos x="258" y="191"/>
                  </a:cxn>
                  <a:cxn ang="0">
                    <a:pos x="288" y="167"/>
                  </a:cxn>
                  <a:cxn ang="0">
                    <a:pos x="322" y="154"/>
                  </a:cxn>
                  <a:cxn ang="0">
                    <a:pos x="363" y="147"/>
                  </a:cxn>
                  <a:cxn ang="0">
                    <a:pos x="426" y="153"/>
                  </a:cxn>
                  <a:cxn ang="0">
                    <a:pos x="462" y="166"/>
                  </a:cxn>
                  <a:cxn ang="0">
                    <a:pos x="491" y="189"/>
                  </a:cxn>
                  <a:cxn ang="0">
                    <a:pos x="516" y="218"/>
                  </a:cxn>
                  <a:cxn ang="0">
                    <a:pos x="539" y="266"/>
                  </a:cxn>
                  <a:cxn ang="0">
                    <a:pos x="556" y="367"/>
                  </a:cxn>
                  <a:cxn ang="0">
                    <a:pos x="549" y="481"/>
                  </a:cxn>
                  <a:cxn ang="0">
                    <a:pos x="524" y="559"/>
                  </a:cxn>
                  <a:cxn ang="0">
                    <a:pos x="501" y="594"/>
                  </a:cxn>
                  <a:cxn ang="0">
                    <a:pos x="472" y="620"/>
                  </a:cxn>
                  <a:cxn ang="0">
                    <a:pos x="440" y="639"/>
                  </a:cxn>
                  <a:cxn ang="0">
                    <a:pos x="403" y="650"/>
                  </a:cxn>
                  <a:cxn ang="0">
                    <a:pos x="350" y="651"/>
                  </a:cxn>
                  <a:cxn ang="0">
                    <a:pos x="300" y="639"/>
                  </a:cxn>
                  <a:cxn ang="0">
                    <a:pos x="268" y="621"/>
                  </a:cxn>
                  <a:cxn ang="0">
                    <a:pos x="240" y="596"/>
                  </a:cxn>
                  <a:cxn ang="0">
                    <a:pos x="218" y="562"/>
                  </a:cxn>
                  <a:cxn ang="0">
                    <a:pos x="195" y="484"/>
                  </a:cxn>
                  <a:cxn ang="0">
                    <a:pos x="188" y="369"/>
                  </a:cxn>
                  <a:cxn ang="0">
                    <a:pos x="207" y="270"/>
                  </a:cxn>
                  <a:cxn ang="0">
                    <a:pos x="232" y="221"/>
                  </a:cxn>
                  <a:cxn ang="0">
                    <a:pos x="124" y="715"/>
                  </a:cxn>
                  <a:cxn ang="0">
                    <a:pos x="182" y="756"/>
                  </a:cxn>
                  <a:cxn ang="0">
                    <a:pos x="251" y="783"/>
                  </a:cxn>
                  <a:cxn ang="0">
                    <a:pos x="330" y="797"/>
                  </a:cxn>
                  <a:cxn ang="0">
                    <a:pos x="414" y="797"/>
                  </a:cxn>
                  <a:cxn ang="0">
                    <a:pos x="492" y="783"/>
                  </a:cxn>
                  <a:cxn ang="0">
                    <a:pos x="560" y="757"/>
                  </a:cxn>
                  <a:cxn ang="0">
                    <a:pos x="619" y="716"/>
                  </a:cxn>
                  <a:cxn ang="0">
                    <a:pos x="669" y="662"/>
                  </a:cxn>
                  <a:cxn ang="0">
                    <a:pos x="706" y="598"/>
                  </a:cxn>
                  <a:cxn ang="0">
                    <a:pos x="731" y="525"/>
                  </a:cxn>
                  <a:cxn ang="0">
                    <a:pos x="742" y="443"/>
                  </a:cxn>
                  <a:cxn ang="0">
                    <a:pos x="742" y="352"/>
                  </a:cxn>
                  <a:cxn ang="0">
                    <a:pos x="731" y="270"/>
                  </a:cxn>
                  <a:cxn ang="0">
                    <a:pos x="707" y="197"/>
                  </a:cxn>
                  <a:cxn ang="0">
                    <a:pos x="670" y="134"/>
                  </a:cxn>
                  <a:cxn ang="0">
                    <a:pos x="621" y="81"/>
                  </a:cxn>
                  <a:cxn ang="0">
                    <a:pos x="562" y="41"/>
                  </a:cxn>
                  <a:cxn ang="0">
                    <a:pos x="493" y="15"/>
                  </a:cxn>
                  <a:cxn ang="0">
                    <a:pos x="415" y="1"/>
                  </a:cxn>
                  <a:cxn ang="0">
                    <a:pos x="332" y="1"/>
                  </a:cxn>
                  <a:cxn ang="0">
                    <a:pos x="256" y="15"/>
                  </a:cxn>
                  <a:cxn ang="0">
                    <a:pos x="188" y="43"/>
                  </a:cxn>
                  <a:cxn ang="0">
                    <a:pos x="128" y="84"/>
                  </a:cxn>
                  <a:cxn ang="0">
                    <a:pos x="78" y="139"/>
                  </a:cxn>
                  <a:cxn ang="0">
                    <a:pos x="40" y="202"/>
                  </a:cxn>
                  <a:cxn ang="0">
                    <a:pos x="14" y="274"/>
                  </a:cxn>
                  <a:cxn ang="0">
                    <a:pos x="2" y="354"/>
                  </a:cxn>
                  <a:cxn ang="0">
                    <a:pos x="2" y="442"/>
                  </a:cxn>
                  <a:cxn ang="0">
                    <a:pos x="13" y="524"/>
                  </a:cxn>
                  <a:cxn ang="0">
                    <a:pos x="38" y="597"/>
                  </a:cxn>
                  <a:cxn ang="0">
                    <a:pos x="75" y="661"/>
                  </a:cxn>
                </a:cxnLst>
                <a:rect l="0" t="0" r="r" b="b"/>
                <a:pathLst>
                  <a:path w="745" h="799">
                    <a:moveTo>
                      <a:pt x="238" y="213"/>
                    </a:moveTo>
                    <a:lnTo>
                      <a:pt x="244" y="205"/>
                    </a:lnTo>
                    <a:lnTo>
                      <a:pt x="251" y="197"/>
                    </a:lnTo>
                    <a:lnTo>
                      <a:pt x="258" y="191"/>
                    </a:lnTo>
                    <a:lnTo>
                      <a:pt x="266" y="184"/>
                    </a:lnTo>
                    <a:lnTo>
                      <a:pt x="273" y="178"/>
                    </a:lnTo>
                    <a:lnTo>
                      <a:pt x="280" y="173"/>
                    </a:lnTo>
                    <a:lnTo>
                      <a:pt x="288" y="167"/>
                    </a:lnTo>
                    <a:lnTo>
                      <a:pt x="296" y="163"/>
                    </a:lnTo>
                    <a:lnTo>
                      <a:pt x="305" y="160"/>
                    </a:lnTo>
                    <a:lnTo>
                      <a:pt x="314" y="156"/>
                    </a:lnTo>
                    <a:lnTo>
                      <a:pt x="322" y="154"/>
                    </a:lnTo>
                    <a:lnTo>
                      <a:pt x="332" y="151"/>
                    </a:lnTo>
                    <a:lnTo>
                      <a:pt x="341" y="150"/>
                    </a:lnTo>
                    <a:lnTo>
                      <a:pt x="352" y="147"/>
                    </a:lnTo>
                    <a:lnTo>
                      <a:pt x="363" y="147"/>
                    </a:lnTo>
                    <a:lnTo>
                      <a:pt x="373" y="147"/>
                    </a:lnTo>
                    <a:lnTo>
                      <a:pt x="395" y="147"/>
                    </a:lnTo>
                    <a:lnTo>
                      <a:pt x="415" y="151"/>
                    </a:lnTo>
                    <a:lnTo>
                      <a:pt x="426" y="153"/>
                    </a:lnTo>
                    <a:lnTo>
                      <a:pt x="435" y="156"/>
                    </a:lnTo>
                    <a:lnTo>
                      <a:pt x="444" y="159"/>
                    </a:lnTo>
                    <a:lnTo>
                      <a:pt x="453" y="162"/>
                    </a:lnTo>
                    <a:lnTo>
                      <a:pt x="462" y="166"/>
                    </a:lnTo>
                    <a:lnTo>
                      <a:pt x="469" y="172"/>
                    </a:lnTo>
                    <a:lnTo>
                      <a:pt x="478" y="177"/>
                    </a:lnTo>
                    <a:lnTo>
                      <a:pt x="485" y="182"/>
                    </a:lnTo>
                    <a:lnTo>
                      <a:pt x="491" y="189"/>
                    </a:lnTo>
                    <a:lnTo>
                      <a:pt x="499" y="195"/>
                    </a:lnTo>
                    <a:lnTo>
                      <a:pt x="505" y="202"/>
                    </a:lnTo>
                    <a:lnTo>
                      <a:pt x="510" y="210"/>
                    </a:lnTo>
                    <a:lnTo>
                      <a:pt x="516" y="218"/>
                    </a:lnTo>
                    <a:lnTo>
                      <a:pt x="521" y="227"/>
                    </a:lnTo>
                    <a:lnTo>
                      <a:pt x="526" y="235"/>
                    </a:lnTo>
                    <a:lnTo>
                      <a:pt x="530" y="244"/>
                    </a:lnTo>
                    <a:lnTo>
                      <a:pt x="539" y="266"/>
                    </a:lnTo>
                    <a:lnTo>
                      <a:pt x="545" y="288"/>
                    </a:lnTo>
                    <a:lnTo>
                      <a:pt x="550" y="312"/>
                    </a:lnTo>
                    <a:lnTo>
                      <a:pt x="554" y="338"/>
                    </a:lnTo>
                    <a:lnTo>
                      <a:pt x="556" y="367"/>
                    </a:lnTo>
                    <a:lnTo>
                      <a:pt x="557" y="397"/>
                    </a:lnTo>
                    <a:lnTo>
                      <a:pt x="556" y="427"/>
                    </a:lnTo>
                    <a:lnTo>
                      <a:pt x="554" y="455"/>
                    </a:lnTo>
                    <a:lnTo>
                      <a:pt x="549" y="481"/>
                    </a:lnTo>
                    <a:lnTo>
                      <a:pt x="544" y="505"/>
                    </a:lnTo>
                    <a:lnTo>
                      <a:pt x="537" y="528"/>
                    </a:lnTo>
                    <a:lnTo>
                      <a:pt x="528" y="549"/>
                    </a:lnTo>
                    <a:lnTo>
                      <a:pt x="524" y="559"/>
                    </a:lnTo>
                    <a:lnTo>
                      <a:pt x="519" y="568"/>
                    </a:lnTo>
                    <a:lnTo>
                      <a:pt x="512" y="577"/>
                    </a:lnTo>
                    <a:lnTo>
                      <a:pt x="507" y="585"/>
                    </a:lnTo>
                    <a:lnTo>
                      <a:pt x="501" y="594"/>
                    </a:lnTo>
                    <a:lnTo>
                      <a:pt x="493" y="601"/>
                    </a:lnTo>
                    <a:lnTo>
                      <a:pt x="487" y="608"/>
                    </a:lnTo>
                    <a:lnTo>
                      <a:pt x="480" y="615"/>
                    </a:lnTo>
                    <a:lnTo>
                      <a:pt x="472" y="620"/>
                    </a:lnTo>
                    <a:lnTo>
                      <a:pt x="465" y="625"/>
                    </a:lnTo>
                    <a:lnTo>
                      <a:pt x="457" y="631"/>
                    </a:lnTo>
                    <a:lnTo>
                      <a:pt x="448" y="635"/>
                    </a:lnTo>
                    <a:lnTo>
                      <a:pt x="440" y="639"/>
                    </a:lnTo>
                    <a:lnTo>
                      <a:pt x="431" y="642"/>
                    </a:lnTo>
                    <a:lnTo>
                      <a:pt x="422" y="645"/>
                    </a:lnTo>
                    <a:lnTo>
                      <a:pt x="413" y="647"/>
                    </a:lnTo>
                    <a:lnTo>
                      <a:pt x="403" y="650"/>
                    </a:lnTo>
                    <a:lnTo>
                      <a:pt x="393" y="651"/>
                    </a:lnTo>
                    <a:lnTo>
                      <a:pt x="383" y="652"/>
                    </a:lnTo>
                    <a:lnTo>
                      <a:pt x="373" y="652"/>
                    </a:lnTo>
                    <a:lnTo>
                      <a:pt x="350" y="651"/>
                    </a:lnTo>
                    <a:lnTo>
                      <a:pt x="329" y="647"/>
                    </a:lnTo>
                    <a:lnTo>
                      <a:pt x="319" y="645"/>
                    </a:lnTo>
                    <a:lnTo>
                      <a:pt x="310" y="642"/>
                    </a:lnTo>
                    <a:lnTo>
                      <a:pt x="300" y="639"/>
                    </a:lnTo>
                    <a:lnTo>
                      <a:pt x="292" y="636"/>
                    </a:lnTo>
                    <a:lnTo>
                      <a:pt x="283" y="632"/>
                    </a:lnTo>
                    <a:lnTo>
                      <a:pt x="275" y="626"/>
                    </a:lnTo>
                    <a:lnTo>
                      <a:pt x="268" y="621"/>
                    </a:lnTo>
                    <a:lnTo>
                      <a:pt x="260" y="616"/>
                    </a:lnTo>
                    <a:lnTo>
                      <a:pt x="253" y="609"/>
                    </a:lnTo>
                    <a:lnTo>
                      <a:pt x="247" y="603"/>
                    </a:lnTo>
                    <a:lnTo>
                      <a:pt x="240" y="596"/>
                    </a:lnTo>
                    <a:lnTo>
                      <a:pt x="234" y="588"/>
                    </a:lnTo>
                    <a:lnTo>
                      <a:pt x="229" y="580"/>
                    </a:lnTo>
                    <a:lnTo>
                      <a:pt x="223" y="571"/>
                    </a:lnTo>
                    <a:lnTo>
                      <a:pt x="218" y="562"/>
                    </a:lnTo>
                    <a:lnTo>
                      <a:pt x="214" y="552"/>
                    </a:lnTo>
                    <a:lnTo>
                      <a:pt x="206" y="531"/>
                    </a:lnTo>
                    <a:lnTo>
                      <a:pt x="199" y="508"/>
                    </a:lnTo>
                    <a:lnTo>
                      <a:pt x="195" y="484"/>
                    </a:lnTo>
                    <a:lnTo>
                      <a:pt x="191" y="456"/>
                    </a:lnTo>
                    <a:lnTo>
                      <a:pt x="188" y="428"/>
                    </a:lnTo>
                    <a:lnTo>
                      <a:pt x="188" y="397"/>
                    </a:lnTo>
                    <a:lnTo>
                      <a:pt x="188" y="369"/>
                    </a:lnTo>
                    <a:lnTo>
                      <a:pt x="192" y="342"/>
                    </a:lnTo>
                    <a:lnTo>
                      <a:pt x="195" y="316"/>
                    </a:lnTo>
                    <a:lnTo>
                      <a:pt x="200" y="292"/>
                    </a:lnTo>
                    <a:lnTo>
                      <a:pt x="207" y="270"/>
                    </a:lnTo>
                    <a:lnTo>
                      <a:pt x="216" y="250"/>
                    </a:lnTo>
                    <a:lnTo>
                      <a:pt x="221" y="239"/>
                    </a:lnTo>
                    <a:lnTo>
                      <a:pt x="226" y="231"/>
                    </a:lnTo>
                    <a:lnTo>
                      <a:pt x="232" y="221"/>
                    </a:lnTo>
                    <a:lnTo>
                      <a:pt x="238" y="213"/>
                    </a:lnTo>
                    <a:close/>
                    <a:moveTo>
                      <a:pt x="98" y="690"/>
                    </a:moveTo>
                    <a:lnTo>
                      <a:pt x="110" y="702"/>
                    </a:lnTo>
                    <a:lnTo>
                      <a:pt x="124" y="715"/>
                    </a:lnTo>
                    <a:lnTo>
                      <a:pt x="138" y="726"/>
                    </a:lnTo>
                    <a:lnTo>
                      <a:pt x="152" y="737"/>
                    </a:lnTo>
                    <a:lnTo>
                      <a:pt x="166" y="748"/>
                    </a:lnTo>
                    <a:lnTo>
                      <a:pt x="182" y="756"/>
                    </a:lnTo>
                    <a:lnTo>
                      <a:pt x="199" y="764"/>
                    </a:lnTo>
                    <a:lnTo>
                      <a:pt x="216" y="772"/>
                    </a:lnTo>
                    <a:lnTo>
                      <a:pt x="233" y="778"/>
                    </a:lnTo>
                    <a:lnTo>
                      <a:pt x="251" y="783"/>
                    </a:lnTo>
                    <a:lnTo>
                      <a:pt x="270" y="789"/>
                    </a:lnTo>
                    <a:lnTo>
                      <a:pt x="289" y="792"/>
                    </a:lnTo>
                    <a:lnTo>
                      <a:pt x="309" y="795"/>
                    </a:lnTo>
                    <a:lnTo>
                      <a:pt x="330" y="797"/>
                    </a:lnTo>
                    <a:lnTo>
                      <a:pt x="351" y="798"/>
                    </a:lnTo>
                    <a:lnTo>
                      <a:pt x="373" y="799"/>
                    </a:lnTo>
                    <a:lnTo>
                      <a:pt x="394" y="798"/>
                    </a:lnTo>
                    <a:lnTo>
                      <a:pt x="414" y="797"/>
                    </a:lnTo>
                    <a:lnTo>
                      <a:pt x="434" y="795"/>
                    </a:lnTo>
                    <a:lnTo>
                      <a:pt x="454" y="792"/>
                    </a:lnTo>
                    <a:lnTo>
                      <a:pt x="473" y="789"/>
                    </a:lnTo>
                    <a:lnTo>
                      <a:pt x="492" y="783"/>
                    </a:lnTo>
                    <a:lnTo>
                      <a:pt x="510" y="778"/>
                    </a:lnTo>
                    <a:lnTo>
                      <a:pt x="527" y="772"/>
                    </a:lnTo>
                    <a:lnTo>
                      <a:pt x="544" y="764"/>
                    </a:lnTo>
                    <a:lnTo>
                      <a:pt x="560" y="757"/>
                    </a:lnTo>
                    <a:lnTo>
                      <a:pt x="576" y="748"/>
                    </a:lnTo>
                    <a:lnTo>
                      <a:pt x="591" y="738"/>
                    </a:lnTo>
                    <a:lnTo>
                      <a:pt x="605" y="728"/>
                    </a:lnTo>
                    <a:lnTo>
                      <a:pt x="619" y="716"/>
                    </a:lnTo>
                    <a:lnTo>
                      <a:pt x="633" y="703"/>
                    </a:lnTo>
                    <a:lnTo>
                      <a:pt x="645" y="691"/>
                    </a:lnTo>
                    <a:lnTo>
                      <a:pt x="657" y="677"/>
                    </a:lnTo>
                    <a:lnTo>
                      <a:pt x="669" y="662"/>
                    </a:lnTo>
                    <a:lnTo>
                      <a:pt x="679" y="647"/>
                    </a:lnTo>
                    <a:lnTo>
                      <a:pt x="689" y="632"/>
                    </a:lnTo>
                    <a:lnTo>
                      <a:pt x="697" y="615"/>
                    </a:lnTo>
                    <a:lnTo>
                      <a:pt x="706" y="598"/>
                    </a:lnTo>
                    <a:lnTo>
                      <a:pt x="713" y="581"/>
                    </a:lnTo>
                    <a:lnTo>
                      <a:pt x="719" y="563"/>
                    </a:lnTo>
                    <a:lnTo>
                      <a:pt x="726" y="544"/>
                    </a:lnTo>
                    <a:lnTo>
                      <a:pt x="731" y="525"/>
                    </a:lnTo>
                    <a:lnTo>
                      <a:pt x="735" y="505"/>
                    </a:lnTo>
                    <a:lnTo>
                      <a:pt x="738" y="485"/>
                    </a:lnTo>
                    <a:lnTo>
                      <a:pt x="740" y="464"/>
                    </a:lnTo>
                    <a:lnTo>
                      <a:pt x="742" y="443"/>
                    </a:lnTo>
                    <a:lnTo>
                      <a:pt x="744" y="421"/>
                    </a:lnTo>
                    <a:lnTo>
                      <a:pt x="745" y="397"/>
                    </a:lnTo>
                    <a:lnTo>
                      <a:pt x="744" y="374"/>
                    </a:lnTo>
                    <a:lnTo>
                      <a:pt x="742" y="352"/>
                    </a:lnTo>
                    <a:lnTo>
                      <a:pt x="741" y="331"/>
                    </a:lnTo>
                    <a:lnTo>
                      <a:pt x="738" y="310"/>
                    </a:lnTo>
                    <a:lnTo>
                      <a:pt x="735" y="290"/>
                    </a:lnTo>
                    <a:lnTo>
                      <a:pt x="731" y="270"/>
                    </a:lnTo>
                    <a:lnTo>
                      <a:pt x="726" y="251"/>
                    </a:lnTo>
                    <a:lnTo>
                      <a:pt x="720" y="232"/>
                    </a:lnTo>
                    <a:lnTo>
                      <a:pt x="714" y="214"/>
                    </a:lnTo>
                    <a:lnTo>
                      <a:pt x="707" y="197"/>
                    </a:lnTo>
                    <a:lnTo>
                      <a:pt x="698" y="180"/>
                    </a:lnTo>
                    <a:lnTo>
                      <a:pt x="690" y="164"/>
                    </a:lnTo>
                    <a:lnTo>
                      <a:pt x="680" y="148"/>
                    </a:lnTo>
                    <a:lnTo>
                      <a:pt x="670" y="134"/>
                    </a:lnTo>
                    <a:lnTo>
                      <a:pt x="658" y="120"/>
                    </a:lnTo>
                    <a:lnTo>
                      <a:pt x="646" y="106"/>
                    </a:lnTo>
                    <a:lnTo>
                      <a:pt x="634" y="93"/>
                    </a:lnTo>
                    <a:lnTo>
                      <a:pt x="621" y="81"/>
                    </a:lnTo>
                    <a:lnTo>
                      <a:pt x="607" y="69"/>
                    </a:lnTo>
                    <a:lnTo>
                      <a:pt x="593" y="59"/>
                    </a:lnTo>
                    <a:lnTo>
                      <a:pt x="578" y="49"/>
                    </a:lnTo>
                    <a:lnTo>
                      <a:pt x="562" y="41"/>
                    </a:lnTo>
                    <a:lnTo>
                      <a:pt x="546" y="34"/>
                    </a:lnTo>
                    <a:lnTo>
                      <a:pt x="529" y="26"/>
                    </a:lnTo>
                    <a:lnTo>
                      <a:pt x="512" y="20"/>
                    </a:lnTo>
                    <a:lnTo>
                      <a:pt x="493" y="15"/>
                    </a:lnTo>
                    <a:lnTo>
                      <a:pt x="475" y="9"/>
                    </a:lnTo>
                    <a:lnTo>
                      <a:pt x="455" y="6"/>
                    </a:lnTo>
                    <a:lnTo>
                      <a:pt x="436" y="3"/>
                    </a:lnTo>
                    <a:lnTo>
                      <a:pt x="415" y="1"/>
                    </a:lnTo>
                    <a:lnTo>
                      <a:pt x="394" y="0"/>
                    </a:lnTo>
                    <a:lnTo>
                      <a:pt x="373" y="0"/>
                    </a:lnTo>
                    <a:lnTo>
                      <a:pt x="352" y="0"/>
                    </a:lnTo>
                    <a:lnTo>
                      <a:pt x="332" y="1"/>
                    </a:lnTo>
                    <a:lnTo>
                      <a:pt x="312" y="3"/>
                    </a:lnTo>
                    <a:lnTo>
                      <a:pt x="293" y="6"/>
                    </a:lnTo>
                    <a:lnTo>
                      <a:pt x="274" y="10"/>
                    </a:lnTo>
                    <a:lnTo>
                      <a:pt x="256" y="15"/>
                    </a:lnTo>
                    <a:lnTo>
                      <a:pt x="238" y="21"/>
                    </a:lnTo>
                    <a:lnTo>
                      <a:pt x="221" y="27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1"/>
                    </a:lnTo>
                    <a:lnTo>
                      <a:pt x="158" y="62"/>
                    </a:lnTo>
                    <a:lnTo>
                      <a:pt x="143" y="73"/>
                    </a:lnTo>
                    <a:lnTo>
                      <a:pt x="128" y="84"/>
                    </a:lnTo>
                    <a:lnTo>
                      <a:pt x="116" y="97"/>
                    </a:lnTo>
                    <a:lnTo>
                      <a:pt x="102" y="111"/>
                    </a:lnTo>
                    <a:lnTo>
                      <a:pt x="89" y="124"/>
                    </a:lnTo>
                    <a:lnTo>
                      <a:pt x="78" y="139"/>
                    </a:lnTo>
                    <a:lnTo>
                      <a:pt x="67" y="154"/>
                    </a:lnTo>
                    <a:lnTo>
                      <a:pt x="58" y="170"/>
                    </a:lnTo>
                    <a:lnTo>
                      <a:pt x="48" y="185"/>
                    </a:lnTo>
                    <a:lnTo>
                      <a:pt x="40" y="202"/>
                    </a:lnTo>
                    <a:lnTo>
                      <a:pt x="32" y="220"/>
                    </a:lnTo>
                    <a:lnTo>
                      <a:pt x="26" y="237"/>
                    </a:lnTo>
                    <a:lnTo>
                      <a:pt x="20" y="256"/>
                    </a:lnTo>
                    <a:lnTo>
                      <a:pt x="14" y="274"/>
                    </a:lnTo>
                    <a:lnTo>
                      <a:pt x="10" y="294"/>
                    </a:lnTo>
                    <a:lnTo>
                      <a:pt x="6" y="313"/>
                    </a:lnTo>
                    <a:lnTo>
                      <a:pt x="4" y="334"/>
                    </a:lnTo>
                    <a:lnTo>
                      <a:pt x="2" y="354"/>
                    </a:lnTo>
                    <a:lnTo>
                      <a:pt x="1" y="375"/>
                    </a:lnTo>
                    <a:lnTo>
                      <a:pt x="0" y="397"/>
                    </a:lnTo>
                    <a:lnTo>
                      <a:pt x="1" y="420"/>
                    </a:lnTo>
                    <a:lnTo>
                      <a:pt x="2" y="442"/>
                    </a:lnTo>
                    <a:lnTo>
                      <a:pt x="3" y="463"/>
                    </a:lnTo>
                    <a:lnTo>
                      <a:pt x="6" y="484"/>
                    </a:lnTo>
                    <a:lnTo>
                      <a:pt x="9" y="504"/>
                    </a:lnTo>
                    <a:lnTo>
                      <a:pt x="13" y="524"/>
                    </a:lnTo>
                    <a:lnTo>
                      <a:pt x="19" y="543"/>
                    </a:lnTo>
                    <a:lnTo>
                      <a:pt x="24" y="562"/>
                    </a:lnTo>
                    <a:lnTo>
                      <a:pt x="31" y="580"/>
                    </a:lnTo>
                    <a:lnTo>
                      <a:pt x="38" y="597"/>
                    </a:lnTo>
                    <a:lnTo>
                      <a:pt x="46" y="614"/>
                    </a:lnTo>
                    <a:lnTo>
                      <a:pt x="56" y="629"/>
                    </a:lnTo>
                    <a:lnTo>
                      <a:pt x="65" y="645"/>
                    </a:lnTo>
                    <a:lnTo>
                      <a:pt x="75" y="661"/>
                    </a:lnTo>
                    <a:lnTo>
                      <a:pt x="86" y="675"/>
                    </a:lnTo>
                    <a:lnTo>
                      <a:pt x="98" y="6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gray">
              <a:xfrm>
                <a:off x="2500313" y="498475"/>
                <a:ext cx="93663" cy="139700"/>
              </a:xfrm>
              <a:custGeom>
                <a:avLst/>
                <a:gdLst/>
                <a:ahLst/>
                <a:cxnLst>
                  <a:cxn ang="0">
                    <a:pos x="448" y="181"/>
                  </a:cxn>
                  <a:cxn ang="0">
                    <a:pos x="435" y="175"/>
                  </a:cxn>
                  <a:cxn ang="0">
                    <a:pos x="423" y="169"/>
                  </a:cxn>
                  <a:cxn ang="0">
                    <a:pos x="410" y="163"/>
                  </a:cxn>
                  <a:cxn ang="0">
                    <a:pos x="397" y="158"/>
                  </a:cxn>
                  <a:cxn ang="0">
                    <a:pos x="383" y="155"/>
                  </a:cxn>
                  <a:cxn ang="0">
                    <a:pos x="369" y="153"/>
                  </a:cxn>
                  <a:cxn ang="0">
                    <a:pos x="356" y="152"/>
                  </a:cxn>
                  <a:cxn ang="0">
                    <a:pos x="341" y="151"/>
                  </a:cxn>
                  <a:cxn ang="0">
                    <a:pos x="326" y="152"/>
                  </a:cxn>
                  <a:cxn ang="0">
                    <a:pos x="310" y="155"/>
                  </a:cxn>
                  <a:cxn ang="0">
                    <a:pos x="296" y="159"/>
                  </a:cxn>
                  <a:cxn ang="0">
                    <a:pos x="282" y="165"/>
                  </a:cxn>
                  <a:cxn ang="0">
                    <a:pos x="268" y="173"/>
                  </a:cxn>
                  <a:cxn ang="0">
                    <a:pos x="254" y="183"/>
                  </a:cxn>
                  <a:cxn ang="0">
                    <a:pos x="242" y="195"/>
                  </a:cxn>
                  <a:cxn ang="0">
                    <a:pos x="229" y="208"/>
                  </a:cxn>
                  <a:cxn ang="0">
                    <a:pos x="219" y="222"/>
                  </a:cxn>
                  <a:cxn ang="0">
                    <a:pos x="208" y="238"/>
                  </a:cxn>
                  <a:cxn ang="0">
                    <a:pos x="200" y="254"/>
                  </a:cxn>
                  <a:cxn ang="0">
                    <a:pos x="193" y="271"/>
                  </a:cxn>
                  <a:cxn ang="0">
                    <a:pos x="188" y="289"/>
                  </a:cxn>
                  <a:cxn ang="0">
                    <a:pos x="184" y="307"/>
                  </a:cxn>
                  <a:cxn ang="0">
                    <a:pos x="182" y="327"/>
                  </a:cxn>
                  <a:cxn ang="0">
                    <a:pos x="181" y="347"/>
                  </a:cxn>
                  <a:cxn ang="0">
                    <a:pos x="181" y="786"/>
                  </a:cxn>
                  <a:cxn ang="0">
                    <a:pos x="0" y="786"/>
                  </a:cxn>
                  <a:cxn ang="0">
                    <a:pos x="0" y="12"/>
                  </a:cxn>
                  <a:cxn ang="0">
                    <a:pos x="181" y="12"/>
                  </a:cxn>
                  <a:cxn ang="0">
                    <a:pos x="181" y="84"/>
                  </a:cxn>
                  <a:cxn ang="0">
                    <a:pos x="190" y="74"/>
                  </a:cxn>
                  <a:cxn ang="0">
                    <a:pos x="201" y="64"/>
                  </a:cxn>
                  <a:cxn ang="0">
                    <a:pos x="211" y="55"/>
                  </a:cxn>
                  <a:cxn ang="0">
                    <a:pos x="222" y="47"/>
                  </a:cxn>
                  <a:cxn ang="0">
                    <a:pos x="233" y="39"/>
                  </a:cxn>
                  <a:cxn ang="0">
                    <a:pos x="245" y="32"/>
                  </a:cxn>
                  <a:cxn ang="0">
                    <a:pos x="257" y="26"/>
                  </a:cxn>
                  <a:cxn ang="0">
                    <a:pos x="269" y="21"/>
                  </a:cxn>
                  <a:cxn ang="0">
                    <a:pos x="282" y="16"/>
                  </a:cxn>
                  <a:cxn ang="0">
                    <a:pos x="296" y="11"/>
                  </a:cxn>
                  <a:cxn ang="0">
                    <a:pos x="309" y="7"/>
                  </a:cxn>
                  <a:cxn ang="0">
                    <a:pos x="323" y="5"/>
                  </a:cxn>
                  <a:cxn ang="0">
                    <a:pos x="337" y="2"/>
                  </a:cxn>
                  <a:cxn ang="0">
                    <a:pos x="352" y="1"/>
                  </a:cxn>
                  <a:cxn ang="0">
                    <a:pos x="367" y="0"/>
                  </a:cxn>
                  <a:cxn ang="0">
                    <a:pos x="383" y="0"/>
                  </a:cxn>
                  <a:cxn ang="0">
                    <a:pos x="405" y="0"/>
                  </a:cxn>
                  <a:cxn ang="0">
                    <a:pos x="426" y="1"/>
                  </a:cxn>
                  <a:cxn ang="0">
                    <a:pos x="445" y="3"/>
                  </a:cxn>
                  <a:cxn ang="0">
                    <a:pos x="464" y="6"/>
                  </a:cxn>
                  <a:cxn ang="0">
                    <a:pos x="481" y="10"/>
                  </a:cxn>
                  <a:cxn ang="0">
                    <a:pos x="497" y="16"/>
                  </a:cxn>
                  <a:cxn ang="0">
                    <a:pos x="511" y="21"/>
                  </a:cxn>
                  <a:cxn ang="0">
                    <a:pos x="525" y="27"/>
                  </a:cxn>
                  <a:cxn ang="0">
                    <a:pos x="448" y="181"/>
                  </a:cxn>
                </a:cxnLst>
                <a:rect l="0" t="0" r="r" b="b"/>
                <a:pathLst>
                  <a:path w="525" h="786">
                    <a:moveTo>
                      <a:pt x="448" y="181"/>
                    </a:moveTo>
                    <a:lnTo>
                      <a:pt x="435" y="175"/>
                    </a:lnTo>
                    <a:lnTo>
                      <a:pt x="423" y="169"/>
                    </a:lnTo>
                    <a:lnTo>
                      <a:pt x="410" y="163"/>
                    </a:lnTo>
                    <a:lnTo>
                      <a:pt x="397" y="158"/>
                    </a:lnTo>
                    <a:lnTo>
                      <a:pt x="383" y="155"/>
                    </a:lnTo>
                    <a:lnTo>
                      <a:pt x="369" y="153"/>
                    </a:lnTo>
                    <a:lnTo>
                      <a:pt x="356" y="152"/>
                    </a:lnTo>
                    <a:lnTo>
                      <a:pt x="341" y="151"/>
                    </a:lnTo>
                    <a:lnTo>
                      <a:pt x="326" y="152"/>
                    </a:lnTo>
                    <a:lnTo>
                      <a:pt x="310" y="155"/>
                    </a:lnTo>
                    <a:lnTo>
                      <a:pt x="296" y="159"/>
                    </a:lnTo>
                    <a:lnTo>
                      <a:pt x="282" y="165"/>
                    </a:lnTo>
                    <a:lnTo>
                      <a:pt x="268" y="173"/>
                    </a:lnTo>
                    <a:lnTo>
                      <a:pt x="254" y="183"/>
                    </a:lnTo>
                    <a:lnTo>
                      <a:pt x="242" y="195"/>
                    </a:lnTo>
                    <a:lnTo>
                      <a:pt x="229" y="208"/>
                    </a:lnTo>
                    <a:lnTo>
                      <a:pt x="219" y="222"/>
                    </a:lnTo>
                    <a:lnTo>
                      <a:pt x="208" y="238"/>
                    </a:lnTo>
                    <a:lnTo>
                      <a:pt x="200" y="254"/>
                    </a:lnTo>
                    <a:lnTo>
                      <a:pt x="193" y="271"/>
                    </a:lnTo>
                    <a:lnTo>
                      <a:pt x="188" y="289"/>
                    </a:lnTo>
                    <a:lnTo>
                      <a:pt x="184" y="307"/>
                    </a:lnTo>
                    <a:lnTo>
                      <a:pt x="182" y="327"/>
                    </a:lnTo>
                    <a:lnTo>
                      <a:pt x="181" y="347"/>
                    </a:lnTo>
                    <a:lnTo>
                      <a:pt x="181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81" y="12"/>
                    </a:lnTo>
                    <a:lnTo>
                      <a:pt x="181" y="84"/>
                    </a:lnTo>
                    <a:lnTo>
                      <a:pt x="190" y="74"/>
                    </a:lnTo>
                    <a:lnTo>
                      <a:pt x="201" y="64"/>
                    </a:lnTo>
                    <a:lnTo>
                      <a:pt x="211" y="55"/>
                    </a:lnTo>
                    <a:lnTo>
                      <a:pt x="222" y="47"/>
                    </a:lnTo>
                    <a:lnTo>
                      <a:pt x="233" y="39"/>
                    </a:lnTo>
                    <a:lnTo>
                      <a:pt x="245" y="32"/>
                    </a:lnTo>
                    <a:lnTo>
                      <a:pt x="257" y="26"/>
                    </a:lnTo>
                    <a:lnTo>
                      <a:pt x="269" y="21"/>
                    </a:lnTo>
                    <a:lnTo>
                      <a:pt x="282" y="16"/>
                    </a:lnTo>
                    <a:lnTo>
                      <a:pt x="296" y="11"/>
                    </a:lnTo>
                    <a:lnTo>
                      <a:pt x="309" y="7"/>
                    </a:lnTo>
                    <a:lnTo>
                      <a:pt x="323" y="5"/>
                    </a:lnTo>
                    <a:lnTo>
                      <a:pt x="337" y="2"/>
                    </a:lnTo>
                    <a:lnTo>
                      <a:pt x="352" y="1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5" y="0"/>
                    </a:lnTo>
                    <a:lnTo>
                      <a:pt x="426" y="1"/>
                    </a:lnTo>
                    <a:lnTo>
                      <a:pt x="445" y="3"/>
                    </a:lnTo>
                    <a:lnTo>
                      <a:pt x="464" y="6"/>
                    </a:lnTo>
                    <a:lnTo>
                      <a:pt x="481" y="10"/>
                    </a:lnTo>
                    <a:lnTo>
                      <a:pt x="497" y="16"/>
                    </a:lnTo>
                    <a:lnTo>
                      <a:pt x="511" y="21"/>
                    </a:lnTo>
                    <a:lnTo>
                      <a:pt x="525" y="27"/>
                    </a:lnTo>
                    <a:lnTo>
                      <a:pt x="448" y="1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gray">
              <a:xfrm>
                <a:off x="2613025" y="498475"/>
                <a:ext cx="188913" cy="139700"/>
              </a:xfrm>
              <a:custGeom>
                <a:avLst/>
                <a:gdLst/>
                <a:ahLst/>
                <a:cxnLst>
                  <a:cxn ang="0">
                    <a:pos x="893" y="285"/>
                  </a:cxn>
                  <a:cxn ang="0">
                    <a:pos x="886" y="236"/>
                  </a:cxn>
                  <a:cxn ang="0">
                    <a:pos x="868" y="199"/>
                  </a:cxn>
                  <a:cxn ang="0">
                    <a:pos x="841" y="172"/>
                  </a:cxn>
                  <a:cxn ang="0">
                    <a:pos x="804" y="156"/>
                  </a:cxn>
                  <a:cxn ang="0">
                    <a:pos x="758" y="151"/>
                  </a:cxn>
                  <a:cxn ang="0">
                    <a:pos x="728" y="154"/>
                  </a:cxn>
                  <a:cxn ang="0">
                    <a:pos x="699" y="164"/>
                  </a:cxn>
                  <a:cxn ang="0">
                    <a:pos x="671" y="181"/>
                  </a:cxn>
                  <a:cxn ang="0">
                    <a:pos x="648" y="200"/>
                  </a:cxn>
                  <a:cxn ang="0">
                    <a:pos x="631" y="221"/>
                  </a:cxn>
                  <a:cxn ang="0">
                    <a:pos x="447" y="786"/>
                  </a:cxn>
                  <a:cxn ang="0">
                    <a:pos x="445" y="248"/>
                  </a:cxn>
                  <a:cxn ang="0">
                    <a:pos x="433" y="213"/>
                  </a:cxn>
                  <a:cxn ang="0">
                    <a:pos x="412" y="184"/>
                  </a:cxn>
                  <a:cxn ang="0">
                    <a:pos x="381" y="164"/>
                  </a:cxn>
                  <a:cxn ang="0">
                    <a:pos x="342" y="153"/>
                  </a:cxn>
                  <a:cxn ang="0">
                    <a:pos x="303" y="152"/>
                  </a:cxn>
                  <a:cxn ang="0">
                    <a:pos x="277" y="157"/>
                  </a:cxn>
                  <a:cxn ang="0">
                    <a:pos x="248" y="170"/>
                  </a:cxn>
                  <a:cxn ang="0">
                    <a:pos x="204" y="202"/>
                  </a:cxn>
                  <a:cxn ang="0">
                    <a:pos x="185" y="224"/>
                  </a:cxn>
                  <a:cxn ang="0">
                    <a:pos x="0" y="786"/>
                  </a:cxn>
                  <a:cxn ang="0">
                    <a:pos x="161" y="82"/>
                  </a:cxn>
                  <a:cxn ang="0">
                    <a:pos x="190" y="54"/>
                  </a:cxn>
                  <a:cxn ang="0">
                    <a:pos x="223" y="31"/>
                  </a:cxn>
                  <a:cxn ang="0">
                    <a:pos x="259" y="16"/>
                  </a:cxn>
                  <a:cxn ang="0">
                    <a:pos x="298" y="4"/>
                  </a:cxn>
                  <a:cxn ang="0">
                    <a:pos x="340" y="0"/>
                  </a:cxn>
                  <a:cxn ang="0">
                    <a:pos x="392" y="1"/>
                  </a:cxn>
                  <a:cxn ang="0">
                    <a:pos x="444" y="7"/>
                  </a:cxn>
                  <a:cxn ang="0">
                    <a:pos x="490" y="21"/>
                  </a:cxn>
                  <a:cxn ang="0">
                    <a:pos x="530" y="39"/>
                  </a:cxn>
                  <a:cxn ang="0">
                    <a:pos x="566" y="64"/>
                  </a:cxn>
                  <a:cxn ang="0">
                    <a:pos x="595" y="75"/>
                  </a:cxn>
                  <a:cxn ang="0">
                    <a:pos x="627" y="49"/>
                  </a:cxn>
                  <a:cxn ang="0">
                    <a:pos x="666" y="28"/>
                  </a:cxn>
                  <a:cxn ang="0">
                    <a:pos x="710" y="12"/>
                  </a:cxn>
                  <a:cxn ang="0">
                    <a:pos x="757" y="3"/>
                  </a:cxn>
                  <a:cxn ang="0">
                    <a:pos x="802" y="0"/>
                  </a:cxn>
                  <a:cxn ang="0">
                    <a:pos x="849" y="2"/>
                  </a:cxn>
                  <a:cxn ang="0">
                    <a:pos x="891" y="9"/>
                  </a:cxn>
                  <a:cxn ang="0">
                    <a:pos x="929" y="23"/>
                  </a:cxn>
                  <a:cxn ang="0">
                    <a:pos x="964" y="41"/>
                  </a:cxn>
                  <a:cxn ang="0">
                    <a:pos x="993" y="64"/>
                  </a:cxn>
                  <a:cxn ang="0">
                    <a:pos x="1020" y="93"/>
                  </a:cxn>
                  <a:cxn ang="0">
                    <a:pos x="1041" y="125"/>
                  </a:cxn>
                  <a:cxn ang="0">
                    <a:pos x="1057" y="161"/>
                  </a:cxn>
                  <a:cxn ang="0">
                    <a:pos x="1067" y="201"/>
                  </a:cxn>
                  <a:cxn ang="0">
                    <a:pos x="1073" y="244"/>
                  </a:cxn>
                  <a:cxn ang="0">
                    <a:pos x="1075" y="786"/>
                  </a:cxn>
                </a:cxnLst>
                <a:rect l="0" t="0" r="r" b="b"/>
                <a:pathLst>
                  <a:path w="1075" h="786">
                    <a:moveTo>
                      <a:pt x="894" y="786"/>
                    </a:moveTo>
                    <a:lnTo>
                      <a:pt x="894" y="302"/>
                    </a:lnTo>
                    <a:lnTo>
                      <a:pt x="893" y="285"/>
                    </a:lnTo>
                    <a:lnTo>
                      <a:pt x="892" y="267"/>
                    </a:lnTo>
                    <a:lnTo>
                      <a:pt x="889" y="251"/>
                    </a:lnTo>
                    <a:lnTo>
                      <a:pt x="886" y="236"/>
                    </a:lnTo>
                    <a:lnTo>
                      <a:pt x="880" y="222"/>
                    </a:lnTo>
                    <a:lnTo>
                      <a:pt x="875" y="210"/>
                    </a:lnTo>
                    <a:lnTo>
                      <a:pt x="868" y="199"/>
                    </a:lnTo>
                    <a:lnTo>
                      <a:pt x="860" y="189"/>
                    </a:lnTo>
                    <a:lnTo>
                      <a:pt x="851" y="180"/>
                    </a:lnTo>
                    <a:lnTo>
                      <a:pt x="841" y="172"/>
                    </a:lnTo>
                    <a:lnTo>
                      <a:pt x="830" y="165"/>
                    </a:lnTo>
                    <a:lnTo>
                      <a:pt x="817" y="160"/>
                    </a:lnTo>
                    <a:lnTo>
                      <a:pt x="804" y="156"/>
                    </a:lnTo>
                    <a:lnTo>
                      <a:pt x="790" y="153"/>
                    </a:lnTo>
                    <a:lnTo>
                      <a:pt x="774" y="152"/>
                    </a:lnTo>
                    <a:lnTo>
                      <a:pt x="758" y="151"/>
                    </a:lnTo>
                    <a:lnTo>
                      <a:pt x="747" y="152"/>
                    </a:lnTo>
                    <a:lnTo>
                      <a:pt x="738" y="153"/>
                    </a:lnTo>
                    <a:lnTo>
                      <a:pt x="728" y="154"/>
                    </a:lnTo>
                    <a:lnTo>
                      <a:pt x="718" y="157"/>
                    </a:lnTo>
                    <a:lnTo>
                      <a:pt x="708" y="160"/>
                    </a:lnTo>
                    <a:lnTo>
                      <a:pt x="699" y="164"/>
                    </a:lnTo>
                    <a:lnTo>
                      <a:pt x="689" y="170"/>
                    </a:lnTo>
                    <a:lnTo>
                      <a:pt x="680" y="175"/>
                    </a:lnTo>
                    <a:lnTo>
                      <a:pt x="671" y="181"/>
                    </a:lnTo>
                    <a:lnTo>
                      <a:pt x="663" y="186"/>
                    </a:lnTo>
                    <a:lnTo>
                      <a:pt x="655" y="194"/>
                    </a:lnTo>
                    <a:lnTo>
                      <a:pt x="648" y="200"/>
                    </a:lnTo>
                    <a:lnTo>
                      <a:pt x="642" y="208"/>
                    </a:lnTo>
                    <a:lnTo>
                      <a:pt x="637" y="214"/>
                    </a:lnTo>
                    <a:lnTo>
                      <a:pt x="631" y="221"/>
                    </a:lnTo>
                    <a:lnTo>
                      <a:pt x="627" y="230"/>
                    </a:lnTo>
                    <a:lnTo>
                      <a:pt x="627" y="786"/>
                    </a:lnTo>
                    <a:lnTo>
                      <a:pt x="447" y="786"/>
                    </a:lnTo>
                    <a:lnTo>
                      <a:pt x="447" y="275"/>
                    </a:lnTo>
                    <a:lnTo>
                      <a:pt x="447" y="261"/>
                    </a:lnTo>
                    <a:lnTo>
                      <a:pt x="445" y="248"/>
                    </a:lnTo>
                    <a:lnTo>
                      <a:pt x="442" y="235"/>
                    </a:lnTo>
                    <a:lnTo>
                      <a:pt x="438" y="223"/>
                    </a:lnTo>
                    <a:lnTo>
                      <a:pt x="433" y="213"/>
                    </a:lnTo>
                    <a:lnTo>
                      <a:pt x="427" y="202"/>
                    </a:lnTo>
                    <a:lnTo>
                      <a:pt x="420" y="193"/>
                    </a:lnTo>
                    <a:lnTo>
                      <a:pt x="412" y="184"/>
                    </a:lnTo>
                    <a:lnTo>
                      <a:pt x="402" y="177"/>
                    </a:lnTo>
                    <a:lnTo>
                      <a:pt x="392" y="170"/>
                    </a:lnTo>
                    <a:lnTo>
                      <a:pt x="381" y="164"/>
                    </a:lnTo>
                    <a:lnTo>
                      <a:pt x="370" y="159"/>
                    </a:lnTo>
                    <a:lnTo>
                      <a:pt x="356" y="156"/>
                    </a:lnTo>
                    <a:lnTo>
                      <a:pt x="342" y="153"/>
                    </a:lnTo>
                    <a:lnTo>
                      <a:pt x="327" y="152"/>
                    </a:lnTo>
                    <a:lnTo>
                      <a:pt x="313" y="151"/>
                    </a:lnTo>
                    <a:lnTo>
                      <a:pt x="303" y="152"/>
                    </a:lnTo>
                    <a:lnTo>
                      <a:pt x="295" y="153"/>
                    </a:lnTo>
                    <a:lnTo>
                      <a:pt x="286" y="155"/>
                    </a:lnTo>
                    <a:lnTo>
                      <a:pt x="277" y="157"/>
                    </a:lnTo>
                    <a:lnTo>
                      <a:pt x="267" y="161"/>
                    </a:lnTo>
                    <a:lnTo>
                      <a:pt x="258" y="165"/>
                    </a:lnTo>
                    <a:lnTo>
                      <a:pt x="248" y="170"/>
                    </a:lnTo>
                    <a:lnTo>
                      <a:pt x="239" y="176"/>
                    </a:lnTo>
                    <a:lnTo>
                      <a:pt x="220" y="189"/>
                    </a:lnTo>
                    <a:lnTo>
                      <a:pt x="204" y="202"/>
                    </a:lnTo>
                    <a:lnTo>
                      <a:pt x="197" y="210"/>
                    </a:lnTo>
                    <a:lnTo>
                      <a:pt x="190" y="217"/>
                    </a:lnTo>
                    <a:lnTo>
                      <a:pt x="185" y="224"/>
                    </a:lnTo>
                    <a:lnTo>
                      <a:pt x="181" y="232"/>
                    </a:lnTo>
                    <a:lnTo>
                      <a:pt x="181" y="786"/>
                    </a:lnTo>
                    <a:lnTo>
                      <a:pt x="0" y="786"/>
                    </a:lnTo>
                    <a:lnTo>
                      <a:pt x="0" y="12"/>
                    </a:lnTo>
                    <a:lnTo>
                      <a:pt x="124" y="12"/>
                    </a:lnTo>
                    <a:lnTo>
                      <a:pt x="161" y="82"/>
                    </a:lnTo>
                    <a:lnTo>
                      <a:pt x="170" y="71"/>
                    </a:lnTo>
                    <a:lnTo>
                      <a:pt x="180" y="62"/>
                    </a:lnTo>
                    <a:lnTo>
                      <a:pt x="190" y="54"/>
                    </a:lnTo>
                    <a:lnTo>
                      <a:pt x="201" y="46"/>
                    </a:lnTo>
                    <a:lnTo>
                      <a:pt x="212" y="39"/>
                    </a:lnTo>
                    <a:lnTo>
                      <a:pt x="223" y="31"/>
                    </a:lnTo>
                    <a:lnTo>
                      <a:pt x="235" y="25"/>
                    </a:lnTo>
                    <a:lnTo>
                      <a:pt x="247" y="20"/>
                    </a:lnTo>
                    <a:lnTo>
                      <a:pt x="259" y="16"/>
                    </a:lnTo>
                    <a:lnTo>
                      <a:pt x="272" y="11"/>
                    </a:lnTo>
                    <a:lnTo>
                      <a:pt x="284" y="7"/>
                    </a:lnTo>
                    <a:lnTo>
                      <a:pt x="298" y="4"/>
                    </a:lnTo>
                    <a:lnTo>
                      <a:pt x="312" y="2"/>
                    </a:lnTo>
                    <a:lnTo>
                      <a:pt x="325" y="1"/>
                    </a:lnTo>
                    <a:lnTo>
                      <a:pt x="340" y="0"/>
                    </a:lnTo>
                    <a:lnTo>
                      <a:pt x="355" y="0"/>
                    </a:lnTo>
                    <a:lnTo>
                      <a:pt x="374" y="0"/>
                    </a:lnTo>
                    <a:lnTo>
                      <a:pt x="392" y="1"/>
                    </a:lnTo>
                    <a:lnTo>
                      <a:pt x="410" y="2"/>
                    </a:lnTo>
                    <a:lnTo>
                      <a:pt x="427" y="5"/>
                    </a:lnTo>
                    <a:lnTo>
                      <a:pt x="444" y="7"/>
                    </a:lnTo>
                    <a:lnTo>
                      <a:pt x="459" y="11"/>
                    </a:lnTo>
                    <a:lnTo>
                      <a:pt x="475" y="16"/>
                    </a:lnTo>
                    <a:lnTo>
                      <a:pt x="490" y="21"/>
                    </a:lnTo>
                    <a:lnTo>
                      <a:pt x="504" y="26"/>
                    </a:lnTo>
                    <a:lnTo>
                      <a:pt x="517" y="32"/>
                    </a:lnTo>
                    <a:lnTo>
                      <a:pt x="530" y="39"/>
                    </a:lnTo>
                    <a:lnTo>
                      <a:pt x="543" y="47"/>
                    </a:lnTo>
                    <a:lnTo>
                      <a:pt x="554" y="55"/>
                    </a:lnTo>
                    <a:lnTo>
                      <a:pt x="566" y="64"/>
                    </a:lnTo>
                    <a:lnTo>
                      <a:pt x="576" y="74"/>
                    </a:lnTo>
                    <a:lnTo>
                      <a:pt x="586" y="84"/>
                    </a:lnTo>
                    <a:lnTo>
                      <a:pt x="595" y="75"/>
                    </a:lnTo>
                    <a:lnTo>
                      <a:pt x="605" y="65"/>
                    </a:lnTo>
                    <a:lnTo>
                      <a:pt x="616" y="57"/>
                    </a:lnTo>
                    <a:lnTo>
                      <a:pt x="627" y="49"/>
                    </a:lnTo>
                    <a:lnTo>
                      <a:pt x="639" y="42"/>
                    </a:lnTo>
                    <a:lnTo>
                      <a:pt x="652" y="35"/>
                    </a:lnTo>
                    <a:lnTo>
                      <a:pt x="666" y="28"/>
                    </a:lnTo>
                    <a:lnTo>
                      <a:pt x="681" y="22"/>
                    </a:lnTo>
                    <a:lnTo>
                      <a:pt x="696" y="17"/>
                    </a:lnTo>
                    <a:lnTo>
                      <a:pt x="710" y="12"/>
                    </a:lnTo>
                    <a:lnTo>
                      <a:pt x="726" y="8"/>
                    </a:lnTo>
                    <a:lnTo>
                      <a:pt x="741" y="5"/>
                    </a:lnTo>
                    <a:lnTo>
                      <a:pt x="757" y="3"/>
                    </a:lnTo>
                    <a:lnTo>
                      <a:pt x="772" y="1"/>
                    </a:lnTo>
                    <a:lnTo>
                      <a:pt x="786" y="0"/>
                    </a:lnTo>
                    <a:lnTo>
                      <a:pt x="802" y="0"/>
                    </a:lnTo>
                    <a:lnTo>
                      <a:pt x="818" y="0"/>
                    </a:lnTo>
                    <a:lnTo>
                      <a:pt x="833" y="1"/>
                    </a:lnTo>
                    <a:lnTo>
                      <a:pt x="849" y="2"/>
                    </a:lnTo>
                    <a:lnTo>
                      <a:pt x="862" y="4"/>
                    </a:lnTo>
                    <a:lnTo>
                      <a:pt x="877" y="6"/>
                    </a:lnTo>
                    <a:lnTo>
                      <a:pt x="891" y="9"/>
                    </a:lnTo>
                    <a:lnTo>
                      <a:pt x="904" y="13"/>
                    </a:lnTo>
                    <a:lnTo>
                      <a:pt x="916" y="18"/>
                    </a:lnTo>
                    <a:lnTo>
                      <a:pt x="929" y="23"/>
                    </a:lnTo>
                    <a:lnTo>
                      <a:pt x="941" y="28"/>
                    </a:lnTo>
                    <a:lnTo>
                      <a:pt x="952" y="35"/>
                    </a:lnTo>
                    <a:lnTo>
                      <a:pt x="964" y="41"/>
                    </a:lnTo>
                    <a:lnTo>
                      <a:pt x="974" y="48"/>
                    </a:lnTo>
                    <a:lnTo>
                      <a:pt x="984" y="56"/>
                    </a:lnTo>
                    <a:lnTo>
                      <a:pt x="993" y="64"/>
                    </a:lnTo>
                    <a:lnTo>
                      <a:pt x="1003" y="74"/>
                    </a:lnTo>
                    <a:lnTo>
                      <a:pt x="1011" y="83"/>
                    </a:lnTo>
                    <a:lnTo>
                      <a:pt x="1020" y="93"/>
                    </a:lnTo>
                    <a:lnTo>
                      <a:pt x="1027" y="103"/>
                    </a:lnTo>
                    <a:lnTo>
                      <a:pt x="1034" y="114"/>
                    </a:lnTo>
                    <a:lnTo>
                      <a:pt x="1041" y="125"/>
                    </a:lnTo>
                    <a:lnTo>
                      <a:pt x="1046" y="137"/>
                    </a:lnTo>
                    <a:lnTo>
                      <a:pt x="1051" y="148"/>
                    </a:lnTo>
                    <a:lnTo>
                      <a:pt x="1057" y="161"/>
                    </a:lnTo>
                    <a:lnTo>
                      <a:pt x="1061" y="174"/>
                    </a:lnTo>
                    <a:lnTo>
                      <a:pt x="1064" y="188"/>
                    </a:lnTo>
                    <a:lnTo>
                      <a:pt x="1067" y="201"/>
                    </a:lnTo>
                    <a:lnTo>
                      <a:pt x="1070" y="215"/>
                    </a:lnTo>
                    <a:lnTo>
                      <a:pt x="1072" y="230"/>
                    </a:lnTo>
                    <a:lnTo>
                      <a:pt x="1073" y="244"/>
                    </a:lnTo>
                    <a:lnTo>
                      <a:pt x="1075" y="260"/>
                    </a:lnTo>
                    <a:lnTo>
                      <a:pt x="1075" y="276"/>
                    </a:lnTo>
                    <a:lnTo>
                      <a:pt x="1075" y="786"/>
                    </a:lnTo>
                    <a:lnTo>
                      <a:pt x="894" y="7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9" name="Freeform 25"/>
              <p:cNvSpPr>
                <a:spLocks noEditPoints="1"/>
              </p:cNvSpPr>
              <p:nvPr userDrawn="1"/>
            </p:nvSpPr>
            <p:spPr bwMode="gray">
              <a:xfrm>
                <a:off x="2827338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459" y="549"/>
                  </a:cxn>
                  <a:cxn ang="0">
                    <a:pos x="434" y="604"/>
                  </a:cxn>
                  <a:cxn ang="0">
                    <a:pos x="387" y="640"/>
                  </a:cxn>
                  <a:cxn ang="0">
                    <a:pos x="321" y="655"/>
                  </a:cxn>
                  <a:cxn ang="0">
                    <a:pos x="261" y="652"/>
                  </a:cxn>
                  <a:cxn ang="0">
                    <a:pos x="219" y="636"/>
                  </a:cxn>
                  <a:cxn ang="0">
                    <a:pos x="192" y="606"/>
                  </a:cxn>
                  <a:cxn ang="0">
                    <a:pos x="181" y="565"/>
                  </a:cxn>
                  <a:cxn ang="0">
                    <a:pos x="188" y="505"/>
                  </a:cxn>
                  <a:cxn ang="0">
                    <a:pos x="222" y="458"/>
                  </a:cxn>
                  <a:cxn ang="0">
                    <a:pos x="282" y="427"/>
                  </a:cxn>
                  <a:cxn ang="0">
                    <a:pos x="370" y="414"/>
                  </a:cxn>
                  <a:cxn ang="0">
                    <a:pos x="443" y="419"/>
                  </a:cxn>
                  <a:cxn ang="0">
                    <a:pos x="532" y="777"/>
                  </a:cxn>
                  <a:cxn ang="0">
                    <a:pos x="566" y="795"/>
                  </a:cxn>
                  <a:cxn ang="0">
                    <a:pos x="611" y="798"/>
                  </a:cxn>
                  <a:cxn ang="0">
                    <a:pos x="664" y="788"/>
                  </a:cxn>
                  <a:cxn ang="0">
                    <a:pos x="689" y="767"/>
                  </a:cxn>
                  <a:cxn ang="0">
                    <a:pos x="700" y="736"/>
                  </a:cxn>
                  <a:cxn ang="0">
                    <a:pos x="674" y="705"/>
                  </a:cxn>
                  <a:cxn ang="0">
                    <a:pos x="657" y="661"/>
                  </a:cxn>
                  <a:cxn ang="0">
                    <a:pos x="647" y="602"/>
                  </a:cxn>
                  <a:cxn ang="0">
                    <a:pos x="645" y="384"/>
                  </a:cxn>
                  <a:cxn ang="0">
                    <a:pos x="640" y="280"/>
                  </a:cxn>
                  <a:cxn ang="0">
                    <a:pos x="625" y="196"/>
                  </a:cxn>
                  <a:cxn ang="0">
                    <a:pos x="598" y="128"/>
                  </a:cxn>
                  <a:cxn ang="0">
                    <a:pos x="563" y="80"/>
                  </a:cxn>
                  <a:cxn ang="0">
                    <a:pos x="515" y="44"/>
                  </a:cxn>
                  <a:cxn ang="0">
                    <a:pos x="456" y="20"/>
                  </a:cxn>
                  <a:cxn ang="0">
                    <a:pos x="385" y="4"/>
                  </a:cxn>
                  <a:cxn ang="0">
                    <a:pos x="303" y="0"/>
                  </a:cxn>
                  <a:cxn ang="0">
                    <a:pos x="183" y="10"/>
                  </a:cxn>
                  <a:cxn ang="0">
                    <a:pos x="81" y="43"/>
                  </a:cxn>
                  <a:cxn ang="0">
                    <a:pos x="176" y="163"/>
                  </a:cxn>
                  <a:cxn ang="0">
                    <a:pos x="265" y="152"/>
                  </a:cxn>
                  <a:cxn ang="0">
                    <a:pos x="348" y="156"/>
                  </a:cxn>
                  <a:cxn ang="0">
                    <a:pos x="409" y="177"/>
                  </a:cxn>
                  <a:cxn ang="0">
                    <a:pos x="445" y="215"/>
                  </a:cxn>
                  <a:cxn ang="0">
                    <a:pos x="462" y="271"/>
                  </a:cxn>
                  <a:cxn ang="0">
                    <a:pos x="404" y="276"/>
                  </a:cxn>
                  <a:cxn ang="0">
                    <a:pos x="321" y="278"/>
                  </a:cxn>
                  <a:cxn ang="0">
                    <a:pos x="242" y="290"/>
                  </a:cxn>
                  <a:cxn ang="0">
                    <a:pos x="172" y="311"/>
                  </a:cxn>
                  <a:cxn ang="0">
                    <a:pos x="114" y="342"/>
                  </a:cxn>
                  <a:cxn ang="0">
                    <a:pos x="67" y="382"/>
                  </a:cxn>
                  <a:cxn ang="0">
                    <a:pos x="32" y="428"/>
                  </a:cxn>
                  <a:cxn ang="0">
                    <a:pos x="10" y="483"/>
                  </a:cxn>
                  <a:cxn ang="0">
                    <a:pos x="0" y="544"/>
                  </a:cxn>
                  <a:cxn ang="0">
                    <a:pos x="2" y="601"/>
                  </a:cxn>
                  <a:cxn ang="0">
                    <a:pos x="14" y="651"/>
                  </a:cxn>
                  <a:cxn ang="0">
                    <a:pos x="34" y="693"/>
                  </a:cxn>
                  <a:cxn ang="0">
                    <a:pos x="63" y="729"/>
                  </a:cxn>
                  <a:cxn ang="0">
                    <a:pos x="100" y="758"/>
                  </a:cxn>
                  <a:cxn ang="0">
                    <a:pos x="145" y="779"/>
                  </a:cxn>
                  <a:cxn ang="0">
                    <a:pos x="195" y="793"/>
                  </a:cxn>
                  <a:cxn ang="0">
                    <a:pos x="285" y="798"/>
                  </a:cxn>
                  <a:cxn ang="0">
                    <a:pos x="349" y="789"/>
                  </a:cxn>
                  <a:cxn ang="0">
                    <a:pos x="411" y="768"/>
                  </a:cxn>
                  <a:cxn ang="0">
                    <a:pos x="458" y="736"/>
                  </a:cxn>
                  <a:cxn ang="0">
                    <a:pos x="485" y="716"/>
                  </a:cxn>
                  <a:cxn ang="0">
                    <a:pos x="504" y="749"/>
                  </a:cxn>
                </a:cxnLst>
                <a:rect l="0" t="0" r="r" b="b"/>
                <a:pathLst>
                  <a:path w="707" h="799">
                    <a:moveTo>
                      <a:pt x="464" y="494"/>
                    </a:moveTo>
                    <a:lnTo>
                      <a:pt x="464" y="514"/>
                    </a:lnTo>
                    <a:lnTo>
                      <a:pt x="462" y="532"/>
                    </a:lnTo>
                    <a:lnTo>
                      <a:pt x="459" y="549"/>
                    </a:lnTo>
                    <a:lnTo>
                      <a:pt x="454" y="565"/>
                    </a:lnTo>
                    <a:lnTo>
                      <a:pt x="449" y="579"/>
                    </a:lnTo>
                    <a:lnTo>
                      <a:pt x="441" y="593"/>
                    </a:lnTo>
                    <a:lnTo>
                      <a:pt x="434" y="604"/>
                    </a:lnTo>
                    <a:lnTo>
                      <a:pt x="424" y="615"/>
                    </a:lnTo>
                    <a:lnTo>
                      <a:pt x="413" y="624"/>
                    </a:lnTo>
                    <a:lnTo>
                      <a:pt x="401" y="633"/>
                    </a:lnTo>
                    <a:lnTo>
                      <a:pt x="387" y="640"/>
                    </a:lnTo>
                    <a:lnTo>
                      <a:pt x="373" y="645"/>
                    </a:lnTo>
                    <a:lnTo>
                      <a:pt x="357" y="650"/>
                    </a:lnTo>
                    <a:lnTo>
                      <a:pt x="340" y="653"/>
                    </a:lnTo>
                    <a:lnTo>
                      <a:pt x="321" y="655"/>
                    </a:lnTo>
                    <a:lnTo>
                      <a:pt x="302" y="656"/>
                    </a:lnTo>
                    <a:lnTo>
                      <a:pt x="287" y="655"/>
                    </a:lnTo>
                    <a:lnTo>
                      <a:pt x="273" y="654"/>
                    </a:lnTo>
                    <a:lnTo>
                      <a:pt x="261" y="652"/>
                    </a:lnTo>
                    <a:lnTo>
                      <a:pt x="248" y="648"/>
                    </a:lnTo>
                    <a:lnTo>
                      <a:pt x="238" y="645"/>
                    </a:lnTo>
                    <a:lnTo>
                      <a:pt x="228" y="641"/>
                    </a:lnTo>
                    <a:lnTo>
                      <a:pt x="219" y="636"/>
                    </a:lnTo>
                    <a:lnTo>
                      <a:pt x="211" y="629"/>
                    </a:lnTo>
                    <a:lnTo>
                      <a:pt x="204" y="623"/>
                    </a:lnTo>
                    <a:lnTo>
                      <a:pt x="198" y="615"/>
                    </a:lnTo>
                    <a:lnTo>
                      <a:pt x="192" y="606"/>
                    </a:lnTo>
                    <a:lnTo>
                      <a:pt x="188" y="598"/>
                    </a:lnTo>
                    <a:lnTo>
                      <a:pt x="185" y="587"/>
                    </a:lnTo>
                    <a:lnTo>
                      <a:pt x="183" y="577"/>
                    </a:lnTo>
                    <a:lnTo>
                      <a:pt x="181" y="565"/>
                    </a:lnTo>
                    <a:lnTo>
                      <a:pt x="181" y="552"/>
                    </a:lnTo>
                    <a:lnTo>
                      <a:pt x="182" y="536"/>
                    </a:lnTo>
                    <a:lnTo>
                      <a:pt x="184" y="520"/>
                    </a:lnTo>
                    <a:lnTo>
                      <a:pt x="188" y="505"/>
                    </a:lnTo>
                    <a:lnTo>
                      <a:pt x="194" y="491"/>
                    </a:lnTo>
                    <a:lnTo>
                      <a:pt x="202" y="480"/>
                    </a:lnTo>
                    <a:lnTo>
                      <a:pt x="211" y="468"/>
                    </a:lnTo>
                    <a:lnTo>
                      <a:pt x="222" y="458"/>
                    </a:lnTo>
                    <a:lnTo>
                      <a:pt x="234" y="448"/>
                    </a:lnTo>
                    <a:lnTo>
                      <a:pt x="248" y="441"/>
                    </a:lnTo>
                    <a:lnTo>
                      <a:pt x="264" y="433"/>
                    </a:lnTo>
                    <a:lnTo>
                      <a:pt x="282" y="427"/>
                    </a:lnTo>
                    <a:lnTo>
                      <a:pt x="301" y="423"/>
                    </a:lnTo>
                    <a:lnTo>
                      <a:pt x="322" y="419"/>
                    </a:lnTo>
                    <a:lnTo>
                      <a:pt x="345" y="415"/>
                    </a:lnTo>
                    <a:lnTo>
                      <a:pt x="370" y="414"/>
                    </a:lnTo>
                    <a:lnTo>
                      <a:pt x="395" y="413"/>
                    </a:lnTo>
                    <a:lnTo>
                      <a:pt x="409" y="414"/>
                    </a:lnTo>
                    <a:lnTo>
                      <a:pt x="424" y="416"/>
                    </a:lnTo>
                    <a:lnTo>
                      <a:pt x="443" y="419"/>
                    </a:lnTo>
                    <a:lnTo>
                      <a:pt x="464" y="423"/>
                    </a:lnTo>
                    <a:lnTo>
                      <a:pt x="464" y="494"/>
                    </a:lnTo>
                    <a:close/>
                    <a:moveTo>
                      <a:pt x="525" y="771"/>
                    </a:moveTo>
                    <a:lnTo>
                      <a:pt x="532" y="777"/>
                    </a:lnTo>
                    <a:lnTo>
                      <a:pt x="540" y="783"/>
                    </a:lnTo>
                    <a:lnTo>
                      <a:pt x="549" y="788"/>
                    </a:lnTo>
                    <a:lnTo>
                      <a:pt x="557" y="792"/>
                    </a:lnTo>
                    <a:lnTo>
                      <a:pt x="566" y="795"/>
                    </a:lnTo>
                    <a:lnTo>
                      <a:pt x="575" y="797"/>
                    </a:lnTo>
                    <a:lnTo>
                      <a:pt x="585" y="798"/>
                    </a:lnTo>
                    <a:lnTo>
                      <a:pt x="594" y="799"/>
                    </a:lnTo>
                    <a:lnTo>
                      <a:pt x="611" y="798"/>
                    </a:lnTo>
                    <a:lnTo>
                      <a:pt x="628" y="797"/>
                    </a:lnTo>
                    <a:lnTo>
                      <a:pt x="643" y="794"/>
                    </a:lnTo>
                    <a:lnTo>
                      <a:pt x="658" y="790"/>
                    </a:lnTo>
                    <a:lnTo>
                      <a:pt x="664" y="788"/>
                    </a:lnTo>
                    <a:lnTo>
                      <a:pt x="670" y="783"/>
                    </a:lnTo>
                    <a:lnTo>
                      <a:pt x="678" y="779"/>
                    </a:lnTo>
                    <a:lnTo>
                      <a:pt x="684" y="773"/>
                    </a:lnTo>
                    <a:lnTo>
                      <a:pt x="689" y="767"/>
                    </a:lnTo>
                    <a:lnTo>
                      <a:pt x="696" y="759"/>
                    </a:lnTo>
                    <a:lnTo>
                      <a:pt x="702" y="751"/>
                    </a:lnTo>
                    <a:lnTo>
                      <a:pt x="707" y="741"/>
                    </a:lnTo>
                    <a:lnTo>
                      <a:pt x="700" y="736"/>
                    </a:lnTo>
                    <a:lnTo>
                      <a:pt x="692" y="730"/>
                    </a:lnTo>
                    <a:lnTo>
                      <a:pt x="686" y="723"/>
                    </a:lnTo>
                    <a:lnTo>
                      <a:pt x="680" y="715"/>
                    </a:lnTo>
                    <a:lnTo>
                      <a:pt x="674" y="705"/>
                    </a:lnTo>
                    <a:lnTo>
                      <a:pt x="669" y="696"/>
                    </a:lnTo>
                    <a:lnTo>
                      <a:pt x="665" y="685"/>
                    </a:lnTo>
                    <a:lnTo>
                      <a:pt x="661" y="674"/>
                    </a:lnTo>
                    <a:lnTo>
                      <a:pt x="657" y="661"/>
                    </a:lnTo>
                    <a:lnTo>
                      <a:pt x="653" y="647"/>
                    </a:lnTo>
                    <a:lnTo>
                      <a:pt x="651" y="634"/>
                    </a:lnTo>
                    <a:lnTo>
                      <a:pt x="649" y="618"/>
                    </a:lnTo>
                    <a:lnTo>
                      <a:pt x="647" y="602"/>
                    </a:lnTo>
                    <a:lnTo>
                      <a:pt x="646" y="585"/>
                    </a:lnTo>
                    <a:lnTo>
                      <a:pt x="645" y="567"/>
                    </a:lnTo>
                    <a:lnTo>
                      <a:pt x="645" y="548"/>
                    </a:lnTo>
                    <a:lnTo>
                      <a:pt x="645" y="384"/>
                    </a:lnTo>
                    <a:lnTo>
                      <a:pt x="645" y="356"/>
                    </a:lnTo>
                    <a:lnTo>
                      <a:pt x="644" y="330"/>
                    </a:lnTo>
                    <a:lnTo>
                      <a:pt x="642" y="305"/>
                    </a:lnTo>
                    <a:lnTo>
                      <a:pt x="640" y="280"/>
                    </a:lnTo>
                    <a:lnTo>
                      <a:pt x="638" y="258"/>
                    </a:lnTo>
                    <a:lnTo>
                      <a:pt x="633" y="236"/>
                    </a:lnTo>
                    <a:lnTo>
                      <a:pt x="629" y="215"/>
                    </a:lnTo>
                    <a:lnTo>
                      <a:pt x="625" y="196"/>
                    </a:lnTo>
                    <a:lnTo>
                      <a:pt x="619" y="177"/>
                    </a:lnTo>
                    <a:lnTo>
                      <a:pt x="613" y="160"/>
                    </a:lnTo>
                    <a:lnTo>
                      <a:pt x="606" y="143"/>
                    </a:lnTo>
                    <a:lnTo>
                      <a:pt x="598" y="128"/>
                    </a:lnTo>
                    <a:lnTo>
                      <a:pt x="591" y="115"/>
                    </a:lnTo>
                    <a:lnTo>
                      <a:pt x="582" y="102"/>
                    </a:lnTo>
                    <a:lnTo>
                      <a:pt x="572" y="90"/>
                    </a:lnTo>
                    <a:lnTo>
                      <a:pt x="563" y="80"/>
                    </a:lnTo>
                    <a:lnTo>
                      <a:pt x="552" y="69"/>
                    </a:lnTo>
                    <a:lnTo>
                      <a:pt x="540" y="61"/>
                    </a:lnTo>
                    <a:lnTo>
                      <a:pt x="528" y="52"/>
                    </a:lnTo>
                    <a:lnTo>
                      <a:pt x="515" y="44"/>
                    </a:lnTo>
                    <a:lnTo>
                      <a:pt x="501" y="38"/>
                    </a:lnTo>
                    <a:lnTo>
                      <a:pt x="488" y="30"/>
                    </a:lnTo>
                    <a:lnTo>
                      <a:pt x="472" y="25"/>
                    </a:lnTo>
                    <a:lnTo>
                      <a:pt x="456" y="20"/>
                    </a:lnTo>
                    <a:lnTo>
                      <a:pt x="440" y="15"/>
                    </a:lnTo>
                    <a:lnTo>
                      <a:pt x="422" y="10"/>
                    </a:lnTo>
                    <a:lnTo>
                      <a:pt x="404" y="7"/>
                    </a:lnTo>
                    <a:lnTo>
                      <a:pt x="385" y="4"/>
                    </a:lnTo>
                    <a:lnTo>
                      <a:pt x="366" y="2"/>
                    </a:lnTo>
                    <a:lnTo>
                      <a:pt x="346" y="1"/>
                    </a:lnTo>
                    <a:lnTo>
                      <a:pt x="325" y="0"/>
                    </a:lnTo>
                    <a:lnTo>
                      <a:pt x="303" y="0"/>
                    </a:lnTo>
                    <a:lnTo>
                      <a:pt x="271" y="0"/>
                    </a:lnTo>
                    <a:lnTo>
                      <a:pt x="241" y="2"/>
                    </a:lnTo>
                    <a:lnTo>
                      <a:pt x="211" y="5"/>
                    </a:lnTo>
                    <a:lnTo>
                      <a:pt x="183" y="10"/>
                    </a:lnTo>
                    <a:lnTo>
                      <a:pt x="156" y="17"/>
                    </a:lnTo>
                    <a:lnTo>
                      <a:pt x="130" y="24"/>
                    </a:lnTo>
                    <a:lnTo>
                      <a:pt x="105" y="34"/>
                    </a:lnTo>
                    <a:lnTo>
                      <a:pt x="81" y="43"/>
                    </a:lnTo>
                    <a:lnTo>
                      <a:pt x="119" y="183"/>
                    </a:lnTo>
                    <a:lnTo>
                      <a:pt x="137" y="176"/>
                    </a:lnTo>
                    <a:lnTo>
                      <a:pt x="156" y="170"/>
                    </a:lnTo>
                    <a:lnTo>
                      <a:pt x="176" y="163"/>
                    </a:lnTo>
                    <a:lnTo>
                      <a:pt x="196" y="159"/>
                    </a:lnTo>
                    <a:lnTo>
                      <a:pt x="219" y="156"/>
                    </a:lnTo>
                    <a:lnTo>
                      <a:pt x="242" y="153"/>
                    </a:lnTo>
                    <a:lnTo>
                      <a:pt x="265" y="152"/>
                    </a:lnTo>
                    <a:lnTo>
                      <a:pt x="290" y="151"/>
                    </a:lnTo>
                    <a:lnTo>
                      <a:pt x="311" y="152"/>
                    </a:lnTo>
                    <a:lnTo>
                      <a:pt x="330" y="153"/>
                    </a:lnTo>
                    <a:lnTo>
                      <a:pt x="348" y="156"/>
                    </a:lnTo>
                    <a:lnTo>
                      <a:pt x="365" y="159"/>
                    </a:lnTo>
                    <a:lnTo>
                      <a:pt x="381" y="164"/>
                    </a:lnTo>
                    <a:lnTo>
                      <a:pt x="395" y="170"/>
                    </a:lnTo>
                    <a:lnTo>
                      <a:pt x="409" y="177"/>
                    </a:lnTo>
                    <a:lnTo>
                      <a:pt x="419" y="184"/>
                    </a:lnTo>
                    <a:lnTo>
                      <a:pt x="430" y="194"/>
                    </a:lnTo>
                    <a:lnTo>
                      <a:pt x="438" y="204"/>
                    </a:lnTo>
                    <a:lnTo>
                      <a:pt x="445" y="215"/>
                    </a:lnTo>
                    <a:lnTo>
                      <a:pt x="452" y="228"/>
                    </a:lnTo>
                    <a:lnTo>
                      <a:pt x="457" y="240"/>
                    </a:lnTo>
                    <a:lnTo>
                      <a:pt x="460" y="255"/>
                    </a:lnTo>
                    <a:lnTo>
                      <a:pt x="462" y="271"/>
                    </a:lnTo>
                    <a:lnTo>
                      <a:pt x="462" y="287"/>
                    </a:lnTo>
                    <a:lnTo>
                      <a:pt x="442" y="281"/>
                    </a:lnTo>
                    <a:lnTo>
                      <a:pt x="422" y="278"/>
                    </a:lnTo>
                    <a:lnTo>
                      <a:pt x="404" y="276"/>
                    </a:lnTo>
                    <a:lnTo>
                      <a:pt x="387" y="275"/>
                    </a:lnTo>
                    <a:lnTo>
                      <a:pt x="364" y="276"/>
                    </a:lnTo>
                    <a:lnTo>
                      <a:pt x="342" y="277"/>
                    </a:lnTo>
                    <a:lnTo>
                      <a:pt x="321" y="278"/>
                    </a:lnTo>
                    <a:lnTo>
                      <a:pt x="300" y="280"/>
                    </a:lnTo>
                    <a:lnTo>
                      <a:pt x="280" y="282"/>
                    </a:lnTo>
                    <a:lnTo>
                      <a:pt x="260" y="287"/>
                    </a:lnTo>
                    <a:lnTo>
                      <a:pt x="242" y="290"/>
                    </a:lnTo>
                    <a:lnTo>
                      <a:pt x="223" y="294"/>
                    </a:lnTo>
                    <a:lnTo>
                      <a:pt x="206" y="299"/>
                    </a:lnTo>
                    <a:lnTo>
                      <a:pt x="189" y="305"/>
                    </a:lnTo>
                    <a:lnTo>
                      <a:pt x="172" y="311"/>
                    </a:lnTo>
                    <a:lnTo>
                      <a:pt x="156" y="318"/>
                    </a:lnTo>
                    <a:lnTo>
                      <a:pt x="142" y="326"/>
                    </a:lnTo>
                    <a:lnTo>
                      <a:pt x="128" y="333"/>
                    </a:lnTo>
                    <a:lnTo>
                      <a:pt x="114" y="342"/>
                    </a:lnTo>
                    <a:lnTo>
                      <a:pt x="101" y="351"/>
                    </a:lnTo>
                    <a:lnTo>
                      <a:pt x="89" y="360"/>
                    </a:lnTo>
                    <a:lnTo>
                      <a:pt x="77" y="371"/>
                    </a:lnTo>
                    <a:lnTo>
                      <a:pt x="67" y="382"/>
                    </a:lnTo>
                    <a:lnTo>
                      <a:pt x="57" y="392"/>
                    </a:lnTo>
                    <a:lnTo>
                      <a:pt x="48" y="404"/>
                    </a:lnTo>
                    <a:lnTo>
                      <a:pt x="39" y="416"/>
                    </a:lnTo>
                    <a:lnTo>
                      <a:pt x="32" y="428"/>
                    </a:lnTo>
                    <a:lnTo>
                      <a:pt x="25" y="441"/>
                    </a:lnTo>
                    <a:lnTo>
                      <a:pt x="19" y="454"/>
                    </a:lnTo>
                    <a:lnTo>
                      <a:pt x="15" y="468"/>
                    </a:lnTo>
                    <a:lnTo>
                      <a:pt x="10" y="483"/>
                    </a:lnTo>
                    <a:lnTo>
                      <a:pt x="7" y="498"/>
                    </a:lnTo>
                    <a:lnTo>
                      <a:pt x="3" y="512"/>
                    </a:lnTo>
                    <a:lnTo>
                      <a:pt x="2" y="528"/>
                    </a:lnTo>
                    <a:lnTo>
                      <a:pt x="0" y="544"/>
                    </a:lnTo>
                    <a:lnTo>
                      <a:pt x="0" y="560"/>
                    </a:lnTo>
                    <a:lnTo>
                      <a:pt x="0" y="575"/>
                    </a:lnTo>
                    <a:lnTo>
                      <a:pt x="1" y="588"/>
                    </a:lnTo>
                    <a:lnTo>
                      <a:pt x="2" y="601"/>
                    </a:lnTo>
                    <a:lnTo>
                      <a:pt x="4" y="615"/>
                    </a:lnTo>
                    <a:lnTo>
                      <a:pt x="8" y="627"/>
                    </a:lnTo>
                    <a:lnTo>
                      <a:pt x="11" y="639"/>
                    </a:lnTo>
                    <a:lnTo>
                      <a:pt x="14" y="651"/>
                    </a:lnTo>
                    <a:lnTo>
                      <a:pt x="18" y="662"/>
                    </a:lnTo>
                    <a:lnTo>
                      <a:pt x="23" y="673"/>
                    </a:lnTo>
                    <a:lnTo>
                      <a:pt x="29" y="683"/>
                    </a:lnTo>
                    <a:lnTo>
                      <a:pt x="34" y="693"/>
                    </a:lnTo>
                    <a:lnTo>
                      <a:pt x="40" y="702"/>
                    </a:lnTo>
                    <a:lnTo>
                      <a:pt x="48" y="712"/>
                    </a:lnTo>
                    <a:lnTo>
                      <a:pt x="55" y="720"/>
                    </a:lnTo>
                    <a:lnTo>
                      <a:pt x="63" y="729"/>
                    </a:lnTo>
                    <a:lnTo>
                      <a:pt x="72" y="737"/>
                    </a:lnTo>
                    <a:lnTo>
                      <a:pt x="81" y="744"/>
                    </a:lnTo>
                    <a:lnTo>
                      <a:pt x="91" y="752"/>
                    </a:lnTo>
                    <a:lnTo>
                      <a:pt x="100" y="758"/>
                    </a:lnTo>
                    <a:lnTo>
                      <a:pt x="111" y="764"/>
                    </a:lnTo>
                    <a:lnTo>
                      <a:pt x="122" y="770"/>
                    </a:lnTo>
                    <a:lnTo>
                      <a:pt x="133" y="775"/>
                    </a:lnTo>
                    <a:lnTo>
                      <a:pt x="145" y="779"/>
                    </a:lnTo>
                    <a:lnTo>
                      <a:pt x="157" y="783"/>
                    </a:lnTo>
                    <a:lnTo>
                      <a:pt x="169" y="788"/>
                    </a:lnTo>
                    <a:lnTo>
                      <a:pt x="183" y="791"/>
                    </a:lnTo>
                    <a:lnTo>
                      <a:pt x="195" y="793"/>
                    </a:lnTo>
                    <a:lnTo>
                      <a:pt x="209" y="795"/>
                    </a:lnTo>
                    <a:lnTo>
                      <a:pt x="239" y="798"/>
                    </a:lnTo>
                    <a:lnTo>
                      <a:pt x="268" y="799"/>
                    </a:lnTo>
                    <a:lnTo>
                      <a:pt x="285" y="798"/>
                    </a:lnTo>
                    <a:lnTo>
                      <a:pt x="302" y="797"/>
                    </a:lnTo>
                    <a:lnTo>
                      <a:pt x="318" y="795"/>
                    </a:lnTo>
                    <a:lnTo>
                      <a:pt x="334" y="793"/>
                    </a:lnTo>
                    <a:lnTo>
                      <a:pt x="349" y="789"/>
                    </a:lnTo>
                    <a:lnTo>
                      <a:pt x="365" y="785"/>
                    </a:lnTo>
                    <a:lnTo>
                      <a:pt x="381" y="779"/>
                    </a:lnTo>
                    <a:lnTo>
                      <a:pt x="396" y="774"/>
                    </a:lnTo>
                    <a:lnTo>
                      <a:pt x="411" y="768"/>
                    </a:lnTo>
                    <a:lnTo>
                      <a:pt x="424" y="760"/>
                    </a:lnTo>
                    <a:lnTo>
                      <a:pt x="437" y="753"/>
                    </a:lnTo>
                    <a:lnTo>
                      <a:pt x="449" y="744"/>
                    </a:lnTo>
                    <a:lnTo>
                      <a:pt x="458" y="736"/>
                    </a:lnTo>
                    <a:lnTo>
                      <a:pt x="468" y="728"/>
                    </a:lnTo>
                    <a:lnTo>
                      <a:pt x="475" y="718"/>
                    </a:lnTo>
                    <a:lnTo>
                      <a:pt x="482" y="709"/>
                    </a:lnTo>
                    <a:lnTo>
                      <a:pt x="485" y="716"/>
                    </a:lnTo>
                    <a:lnTo>
                      <a:pt x="489" y="724"/>
                    </a:lnTo>
                    <a:lnTo>
                      <a:pt x="493" y="733"/>
                    </a:lnTo>
                    <a:lnTo>
                      <a:pt x="498" y="740"/>
                    </a:lnTo>
                    <a:lnTo>
                      <a:pt x="504" y="749"/>
                    </a:lnTo>
                    <a:lnTo>
                      <a:pt x="510" y="756"/>
                    </a:lnTo>
                    <a:lnTo>
                      <a:pt x="516" y="763"/>
                    </a:lnTo>
                    <a:lnTo>
                      <a:pt x="525" y="7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gray">
              <a:xfrm>
                <a:off x="2965450" y="461963"/>
                <a:ext cx="88900" cy="177800"/>
              </a:xfrm>
              <a:custGeom>
                <a:avLst/>
                <a:gdLst/>
                <a:ahLst/>
                <a:cxnLst>
                  <a:cxn ang="0">
                    <a:pos x="0" y="370"/>
                  </a:cxn>
                  <a:cxn ang="0">
                    <a:pos x="90" y="224"/>
                  </a:cxn>
                  <a:cxn ang="0">
                    <a:pos x="270" y="0"/>
                  </a:cxn>
                  <a:cxn ang="0">
                    <a:pos x="483" y="224"/>
                  </a:cxn>
                  <a:cxn ang="0">
                    <a:pos x="270" y="370"/>
                  </a:cxn>
                  <a:cxn ang="0">
                    <a:pos x="270" y="729"/>
                  </a:cxn>
                  <a:cxn ang="0">
                    <a:pos x="273" y="763"/>
                  </a:cxn>
                  <a:cxn ang="0">
                    <a:pos x="281" y="793"/>
                  </a:cxn>
                  <a:cxn ang="0">
                    <a:pos x="290" y="816"/>
                  </a:cxn>
                  <a:cxn ang="0">
                    <a:pos x="303" y="833"/>
                  </a:cxn>
                  <a:cxn ang="0">
                    <a:pos x="321" y="847"/>
                  </a:cxn>
                  <a:cxn ang="0">
                    <a:pos x="344" y="855"/>
                  </a:cxn>
                  <a:cxn ang="0">
                    <a:pos x="372" y="859"/>
                  </a:cxn>
                  <a:cxn ang="0">
                    <a:pos x="404" y="859"/>
                  </a:cxn>
                  <a:cxn ang="0">
                    <a:pos x="436" y="855"/>
                  </a:cxn>
                  <a:cxn ang="0">
                    <a:pos x="466" y="847"/>
                  </a:cxn>
                  <a:cxn ang="0">
                    <a:pos x="496" y="833"/>
                  </a:cxn>
                  <a:cxn ang="0">
                    <a:pos x="510" y="990"/>
                  </a:cxn>
                  <a:cxn ang="0">
                    <a:pos x="475" y="999"/>
                  </a:cxn>
                  <a:cxn ang="0">
                    <a:pos x="434" y="1006"/>
                  </a:cxn>
                  <a:cxn ang="0">
                    <a:pos x="385" y="1010"/>
                  </a:cxn>
                  <a:cxn ang="0">
                    <a:pos x="330" y="1011"/>
                  </a:cxn>
                  <a:cxn ang="0">
                    <a:pos x="302" y="1010"/>
                  </a:cxn>
                  <a:cxn ang="0">
                    <a:pos x="275" y="1007"/>
                  </a:cxn>
                  <a:cxn ang="0">
                    <a:pos x="251" y="1002"/>
                  </a:cxn>
                  <a:cxn ang="0">
                    <a:pos x="228" y="994"/>
                  </a:cxn>
                  <a:cxn ang="0">
                    <a:pos x="206" y="986"/>
                  </a:cxn>
                  <a:cxn ang="0">
                    <a:pos x="187" y="974"/>
                  </a:cxn>
                  <a:cxn ang="0">
                    <a:pos x="169" y="962"/>
                  </a:cxn>
                  <a:cxn ang="0">
                    <a:pos x="152" y="946"/>
                  </a:cxn>
                  <a:cxn ang="0">
                    <a:pos x="137" y="929"/>
                  </a:cxn>
                  <a:cxn ang="0">
                    <a:pos x="124" y="910"/>
                  </a:cxn>
                  <a:cxn ang="0">
                    <a:pos x="114" y="890"/>
                  </a:cxn>
                  <a:cxn ang="0">
                    <a:pos x="105" y="867"/>
                  </a:cxn>
                  <a:cxn ang="0">
                    <a:pos x="98" y="844"/>
                  </a:cxn>
                  <a:cxn ang="0">
                    <a:pos x="94" y="817"/>
                  </a:cxn>
                  <a:cxn ang="0">
                    <a:pos x="90" y="760"/>
                  </a:cxn>
                </a:cxnLst>
                <a:rect l="0" t="0" r="r" b="b"/>
                <a:pathLst>
                  <a:path w="510" h="1011">
                    <a:moveTo>
                      <a:pt x="90" y="370"/>
                    </a:moveTo>
                    <a:lnTo>
                      <a:pt x="0" y="370"/>
                    </a:lnTo>
                    <a:lnTo>
                      <a:pt x="0" y="224"/>
                    </a:lnTo>
                    <a:lnTo>
                      <a:pt x="90" y="224"/>
                    </a:lnTo>
                    <a:lnTo>
                      <a:pt x="90" y="67"/>
                    </a:lnTo>
                    <a:lnTo>
                      <a:pt x="270" y="0"/>
                    </a:lnTo>
                    <a:lnTo>
                      <a:pt x="270" y="224"/>
                    </a:lnTo>
                    <a:lnTo>
                      <a:pt x="483" y="224"/>
                    </a:lnTo>
                    <a:lnTo>
                      <a:pt x="483" y="370"/>
                    </a:lnTo>
                    <a:lnTo>
                      <a:pt x="270" y="370"/>
                    </a:lnTo>
                    <a:lnTo>
                      <a:pt x="270" y="709"/>
                    </a:lnTo>
                    <a:lnTo>
                      <a:pt x="270" y="729"/>
                    </a:lnTo>
                    <a:lnTo>
                      <a:pt x="271" y="747"/>
                    </a:lnTo>
                    <a:lnTo>
                      <a:pt x="273" y="763"/>
                    </a:lnTo>
                    <a:lnTo>
                      <a:pt x="276" y="779"/>
                    </a:lnTo>
                    <a:lnTo>
                      <a:pt x="281" y="793"/>
                    </a:lnTo>
                    <a:lnTo>
                      <a:pt x="285" y="806"/>
                    </a:lnTo>
                    <a:lnTo>
                      <a:pt x="290" y="816"/>
                    </a:lnTo>
                    <a:lnTo>
                      <a:pt x="296" y="826"/>
                    </a:lnTo>
                    <a:lnTo>
                      <a:pt x="303" y="833"/>
                    </a:lnTo>
                    <a:lnTo>
                      <a:pt x="311" y="840"/>
                    </a:lnTo>
                    <a:lnTo>
                      <a:pt x="321" y="847"/>
                    </a:lnTo>
                    <a:lnTo>
                      <a:pt x="332" y="851"/>
                    </a:lnTo>
                    <a:lnTo>
                      <a:pt x="344" y="855"/>
                    </a:lnTo>
                    <a:lnTo>
                      <a:pt x="358" y="857"/>
                    </a:lnTo>
                    <a:lnTo>
                      <a:pt x="372" y="859"/>
                    </a:lnTo>
                    <a:lnTo>
                      <a:pt x="387" y="859"/>
                    </a:lnTo>
                    <a:lnTo>
                      <a:pt x="404" y="859"/>
                    </a:lnTo>
                    <a:lnTo>
                      <a:pt x="420" y="857"/>
                    </a:lnTo>
                    <a:lnTo>
                      <a:pt x="436" y="855"/>
                    </a:lnTo>
                    <a:lnTo>
                      <a:pt x="450" y="851"/>
                    </a:lnTo>
                    <a:lnTo>
                      <a:pt x="466" y="847"/>
                    </a:lnTo>
                    <a:lnTo>
                      <a:pt x="481" y="840"/>
                    </a:lnTo>
                    <a:lnTo>
                      <a:pt x="496" y="833"/>
                    </a:lnTo>
                    <a:lnTo>
                      <a:pt x="510" y="826"/>
                    </a:lnTo>
                    <a:lnTo>
                      <a:pt x="510" y="990"/>
                    </a:lnTo>
                    <a:lnTo>
                      <a:pt x="493" y="994"/>
                    </a:lnTo>
                    <a:lnTo>
                      <a:pt x="475" y="999"/>
                    </a:lnTo>
                    <a:lnTo>
                      <a:pt x="455" y="1003"/>
                    </a:lnTo>
                    <a:lnTo>
                      <a:pt x="434" y="1006"/>
                    </a:lnTo>
                    <a:lnTo>
                      <a:pt x="410" y="1008"/>
                    </a:lnTo>
                    <a:lnTo>
                      <a:pt x="385" y="1010"/>
                    </a:lnTo>
                    <a:lnTo>
                      <a:pt x="359" y="1011"/>
                    </a:lnTo>
                    <a:lnTo>
                      <a:pt x="330" y="1011"/>
                    </a:lnTo>
                    <a:lnTo>
                      <a:pt x="315" y="1011"/>
                    </a:lnTo>
                    <a:lnTo>
                      <a:pt x="302" y="1010"/>
                    </a:lnTo>
                    <a:lnTo>
                      <a:pt x="289" y="1009"/>
                    </a:lnTo>
                    <a:lnTo>
                      <a:pt x="275" y="1007"/>
                    </a:lnTo>
                    <a:lnTo>
                      <a:pt x="263" y="1005"/>
                    </a:lnTo>
                    <a:lnTo>
                      <a:pt x="251" y="1002"/>
                    </a:lnTo>
                    <a:lnTo>
                      <a:pt x="239" y="999"/>
                    </a:lnTo>
                    <a:lnTo>
                      <a:pt x="228" y="994"/>
                    </a:lnTo>
                    <a:lnTo>
                      <a:pt x="216" y="990"/>
                    </a:lnTo>
                    <a:lnTo>
                      <a:pt x="206" y="986"/>
                    </a:lnTo>
                    <a:lnTo>
                      <a:pt x="196" y="981"/>
                    </a:lnTo>
                    <a:lnTo>
                      <a:pt x="187" y="974"/>
                    </a:lnTo>
                    <a:lnTo>
                      <a:pt x="177" y="968"/>
                    </a:lnTo>
                    <a:lnTo>
                      <a:pt x="169" y="962"/>
                    </a:lnTo>
                    <a:lnTo>
                      <a:pt x="160" y="954"/>
                    </a:lnTo>
                    <a:lnTo>
                      <a:pt x="152" y="946"/>
                    </a:lnTo>
                    <a:lnTo>
                      <a:pt x="144" y="937"/>
                    </a:lnTo>
                    <a:lnTo>
                      <a:pt x="137" y="929"/>
                    </a:lnTo>
                    <a:lnTo>
                      <a:pt x="131" y="920"/>
                    </a:lnTo>
                    <a:lnTo>
                      <a:pt x="124" y="910"/>
                    </a:lnTo>
                    <a:lnTo>
                      <a:pt x="119" y="901"/>
                    </a:lnTo>
                    <a:lnTo>
                      <a:pt x="114" y="890"/>
                    </a:lnTo>
                    <a:lnTo>
                      <a:pt x="110" y="878"/>
                    </a:lnTo>
                    <a:lnTo>
                      <a:pt x="105" y="867"/>
                    </a:lnTo>
                    <a:lnTo>
                      <a:pt x="101" y="855"/>
                    </a:lnTo>
                    <a:lnTo>
                      <a:pt x="98" y="844"/>
                    </a:lnTo>
                    <a:lnTo>
                      <a:pt x="96" y="831"/>
                    </a:lnTo>
                    <a:lnTo>
                      <a:pt x="94" y="817"/>
                    </a:lnTo>
                    <a:lnTo>
                      <a:pt x="91" y="790"/>
                    </a:lnTo>
                    <a:lnTo>
                      <a:pt x="90" y="760"/>
                    </a:lnTo>
                    <a:lnTo>
                      <a:pt x="90" y="3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" name="Freeform 27"/>
              <p:cNvSpPr>
                <a:spLocks noEditPoints="1"/>
              </p:cNvSpPr>
              <p:nvPr userDrawn="1"/>
            </p:nvSpPr>
            <p:spPr bwMode="gray">
              <a:xfrm>
                <a:off x="3070225" y="449263"/>
                <a:ext cx="52388" cy="188912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223" y="4"/>
                  </a:cxn>
                  <a:cxn ang="0">
                    <a:pos x="242" y="12"/>
                  </a:cxn>
                  <a:cxn ang="0">
                    <a:pos x="259" y="23"/>
                  </a:cxn>
                  <a:cxn ang="0">
                    <a:pos x="274" y="38"/>
                  </a:cxn>
                  <a:cxn ang="0">
                    <a:pos x="285" y="55"/>
                  </a:cxn>
                  <a:cxn ang="0">
                    <a:pos x="293" y="74"/>
                  </a:cxn>
                  <a:cxn ang="0">
                    <a:pos x="297" y="94"/>
                  </a:cxn>
                  <a:cxn ang="0">
                    <a:pos x="297" y="115"/>
                  </a:cxn>
                  <a:cxn ang="0">
                    <a:pos x="293" y="135"/>
                  </a:cxn>
                  <a:cxn ang="0">
                    <a:pos x="285" y="153"/>
                  </a:cxn>
                  <a:cxn ang="0">
                    <a:pos x="274" y="170"/>
                  </a:cxn>
                  <a:cxn ang="0">
                    <a:pos x="259" y="186"/>
                  </a:cxn>
                  <a:cxn ang="0">
                    <a:pos x="242" y="197"/>
                  </a:cxn>
                  <a:cxn ang="0">
                    <a:pos x="223" y="205"/>
                  </a:cxn>
                  <a:cxn ang="0">
                    <a:pos x="203" y="208"/>
                  </a:cxn>
                  <a:cxn ang="0">
                    <a:pos x="182" y="208"/>
                  </a:cxn>
                  <a:cxn ang="0">
                    <a:pos x="162" y="205"/>
                  </a:cxn>
                  <a:cxn ang="0">
                    <a:pos x="144" y="197"/>
                  </a:cxn>
                  <a:cxn ang="0">
                    <a:pos x="127" y="186"/>
                  </a:cxn>
                  <a:cxn ang="0">
                    <a:pos x="111" y="170"/>
                  </a:cxn>
                  <a:cxn ang="0">
                    <a:pos x="100" y="153"/>
                  </a:cxn>
                  <a:cxn ang="0">
                    <a:pos x="92" y="135"/>
                  </a:cxn>
                  <a:cxn ang="0">
                    <a:pos x="89" y="115"/>
                  </a:cxn>
                  <a:cxn ang="0">
                    <a:pos x="89" y="94"/>
                  </a:cxn>
                  <a:cxn ang="0">
                    <a:pos x="92" y="74"/>
                  </a:cxn>
                  <a:cxn ang="0">
                    <a:pos x="100" y="55"/>
                  </a:cxn>
                  <a:cxn ang="0">
                    <a:pos x="111" y="38"/>
                  </a:cxn>
                  <a:cxn ang="0">
                    <a:pos x="127" y="23"/>
                  </a:cxn>
                  <a:cxn ang="0">
                    <a:pos x="144" y="12"/>
                  </a:cxn>
                  <a:cxn ang="0">
                    <a:pos x="162" y="4"/>
                  </a:cxn>
                  <a:cxn ang="0">
                    <a:pos x="182" y="0"/>
                  </a:cxn>
                  <a:cxn ang="0">
                    <a:pos x="99" y="1072"/>
                  </a:cxn>
                  <a:cxn ang="0">
                    <a:pos x="0" y="446"/>
                  </a:cxn>
                  <a:cxn ang="0">
                    <a:pos x="282" y="298"/>
                  </a:cxn>
                  <a:cxn ang="0">
                    <a:pos x="99" y="1072"/>
                  </a:cxn>
                </a:cxnLst>
                <a:rect l="0" t="0" r="r" b="b"/>
                <a:pathLst>
                  <a:path w="298" h="1072">
                    <a:moveTo>
                      <a:pt x="192" y="0"/>
                    </a:moveTo>
                    <a:lnTo>
                      <a:pt x="203" y="0"/>
                    </a:lnTo>
                    <a:lnTo>
                      <a:pt x="213" y="1"/>
                    </a:lnTo>
                    <a:lnTo>
                      <a:pt x="223" y="4"/>
                    </a:lnTo>
                    <a:lnTo>
                      <a:pt x="232" y="7"/>
                    </a:lnTo>
                    <a:lnTo>
                      <a:pt x="242" y="12"/>
                    </a:lnTo>
                    <a:lnTo>
                      <a:pt x="250" y="17"/>
                    </a:lnTo>
                    <a:lnTo>
                      <a:pt x="259" y="23"/>
                    </a:lnTo>
                    <a:lnTo>
                      <a:pt x="266" y="30"/>
                    </a:lnTo>
                    <a:lnTo>
                      <a:pt x="274" y="38"/>
                    </a:lnTo>
                    <a:lnTo>
                      <a:pt x="280" y="46"/>
                    </a:lnTo>
                    <a:lnTo>
                      <a:pt x="285" y="55"/>
                    </a:lnTo>
                    <a:lnTo>
                      <a:pt x="289" y="64"/>
                    </a:lnTo>
                    <a:lnTo>
                      <a:pt x="293" y="74"/>
                    </a:lnTo>
                    <a:lnTo>
                      <a:pt x="296" y="83"/>
                    </a:lnTo>
                    <a:lnTo>
                      <a:pt x="297" y="94"/>
                    </a:lnTo>
                    <a:lnTo>
                      <a:pt x="298" y="104"/>
                    </a:lnTo>
                    <a:lnTo>
                      <a:pt x="297" y="115"/>
                    </a:lnTo>
                    <a:lnTo>
                      <a:pt x="296" y="124"/>
                    </a:lnTo>
                    <a:lnTo>
                      <a:pt x="293" y="135"/>
                    </a:lnTo>
                    <a:lnTo>
                      <a:pt x="289" y="144"/>
                    </a:lnTo>
                    <a:lnTo>
                      <a:pt x="285" y="153"/>
                    </a:lnTo>
                    <a:lnTo>
                      <a:pt x="280" y="162"/>
                    </a:lnTo>
                    <a:lnTo>
                      <a:pt x="274" y="170"/>
                    </a:lnTo>
                    <a:lnTo>
                      <a:pt x="266" y="178"/>
                    </a:lnTo>
                    <a:lnTo>
                      <a:pt x="259" y="186"/>
                    </a:lnTo>
                    <a:lnTo>
                      <a:pt x="250" y="192"/>
                    </a:lnTo>
                    <a:lnTo>
                      <a:pt x="242" y="197"/>
                    </a:lnTo>
                    <a:lnTo>
                      <a:pt x="232" y="201"/>
                    </a:lnTo>
                    <a:lnTo>
                      <a:pt x="223" y="205"/>
                    </a:lnTo>
                    <a:lnTo>
                      <a:pt x="213" y="207"/>
                    </a:lnTo>
                    <a:lnTo>
                      <a:pt x="203" y="208"/>
                    </a:lnTo>
                    <a:lnTo>
                      <a:pt x="192" y="209"/>
                    </a:lnTo>
                    <a:lnTo>
                      <a:pt x="182" y="208"/>
                    </a:lnTo>
                    <a:lnTo>
                      <a:pt x="172" y="207"/>
                    </a:lnTo>
                    <a:lnTo>
                      <a:pt x="162" y="205"/>
                    </a:lnTo>
                    <a:lnTo>
                      <a:pt x="152" y="201"/>
                    </a:lnTo>
                    <a:lnTo>
                      <a:pt x="144" y="197"/>
                    </a:lnTo>
                    <a:lnTo>
                      <a:pt x="135" y="192"/>
                    </a:lnTo>
                    <a:lnTo>
                      <a:pt x="127" y="186"/>
                    </a:lnTo>
                    <a:lnTo>
                      <a:pt x="118" y="178"/>
                    </a:lnTo>
                    <a:lnTo>
                      <a:pt x="111" y="170"/>
                    </a:lnTo>
                    <a:lnTo>
                      <a:pt x="106" y="162"/>
                    </a:lnTo>
                    <a:lnTo>
                      <a:pt x="100" y="153"/>
                    </a:lnTo>
                    <a:lnTo>
                      <a:pt x="96" y="144"/>
                    </a:lnTo>
                    <a:lnTo>
                      <a:pt x="92" y="135"/>
                    </a:lnTo>
                    <a:lnTo>
                      <a:pt x="90" y="124"/>
                    </a:lnTo>
                    <a:lnTo>
                      <a:pt x="89" y="115"/>
                    </a:lnTo>
                    <a:lnTo>
                      <a:pt x="88" y="104"/>
                    </a:lnTo>
                    <a:lnTo>
                      <a:pt x="89" y="94"/>
                    </a:lnTo>
                    <a:lnTo>
                      <a:pt x="90" y="83"/>
                    </a:lnTo>
                    <a:lnTo>
                      <a:pt x="92" y="74"/>
                    </a:lnTo>
                    <a:lnTo>
                      <a:pt x="96" y="64"/>
                    </a:lnTo>
                    <a:lnTo>
                      <a:pt x="100" y="55"/>
                    </a:lnTo>
                    <a:lnTo>
                      <a:pt x="106" y="46"/>
                    </a:lnTo>
                    <a:lnTo>
                      <a:pt x="111" y="38"/>
                    </a:lnTo>
                    <a:lnTo>
                      <a:pt x="118" y="30"/>
                    </a:lnTo>
                    <a:lnTo>
                      <a:pt x="127" y="23"/>
                    </a:lnTo>
                    <a:lnTo>
                      <a:pt x="135" y="17"/>
                    </a:lnTo>
                    <a:lnTo>
                      <a:pt x="144" y="12"/>
                    </a:lnTo>
                    <a:lnTo>
                      <a:pt x="152" y="7"/>
                    </a:lnTo>
                    <a:lnTo>
                      <a:pt x="162" y="4"/>
                    </a:lnTo>
                    <a:lnTo>
                      <a:pt x="172" y="1"/>
                    </a:lnTo>
                    <a:lnTo>
                      <a:pt x="182" y="0"/>
                    </a:lnTo>
                    <a:lnTo>
                      <a:pt x="192" y="0"/>
                    </a:lnTo>
                    <a:close/>
                    <a:moveTo>
                      <a:pt x="99" y="1072"/>
                    </a:moveTo>
                    <a:lnTo>
                      <a:pt x="99" y="446"/>
                    </a:lnTo>
                    <a:lnTo>
                      <a:pt x="0" y="446"/>
                    </a:lnTo>
                    <a:lnTo>
                      <a:pt x="0" y="298"/>
                    </a:lnTo>
                    <a:lnTo>
                      <a:pt x="282" y="298"/>
                    </a:lnTo>
                    <a:lnTo>
                      <a:pt x="282" y="1072"/>
                    </a:lnTo>
                    <a:lnTo>
                      <a:pt x="99" y="10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gray">
              <a:xfrm>
                <a:off x="3148013" y="498475"/>
                <a:ext cx="117475" cy="141287"/>
              </a:xfrm>
              <a:custGeom>
                <a:avLst/>
                <a:gdLst/>
                <a:ahLst/>
                <a:cxnLst>
                  <a:cxn ang="0">
                    <a:pos x="573" y="203"/>
                  </a:cxn>
                  <a:cxn ang="0">
                    <a:pos x="547" y="184"/>
                  </a:cxn>
                  <a:cxn ang="0">
                    <a:pos x="517" y="170"/>
                  </a:cxn>
                  <a:cxn ang="0">
                    <a:pos x="461" y="155"/>
                  </a:cxn>
                  <a:cxn ang="0">
                    <a:pos x="398" y="151"/>
                  </a:cxn>
                  <a:cxn ang="0">
                    <a:pos x="362" y="155"/>
                  </a:cxn>
                  <a:cxn ang="0">
                    <a:pos x="328" y="164"/>
                  </a:cxn>
                  <a:cxn ang="0">
                    <a:pos x="299" y="177"/>
                  </a:cxn>
                  <a:cxn ang="0">
                    <a:pos x="273" y="196"/>
                  </a:cxn>
                  <a:cxn ang="0">
                    <a:pos x="248" y="218"/>
                  </a:cxn>
                  <a:cxn ang="0">
                    <a:pos x="228" y="246"/>
                  </a:cxn>
                  <a:cxn ang="0">
                    <a:pos x="211" y="277"/>
                  </a:cxn>
                  <a:cxn ang="0">
                    <a:pos x="200" y="311"/>
                  </a:cxn>
                  <a:cxn ang="0">
                    <a:pos x="192" y="349"/>
                  </a:cxn>
                  <a:cxn ang="0">
                    <a:pos x="189" y="435"/>
                  </a:cxn>
                  <a:cxn ang="0">
                    <a:pos x="197" y="488"/>
                  </a:cxn>
                  <a:cxn ang="0">
                    <a:pos x="207" y="523"/>
                  </a:cxn>
                  <a:cxn ang="0">
                    <a:pos x="221" y="554"/>
                  </a:cxn>
                  <a:cxn ang="0">
                    <a:pos x="240" y="580"/>
                  </a:cxn>
                  <a:cxn ang="0">
                    <a:pos x="262" y="601"/>
                  </a:cxn>
                  <a:cxn ang="0">
                    <a:pos x="288" y="619"/>
                  </a:cxn>
                  <a:cxn ang="0">
                    <a:pos x="319" y="633"/>
                  </a:cxn>
                  <a:cxn ang="0">
                    <a:pos x="354" y="642"/>
                  </a:cxn>
                  <a:cxn ang="0">
                    <a:pos x="420" y="647"/>
                  </a:cxn>
                  <a:cxn ang="0">
                    <a:pos x="482" y="641"/>
                  </a:cxn>
                  <a:cxn ang="0">
                    <a:pos x="515" y="632"/>
                  </a:cxn>
                  <a:cxn ang="0">
                    <a:pos x="548" y="617"/>
                  </a:cxn>
                  <a:cxn ang="0">
                    <a:pos x="598" y="582"/>
                  </a:cxn>
                  <a:cxn ang="0">
                    <a:pos x="626" y="747"/>
                  </a:cxn>
                  <a:cxn ang="0">
                    <a:pos x="573" y="772"/>
                  </a:cxn>
                  <a:cxn ang="0">
                    <a:pos x="527" y="787"/>
                  </a:cxn>
                  <a:cxn ang="0">
                    <a:pos x="427" y="798"/>
                  </a:cxn>
                  <a:cxn ang="0">
                    <a:pos x="343" y="797"/>
                  </a:cxn>
                  <a:cxn ang="0">
                    <a:pos x="282" y="789"/>
                  </a:cxn>
                  <a:cxn ang="0">
                    <a:pos x="227" y="773"/>
                  </a:cxn>
                  <a:cxn ang="0">
                    <a:pos x="177" y="750"/>
                  </a:cxn>
                  <a:cxn ang="0">
                    <a:pos x="131" y="719"/>
                  </a:cxn>
                  <a:cxn ang="0">
                    <a:pos x="92" y="682"/>
                  </a:cxn>
                  <a:cxn ang="0">
                    <a:pos x="58" y="638"/>
                  </a:cxn>
                  <a:cxn ang="0">
                    <a:pos x="33" y="588"/>
                  </a:cxn>
                  <a:cxn ang="0">
                    <a:pos x="15" y="533"/>
                  </a:cxn>
                  <a:cxn ang="0">
                    <a:pos x="5" y="472"/>
                  </a:cxn>
                  <a:cxn ang="0">
                    <a:pos x="0" y="406"/>
                  </a:cxn>
                  <a:cxn ang="0">
                    <a:pos x="5" y="340"/>
                  </a:cxn>
                  <a:cxn ang="0">
                    <a:pos x="16" y="279"/>
                  </a:cxn>
                  <a:cxn ang="0">
                    <a:pos x="36" y="223"/>
                  </a:cxn>
                  <a:cxn ang="0">
                    <a:pos x="65" y="172"/>
                  </a:cxn>
                  <a:cxn ang="0">
                    <a:pos x="101" y="126"/>
                  </a:cxn>
                  <a:cxn ang="0">
                    <a:pos x="144" y="85"/>
                  </a:cxn>
                  <a:cxn ang="0">
                    <a:pos x="193" y="52"/>
                  </a:cxn>
                  <a:cxn ang="0">
                    <a:pos x="248" y="27"/>
                  </a:cxn>
                  <a:cxn ang="0">
                    <a:pos x="310" y="10"/>
                  </a:cxn>
                  <a:cxn ang="0">
                    <a:pos x="376" y="1"/>
                  </a:cxn>
                  <a:cxn ang="0">
                    <a:pos x="440" y="0"/>
                  </a:cxn>
                  <a:cxn ang="0">
                    <a:pos x="489" y="4"/>
                  </a:cxn>
                  <a:cxn ang="0">
                    <a:pos x="535" y="15"/>
                  </a:cxn>
                  <a:cxn ang="0">
                    <a:pos x="579" y="29"/>
                  </a:cxn>
                  <a:cxn ang="0">
                    <a:pos x="620" y="50"/>
                  </a:cxn>
                  <a:cxn ang="0">
                    <a:pos x="659" y="76"/>
                  </a:cxn>
                </a:cxnLst>
                <a:rect l="0" t="0" r="r" b="b"/>
                <a:pathLst>
                  <a:path w="664" h="799">
                    <a:moveTo>
                      <a:pt x="659" y="76"/>
                    </a:moveTo>
                    <a:lnTo>
                      <a:pt x="582" y="211"/>
                    </a:lnTo>
                    <a:lnTo>
                      <a:pt x="573" y="203"/>
                    </a:lnTo>
                    <a:lnTo>
                      <a:pt x="565" y="196"/>
                    </a:lnTo>
                    <a:lnTo>
                      <a:pt x="555" y="190"/>
                    </a:lnTo>
                    <a:lnTo>
                      <a:pt x="547" y="184"/>
                    </a:lnTo>
                    <a:lnTo>
                      <a:pt x="537" y="179"/>
                    </a:lnTo>
                    <a:lnTo>
                      <a:pt x="528" y="174"/>
                    </a:lnTo>
                    <a:lnTo>
                      <a:pt x="517" y="170"/>
                    </a:lnTo>
                    <a:lnTo>
                      <a:pt x="507" y="165"/>
                    </a:lnTo>
                    <a:lnTo>
                      <a:pt x="485" y="159"/>
                    </a:lnTo>
                    <a:lnTo>
                      <a:pt x="461" y="155"/>
                    </a:lnTo>
                    <a:lnTo>
                      <a:pt x="437" y="152"/>
                    </a:lnTo>
                    <a:lnTo>
                      <a:pt x="411" y="151"/>
                    </a:lnTo>
                    <a:lnTo>
                      <a:pt x="398" y="151"/>
                    </a:lnTo>
                    <a:lnTo>
                      <a:pt x="385" y="152"/>
                    </a:lnTo>
                    <a:lnTo>
                      <a:pt x="374" y="153"/>
                    </a:lnTo>
                    <a:lnTo>
                      <a:pt x="362" y="155"/>
                    </a:lnTo>
                    <a:lnTo>
                      <a:pt x="351" y="158"/>
                    </a:lnTo>
                    <a:lnTo>
                      <a:pt x="340" y="160"/>
                    </a:lnTo>
                    <a:lnTo>
                      <a:pt x="328" y="164"/>
                    </a:lnTo>
                    <a:lnTo>
                      <a:pt x="319" y="167"/>
                    </a:lnTo>
                    <a:lnTo>
                      <a:pt x="308" y="173"/>
                    </a:lnTo>
                    <a:lnTo>
                      <a:pt x="299" y="177"/>
                    </a:lnTo>
                    <a:lnTo>
                      <a:pt x="289" y="183"/>
                    </a:lnTo>
                    <a:lnTo>
                      <a:pt x="281" y="189"/>
                    </a:lnTo>
                    <a:lnTo>
                      <a:pt x="273" y="196"/>
                    </a:lnTo>
                    <a:lnTo>
                      <a:pt x="264" y="202"/>
                    </a:lnTo>
                    <a:lnTo>
                      <a:pt x="256" y="211"/>
                    </a:lnTo>
                    <a:lnTo>
                      <a:pt x="248" y="218"/>
                    </a:lnTo>
                    <a:lnTo>
                      <a:pt x="241" y="228"/>
                    </a:lnTo>
                    <a:lnTo>
                      <a:pt x="235" y="236"/>
                    </a:lnTo>
                    <a:lnTo>
                      <a:pt x="228" y="246"/>
                    </a:lnTo>
                    <a:lnTo>
                      <a:pt x="222" y="256"/>
                    </a:lnTo>
                    <a:lnTo>
                      <a:pt x="217" y="266"/>
                    </a:lnTo>
                    <a:lnTo>
                      <a:pt x="211" y="277"/>
                    </a:lnTo>
                    <a:lnTo>
                      <a:pt x="207" y="288"/>
                    </a:lnTo>
                    <a:lnTo>
                      <a:pt x="204" y="299"/>
                    </a:lnTo>
                    <a:lnTo>
                      <a:pt x="200" y="311"/>
                    </a:lnTo>
                    <a:lnTo>
                      <a:pt x="197" y="324"/>
                    </a:lnTo>
                    <a:lnTo>
                      <a:pt x="194" y="336"/>
                    </a:lnTo>
                    <a:lnTo>
                      <a:pt x="192" y="349"/>
                    </a:lnTo>
                    <a:lnTo>
                      <a:pt x="189" y="377"/>
                    </a:lnTo>
                    <a:lnTo>
                      <a:pt x="188" y="406"/>
                    </a:lnTo>
                    <a:lnTo>
                      <a:pt x="189" y="435"/>
                    </a:lnTo>
                    <a:lnTo>
                      <a:pt x="192" y="463"/>
                    </a:lnTo>
                    <a:lnTo>
                      <a:pt x="194" y="475"/>
                    </a:lnTo>
                    <a:lnTo>
                      <a:pt x="197" y="488"/>
                    </a:lnTo>
                    <a:lnTo>
                      <a:pt x="200" y="500"/>
                    </a:lnTo>
                    <a:lnTo>
                      <a:pt x="203" y="511"/>
                    </a:lnTo>
                    <a:lnTo>
                      <a:pt x="207" y="523"/>
                    </a:lnTo>
                    <a:lnTo>
                      <a:pt x="211" y="533"/>
                    </a:lnTo>
                    <a:lnTo>
                      <a:pt x="216" y="544"/>
                    </a:lnTo>
                    <a:lnTo>
                      <a:pt x="221" y="554"/>
                    </a:lnTo>
                    <a:lnTo>
                      <a:pt x="227" y="563"/>
                    </a:lnTo>
                    <a:lnTo>
                      <a:pt x="232" y="571"/>
                    </a:lnTo>
                    <a:lnTo>
                      <a:pt x="240" y="580"/>
                    </a:lnTo>
                    <a:lnTo>
                      <a:pt x="246" y="587"/>
                    </a:lnTo>
                    <a:lnTo>
                      <a:pt x="254" y="595"/>
                    </a:lnTo>
                    <a:lnTo>
                      <a:pt x="262" y="601"/>
                    </a:lnTo>
                    <a:lnTo>
                      <a:pt x="270" y="608"/>
                    </a:lnTo>
                    <a:lnTo>
                      <a:pt x="279" y="614"/>
                    </a:lnTo>
                    <a:lnTo>
                      <a:pt x="288" y="619"/>
                    </a:lnTo>
                    <a:lnTo>
                      <a:pt x="298" y="624"/>
                    </a:lnTo>
                    <a:lnTo>
                      <a:pt x="308" y="628"/>
                    </a:lnTo>
                    <a:lnTo>
                      <a:pt x="319" y="633"/>
                    </a:lnTo>
                    <a:lnTo>
                      <a:pt x="331" y="636"/>
                    </a:lnTo>
                    <a:lnTo>
                      <a:pt x="342" y="639"/>
                    </a:lnTo>
                    <a:lnTo>
                      <a:pt x="354" y="642"/>
                    </a:lnTo>
                    <a:lnTo>
                      <a:pt x="366" y="644"/>
                    </a:lnTo>
                    <a:lnTo>
                      <a:pt x="393" y="646"/>
                    </a:lnTo>
                    <a:lnTo>
                      <a:pt x="420" y="647"/>
                    </a:lnTo>
                    <a:lnTo>
                      <a:pt x="446" y="646"/>
                    </a:lnTo>
                    <a:lnTo>
                      <a:pt x="470" y="643"/>
                    </a:lnTo>
                    <a:lnTo>
                      <a:pt x="482" y="641"/>
                    </a:lnTo>
                    <a:lnTo>
                      <a:pt x="493" y="639"/>
                    </a:lnTo>
                    <a:lnTo>
                      <a:pt x="504" y="635"/>
                    </a:lnTo>
                    <a:lnTo>
                      <a:pt x="515" y="632"/>
                    </a:lnTo>
                    <a:lnTo>
                      <a:pt x="526" y="627"/>
                    </a:lnTo>
                    <a:lnTo>
                      <a:pt x="537" y="622"/>
                    </a:lnTo>
                    <a:lnTo>
                      <a:pt x="548" y="617"/>
                    </a:lnTo>
                    <a:lnTo>
                      <a:pt x="559" y="610"/>
                    </a:lnTo>
                    <a:lnTo>
                      <a:pt x="579" y="598"/>
                    </a:lnTo>
                    <a:lnTo>
                      <a:pt x="598" y="582"/>
                    </a:lnTo>
                    <a:lnTo>
                      <a:pt x="664" y="724"/>
                    </a:lnTo>
                    <a:lnTo>
                      <a:pt x="645" y="736"/>
                    </a:lnTo>
                    <a:lnTo>
                      <a:pt x="626" y="747"/>
                    </a:lnTo>
                    <a:lnTo>
                      <a:pt x="608" y="756"/>
                    </a:lnTo>
                    <a:lnTo>
                      <a:pt x="590" y="764"/>
                    </a:lnTo>
                    <a:lnTo>
                      <a:pt x="573" y="772"/>
                    </a:lnTo>
                    <a:lnTo>
                      <a:pt x="557" y="777"/>
                    </a:lnTo>
                    <a:lnTo>
                      <a:pt x="542" y="782"/>
                    </a:lnTo>
                    <a:lnTo>
                      <a:pt x="527" y="787"/>
                    </a:lnTo>
                    <a:lnTo>
                      <a:pt x="496" y="792"/>
                    </a:lnTo>
                    <a:lnTo>
                      <a:pt x="463" y="796"/>
                    </a:lnTo>
                    <a:lnTo>
                      <a:pt x="427" y="798"/>
                    </a:lnTo>
                    <a:lnTo>
                      <a:pt x="388" y="799"/>
                    </a:lnTo>
                    <a:lnTo>
                      <a:pt x="365" y="798"/>
                    </a:lnTo>
                    <a:lnTo>
                      <a:pt x="343" y="797"/>
                    </a:lnTo>
                    <a:lnTo>
                      <a:pt x="322" y="795"/>
                    </a:lnTo>
                    <a:lnTo>
                      <a:pt x="302" y="793"/>
                    </a:lnTo>
                    <a:lnTo>
                      <a:pt x="282" y="789"/>
                    </a:lnTo>
                    <a:lnTo>
                      <a:pt x="263" y="785"/>
                    </a:lnTo>
                    <a:lnTo>
                      <a:pt x="245" y="779"/>
                    </a:lnTo>
                    <a:lnTo>
                      <a:pt x="227" y="773"/>
                    </a:lnTo>
                    <a:lnTo>
                      <a:pt x="209" y="767"/>
                    </a:lnTo>
                    <a:lnTo>
                      <a:pt x="192" y="758"/>
                    </a:lnTo>
                    <a:lnTo>
                      <a:pt x="177" y="750"/>
                    </a:lnTo>
                    <a:lnTo>
                      <a:pt x="161" y="740"/>
                    </a:lnTo>
                    <a:lnTo>
                      <a:pt x="146" y="731"/>
                    </a:lnTo>
                    <a:lnTo>
                      <a:pt x="131" y="719"/>
                    </a:lnTo>
                    <a:lnTo>
                      <a:pt x="117" y="708"/>
                    </a:lnTo>
                    <a:lnTo>
                      <a:pt x="104" y="695"/>
                    </a:lnTo>
                    <a:lnTo>
                      <a:pt x="92" y="682"/>
                    </a:lnTo>
                    <a:lnTo>
                      <a:pt x="79" y="667"/>
                    </a:lnTo>
                    <a:lnTo>
                      <a:pt x="69" y="654"/>
                    </a:lnTo>
                    <a:lnTo>
                      <a:pt x="58" y="638"/>
                    </a:lnTo>
                    <a:lnTo>
                      <a:pt x="50" y="622"/>
                    </a:lnTo>
                    <a:lnTo>
                      <a:pt x="41" y="606"/>
                    </a:lnTo>
                    <a:lnTo>
                      <a:pt x="33" y="588"/>
                    </a:lnTo>
                    <a:lnTo>
                      <a:pt x="27" y="570"/>
                    </a:lnTo>
                    <a:lnTo>
                      <a:pt x="20" y="552"/>
                    </a:lnTo>
                    <a:lnTo>
                      <a:pt x="15" y="533"/>
                    </a:lnTo>
                    <a:lnTo>
                      <a:pt x="11" y="513"/>
                    </a:lnTo>
                    <a:lnTo>
                      <a:pt x="7" y="493"/>
                    </a:lnTo>
                    <a:lnTo>
                      <a:pt x="5" y="472"/>
                    </a:lnTo>
                    <a:lnTo>
                      <a:pt x="2" y="451"/>
                    </a:lnTo>
                    <a:lnTo>
                      <a:pt x="1" y="429"/>
                    </a:lnTo>
                    <a:lnTo>
                      <a:pt x="0" y="406"/>
                    </a:lnTo>
                    <a:lnTo>
                      <a:pt x="1" y="384"/>
                    </a:lnTo>
                    <a:lnTo>
                      <a:pt x="2" y="362"/>
                    </a:lnTo>
                    <a:lnTo>
                      <a:pt x="5" y="340"/>
                    </a:lnTo>
                    <a:lnTo>
                      <a:pt x="8" y="319"/>
                    </a:lnTo>
                    <a:lnTo>
                      <a:pt x="12" y="299"/>
                    </a:lnTo>
                    <a:lnTo>
                      <a:pt x="16" y="279"/>
                    </a:lnTo>
                    <a:lnTo>
                      <a:pt x="22" y="260"/>
                    </a:lnTo>
                    <a:lnTo>
                      <a:pt x="29" y="241"/>
                    </a:lnTo>
                    <a:lnTo>
                      <a:pt x="36" y="223"/>
                    </a:lnTo>
                    <a:lnTo>
                      <a:pt x="45" y="205"/>
                    </a:lnTo>
                    <a:lnTo>
                      <a:pt x="54" y="189"/>
                    </a:lnTo>
                    <a:lnTo>
                      <a:pt x="65" y="172"/>
                    </a:lnTo>
                    <a:lnTo>
                      <a:pt x="75" y="156"/>
                    </a:lnTo>
                    <a:lnTo>
                      <a:pt x="88" y="141"/>
                    </a:lnTo>
                    <a:lnTo>
                      <a:pt x="101" y="126"/>
                    </a:lnTo>
                    <a:lnTo>
                      <a:pt x="114" y="112"/>
                    </a:lnTo>
                    <a:lnTo>
                      <a:pt x="129" y="98"/>
                    </a:lnTo>
                    <a:lnTo>
                      <a:pt x="144" y="85"/>
                    </a:lnTo>
                    <a:lnTo>
                      <a:pt x="160" y="74"/>
                    </a:lnTo>
                    <a:lnTo>
                      <a:pt x="175" y="62"/>
                    </a:lnTo>
                    <a:lnTo>
                      <a:pt x="193" y="52"/>
                    </a:lnTo>
                    <a:lnTo>
                      <a:pt x="210" y="43"/>
                    </a:lnTo>
                    <a:lnTo>
                      <a:pt x="229" y="35"/>
                    </a:lnTo>
                    <a:lnTo>
                      <a:pt x="248" y="27"/>
                    </a:lnTo>
                    <a:lnTo>
                      <a:pt x="268" y="21"/>
                    </a:lnTo>
                    <a:lnTo>
                      <a:pt x="288" y="16"/>
                    </a:lnTo>
                    <a:lnTo>
                      <a:pt x="310" y="10"/>
                    </a:lnTo>
                    <a:lnTo>
                      <a:pt x="331" y="6"/>
                    </a:lnTo>
                    <a:lnTo>
                      <a:pt x="353" y="3"/>
                    </a:lnTo>
                    <a:lnTo>
                      <a:pt x="376" y="1"/>
                    </a:lnTo>
                    <a:lnTo>
                      <a:pt x="399" y="0"/>
                    </a:lnTo>
                    <a:lnTo>
                      <a:pt x="423" y="0"/>
                    </a:lnTo>
                    <a:lnTo>
                      <a:pt x="440" y="0"/>
                    </a:lnTo>
                    <a:lnTo>
                      <a:pt x="457" y="1"/>
                    </a:lnTo>
                    <a:lnTo>
                      <a:pt x="473" y="2"/>
                    </a:lnTo>
                    <a:lnTo>
                      <a:pt x="489" y="4"/>
                    </a:lnTo>
                    <a:lnTo>
                      <a:pt x="505" y="7"/>
                    </a:lnTo>
                    <a:lnTo>
                      <a:pt x="519" y="10"/>
                    </a:lnTo>
                    <a:lnTo>
                      <a:pt x="535" y="15"/>
                    </a:lnTo>
                    <a:lnTo>
                      <a:pt x="550" y="19"/>
                    </a:lnTo>
                    <a:lnTo>
                      <a:pt x="565" y="24"/>
                    </a:lnTo>
                    <a:lnTo>
                      <a:pt x="579" y="29"/>
                    </a:lnTo>
                    <a:lnTo>
                      <a:pt x="592" y="36"/>
                    </a:lnTo>
                    <a:lnTo>
                      <a:pt x="606" y="43"/>
                    </a:lnTo>
                    <a:lnTo>
                      <a:pt x="620" y="50"/>
                    </a:lnTo>
                    <a:lnTo>
                      <a:pt x="633" y="58"/>
                    </a:lnTo>
                    <a:lnTo>
                      <a:pt x="646" y="67"/>
                    </a:lnTo>
                    <a:lnTo>
                      <a:pt x="659" y="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" name="Freeform 29"/>
              <p:cNvSpPr>
                <a:spLocks noEditPoints="1"/>
              </p:cNvSpPr>
              <p:nvPr userDrawn="1"/>
            </p:nvSpPr>
            <p:spPr bwMode="gray">
              <a:xfrm>
                <a:off x="3281363" y="498475"/>
                <a:ext cx="125413" cy="141287"/>
              </a:xfrm>
              <a:custGeom>
                <a:avLst/>
                <a:gdLst/>
                <a:ahLst/>
                <a:cxnLst>
                  <a:cxn ang="0">
                    <a:pos x="459" y="549"/>
                  </a:cxn>
                  <a:cxn ang="0">
                    <a:pos x="433" y="604"/>
                  </a:cxn>
                  <a:cxn ang="0">
                    <a:pos x="387" y="640"/>
                  </a:cxn>
                  <a:cxn ang="0">
                    <a:pos x="321" y="655"/>
                  </a:cxn>
                  <a:cxn ang="0">
                    <a:pos x="261" y="652"/>
                  </a:cxn>
                  <a:cxn ang="0">
                    <a:pos x="218" y="636"/>
                  </a:cxn>
                  <a:cxn ang="0">
                    <a:pos x="192" y="606"/>
                  </a:cxn>
                  <a:cxn ang="0">
                    <a:pos x="180" y="565"/>
                  </a:cxn>
                  <a:cxn ang="0">
                    <a:pos x="188" y="505"/>
                  </a:cxn>
                  <a:cxn ang="0">
                    <a:pos x="222" y="458"/>
                  </a:cxn>
                  <a:cxn ang="0">
                    <a:pos x="282" y="427"/>
                  </a:cxn>
                  <a:cxn ang="0">
                    <a:pos x="369" y="414"/>
                  </a:cxn>
                  <a:cxn ang="0">
                    <a:pos x="442" y="419"/>
                  </a:cxn>
                  <a:cxn ang="0">
                    <a:pos x="532" y="777"/>
                  </a:cxn>
                  <a:cxn ang="0">
                    <a:pos x="566" y="795"/>
                  </a:cxn>
                  <a:cxn ang="0">
                    <a:pos x="611" y="798"/>
                  </a:cxn>
                  <a:cxn ang="0">
                    <a:pos x="664" y="788"/>
                  </a:cxn>
                  <a:cxn ang="0">
                    <a:pos x="689" y="767"/>
                  </a:cxn>
                  <a:cxn ang="0">
                    <a:pos x="700" y="736"/>
                  </a:cxn>
                  <a:cxn ang="0">
                    <a:pos x="674" y="705"/>
                  </a:cxn>
                  <a:cxn ang="0">
                    <a:pos x="656" y="661"/>
                  </a:cxn>
                  <a:cxn ang="0">
                    <a:pos x="647" y="602"/>
                  </a:cxn>
                  <a:cxn ang="0">
                    <a:pos x="645" y="384"/>
                  </a:cxn>
                  <a:cxn ang="0">
                    <a:pos x="639" y="280"/>
                  </a:cxn>
                  <a:cxn ang="0">
                    <a:pos x="625" y="196"/>
                  </a:cxn>
                  <a:cxn ang="0">
                    <a:pos x="598" y="128"/>
                  </a:cxn>
                  <a:cxn ang="0">
                    <a:pos x="562" y="80"/>
                  </a:cxn>
                  <a:cxn ang="0">
                    <a:pos x="515" y="44"/>
                  </a:cxn>
                  <a:cxn ang="0">
                    <a:pos x="456" y="20"/>
                  </a:cxn>
                  <a:cxn ang="0">
                    <a:pos x="385" y="4"/>
                  </a:cxn>
                  <a:cxn ang="0">
                    <a:pos x="303" y="0"/>
                  </a:cxn>
                  <a:cxn ang="0">
                    <a:pos x="183" y="10"/>
                  </a:cxn>
                  <a:cxn ang="0">
                    <a:pos x="80" y="43"/>
                  </a:cxn>
                  <a:cxn ang="0">
                    <a:pos x="175" y="163"/>
                  </a:cxn>
                  <a:cxn ang="0">
                    <a:pos x="265" y="152"/>
                  </a:cxn>
                  <a:cxn ang="0">
                    <a:pos x="348" y="156"/>
                  </a:cxn>
                  <a:cxn ang="0">
                    <a:pos x="407" y="177"/>
                  </a:cxn>
                  <a:cxn ang="0">
                    <a:pos x="445" y="215"/>
                  </a:cxn>
                  <a:cxn ang="0">
                    <a:pos x="462" y="271"/>
                  </a:cxn>
                  <a:cxn ang="0">
                    <a:pos x="404" y="276"/>
                  </a:cxn>
                  <a:cxn ang="0">
                    <a:pos x="321" y="278"/>
                  </a:cxn>
                  <a:cxn ang="0">
                    <a:pos x="241" y="290"/>
                  </a:cxn>
                  <a:cxn ang="0">
                    <a:pos x="172" y="311"/>
                  </a:cxn>
                  <a:cxn ang="0">
                    <a:pos x="114" y="342"/>
                  </a:cxn>
                  <a:cxn ang="0">
                    <a:pos x="66" y="382"/>
                  </a:cxn>
                  <a:cxn ang="0">
                    <a:pos x="32" y="428"/>
                  </a:cxn>
                  <a:cxn ang="0">
                    <a:pos x="9" y="483"/>
                  </a:cxn>
                  <a:cxn ang="0">
                    <a:pos x="0" y="544"/>
                  </a:cxn>
                  <a:cxn ang="0">
                    <a:pos x="2" y="601"/>
                  </a:cxn>
                  <a:cxn ang="0">
                    <a:pos x="14" y="651"/>
                  </a:cxn>
                  <a:cxn ang="0">
                    <a:pos x="34" y="693"/>
                  </a:cxn>
                  <a:cxn ang="0">
                    <a:pos x="63" y="729"/>
                  </a:cxn>
                  <a:cxn ang="0">
                    <a:pos x="100" y="758"/>
                  </a:cxn>
                  <a:cxn ang="0">
                    <a:pos x="145" y="779"/>
                  </a:cxn>
                  <a:cxn ang="0">
                    <a:pos x="195" y="793"/>
                  </a:cxn>
                  <a:cxn ang="0">
                    <a:pos x="285" y="798"/>
                  </a:cxn>
                  <a:cxn ang="0">
                    <a:pos x="349" y="789"/>
                  </a:cxn>
                  <a:cxn ang="0">
                    <a:pos x="410" y="768"/>
                  </a:cxn>
                  <a:cxn ang="0">
                    <a:pos x="458" y="736"/>
                  </a:cxn>
                  <a:cxn ang="0">
                    <a:pos x="484" y="716"/>
                  </a:cxn>
                  <a:cxn ang="0">
                    <a:pos x="503" y="749"/>
                  </a:cxn>
                </a:cxnLst>
                <a:rect l="0" t="0" r="r" b="b"/>
                <a:pathLst>
                  <a:path w="707" h="799">
                    <a:moveTo>
                      <a:pt x="464" y="494"/>
                    </a:moveTo>
                    <a:lnTo>
                      <a:pt x="463" y="514"/>
                    </a:lnTo>
                    <a:lnTo>
                      <a:pt x="462" y="532"/>
                    </a:lnTo>
                    <a:lnTo>
                      <a:pt x="459" y="549"/>
                    </a:lnTo>
                    <a:lnTo>
                      <a:pt x="454" y="565"/>
                    </a:lnTo>
                    <a:lnTo>
                      <a:pt x="448" y="579"/>
                    </a:lnTo>
                    <a:lnTo>
                      <a:pt x="441" y="593"/>
                    </a:lnTo>
                    <a:lnTo>
                      <a:pt x="433" y="604"/>
                    </a:lnTo>
                    <a:lnTo>
                      <a:pt x="423" y="615"/>
                    </a:lnTo>
                    <a:lnTo>
                      <a:pt x="413" y="624"/>
                    </a:lnTo>
                    <a:lnTo>
                      <a:pt x="401" y="633"/>
                    </a:lnTo>
                    <a:lnTo>
                      <a:pt x="387" y="640"/>
                    </a:lnTo>
                    <a:lnTo>
                      <a:pt x="372" y="645"/>
                    </a:lnTo>
                    <a:lnTo>
                      <a:pt x="357" y="650"/>
                    </a:lnTo>
                    <a:lnTo>
                      <a:pt x="340" y="653"/>
                    </a:lnTo>
                    <a:lnTo>
                      <a:pt x="321" y="655"/>
                    </a:lnTo>
                    <a:lnTo>
                      <a:pt x="302" y="656"/>
                    </a:lnTo>
                    <a:lnTo>
                      <a:pt x="287" y="655"/>
                    </a:lnTo>
                    <a:lnTo>
                      <a:pt x="273" y="654"/>
                    </a:lnTo>
                    <a:lnTo>
                      <a:pt x="261" y="652"/>
                    </a:lnTo>
                    <a:lnTo>
                      <a:pt x="249" y="648"/>
                    </a:lnTo>
                    <a:lnTo>
                      <a:pt x="237" y="645"/>
                    </a:lnTo>
                    <a:lnTo>
                      <a:pt x="228" y="641"/>
                    </a:lnTo>
                    <a:lnTo>
                      <a:pt x="218" y="636"/>
                    </a:lnTo>
                    <a:lnTo>
                      <a:pt x="211" y="629"/>
                    </a:lnTo>
                    <a:lnTo>
                      <a:pt x="204" y="623"/>
                    </a:lnTo>
                    <a:lnTo>
                      <a:pt x="197" y="615"/>
                    </a:lnTo>
                    <a:lnTo>
                      <a:pt x="192" y="606"/>
                    </a:lnTo>
                    <a:lnTo>
                      <a:pt x="188" y="598"/>
                    </a:lnTo>
                    <a:lnTo>
                      <a:pt x="185" y="587"/>
                    </a:lnTo>
                    <a:lnTo>
                      <a:pt x="183" y="577"/>
                    </a:lnTo>
                    <a:lnTo>
                      <a:pt x="180" y="565"/>
                    </a:lnTo>
                    <a:lnTo>
                      <a:pt x="180" y="552"/>
                    </a:lnTo>
                    <a:lnTo>
                      <a:pt x="181" y="536"/>
                    </a:lnTo>
                    <a:lnTo>
                      <a:pt x="184" y="520"/>
                    </a:lnTo>
                    <a:lnTo>
                      <a:pt x="188" y="505"/>
                    </a:lnTo>
                    <a:lnTo>
                      <a:pt x="194" y="491"/>
                    </a:lnTo>
                    <a:lnTo>
                      <a:pt x="202" y="480"/>
                    </a:lnTo>
                    <a:lnTo>
                      <a:pt x="210" y="468"/>
                    </a:lnTo>
                    <a:lnTo>
                      <a:pt x="222" y="458"/>
                    </a:lnTo>
                    <a:lnTo>
                      <a:pt x="234" y="448"/>
                    </a:lnTo>
                    <a:lnTo>
                      <a:pt x="248" y="441"/>
                    </a:lnTo>
                    <a:lnTo>
                      <a:pt x="264" y="433"/>
                    </a:lnTo>
                    <a:lnTo>
                      <a:pt x="282" y="427"/>
                    </a:lnTo>
                    <a:lnTo>
                      <a:pt x="301" y="423"/>
                    </a:lnTo>
                    <a:lnTo>
                      <a:pt x="322" y="419"/>
                    </a:lnTo>
                    <a:lnTo>
                      <a:pt x="345" y="415"/>
                    </a:lnTo>
                    <a:lnTo>
                      <a:pt x="369" y="414"/>
                    </a:lnTo>
                    <a:lnTo>
                      <a:pt x="395" y="413"/>
                    </a:lnTo>
                    <a:lnTo>
                      <a:pt x="408" y="414"/>
                    </a:lnTo>
                    <a:lnTo>
                      <a:pt x="424" y="416"/>
                    </a:lnTo>
                    <a:lnTo>
                      <a:pt x="442" y="419"/>
                    </a:lnTo>
                    <a:lnTo>
                      <a:pt x="464" y="423"/>
                    </a:lnTo>
                    <a:lnTo>
                      <a:pt x="464" y="494"/>
                    </a:lnTo>
                    <a:close/>
                    <a:moveTo>
                      <a:pt x="523" y="771"/>
                    </a:moveTo>
                    <a:lnTo>
                      <a:pt x="532" y="777"/>
                    </a:lnTo>
                    <a:lnTo>
                      <a:pt x="540" y="783"/>
                    </a:lnTo>
                    <a:lnTo>
                      <a:pt x="548" y="788"/>
                    </a:lnTo>
                    <a:lnTo>
                      <a:pt x="557" y="792"/>
                    </a:lnTo>
                    <a:lnTo>
                      <a:pt x="566" y="795"/>
                    </a:lnTo>
                    <a:lnTo>
                      <a:pt x="575" y="797"/>
                    </a:lnTo>
                    <a:lnTo>
                      <a:pt x="585" y="798"/>
                    </a:lnTo>
                    <a:lnTo>
                      <a:pt x="594" y="799"/>
                    </a:lnTo>
                    <a:lnTo>
                      <a:pt x="611" y="798"/>
                    </a:lnTo>
                    <a:lnTo>
                      <a:pt x="628" y="797"/>
                    </a:lnTo>
                    <a:lnTo>
                      <a:pt x="643" y="794"/>
                    </a:lnTo>
                    <a:lnTo>
                      <a:pt x="657" y="790"/>
                    </a:lnTo>
                    <a:lnTo>
                      <a:pt x="664" y="788"/>
                    </a:lnTo>
                    <a:lnTo>
                      <a:pt x="670" y="783"/>
                    </a:lnTo>
                    <a:lnTo>
                      <a:pt x="676" y="779"/>
                    </a:lnTo>
                    <a:lnTo>
                      <a:pt x="684" y="773"/>
                    </a:lnTo>
                    <a:lnTo>
                      <a:pt x="689" y="767"/>
                    </a:lnTo>
                    <a:lnTo>
                      <a:pt x="695" y="759"/>
                    </a:lnTo>
                    <a:lnTo>
                      <a:pt x="702" y="751"/>
                    </a:lnTo>
                    <a:lnTo>
                      <a:pt x="707" y="741"/>
                    </a:lnTo>
                    <a:lnTo>
                      <a:pt x="700" y="736"/>
                    </a:lnTo>
                    <a:lnTo>
                      <a:pt x="692" y="730"/>
                    </a:lnTo>
                    <a:lnTo>
                      <a:pt x="686" y="723"/>
                    </a:lnTo>
                    <a:lnTo>
                      <a:pt x="680" y="715"/>
                    </a:lnTo>
                    <a:lnTo>
                      <a:pt x="674" y="705"/>
                    </a:lnTo>
                    <a:lnTo>
                      <a:pt x="669" y="696"/>
                    </a:lnTo>
                    <a:lnTo>
                      <a:pt x="665" y="685"/>
                    </a:lnTo>
                    <a:lnTo>
                      <a:pt x="661" y="674"/>
                    </a:lnTo>
                    <a:lnTo>
                      <a:pt x="656" y="661"/>
                    </a:lnTo>
                    <a:lnTo>
                      <a:pt x="653" y="647"/>
                    </a:lnTo>
                    <a:lnTo>
                      <a:pt x="651" y="634"/>
                    </a:lnTo>
                    <a:lnTo>
                      <a:pt x="649" y="618"/>
                    </a:lnTo>
                    <a:lnTo>
                      <a:pt x="647" y="602"/>
                    </a:lnTo>
                    <a:lnTo>
                      <a:pt x="646" y="585"/>
                    </a:lnTo>
                    <a:lnTo>
                      <a:pt x="645" y="567"/>
                    </a:lnTo>
                    <a:lnTo>
                      <a:pt x="645" y="548"/>
                    </a:lnTo>
                    <a:lnTo>
                      <a:pt x="645" y="384"/>
                    </a:lnTo>
                    <a:lnTo>
                      <a:pt x="645" y="356"/>
                    </a:lnTo>
                    <a:lnTo>
                      <a:pt x="644" y="330"/>
                    </a:lnTo>
                    <a:lnTo>
                      <a:pt x="642" y="305"/>
                    </a:lnTo>
                    <a:lnTo>
                      <a:pt x="639" y="280"/>
                    </a:lnTo>
                    <a:lnTo>
                      <a:pt x="636" y="258"/>
                    </a:lnTo>
                    <a:lnTo>
                      <a:pt x="633" y="236"/>
                    </a:lnTo>
                    <a:lnTo>
                      <a:pt x="629" y="215"/>
                    </a:lnTo>
                    <a:lnTo>
                      <a:pt x="625" y="196"/>
                    </a:lnTo>
                    <a:lnTo>
                      <a:pt x="618" y="177"/>
                    </a:lnTo>
                    <a:lnTo>
                      <a:pt x="612" y="160"/>
                    </a:lnTo>
                    <a:lnTo>
                      <a:pt x="606" y="143"/>
                    </a:lnTo>
                    <a:lnTo>
                      <a:pt x="598" y="128"/>
                    </a:lnTo>
                    <a:lnTo>
                      <a:pt x="590" y="115"/>
                    </a:lnTo>
                    <a:lnTo>
                      <a:pt x="581" y="102"/>
                    </a:lnTo>
                    <a:lnTo>
                      <a:pt x="572" y="90"/>
                    </a:lnTo>
                    <a:lnTo>
                      <a:pt x="562" y="80"/>
                    </a:lnTo>
                    <a:lnTo>
                      <a:pt x="552" y="69"/>
                    </a:lnTo>
                    <a:lnTo>
                      <a:pt x="540" y="61"/>
                    </a:lnTo>
                    <a:lnTo>
                      <a:pt x="528" y="52"/>
                    </a:lnTo>
                    <a:lnTo>
                      <a:pt x="515" y="44"/>
                    </a:lnTo>
                    <a:lnTo>
                      <a:pt x="501" y="38"/>
                    </a:lnTo>
                    <a:lnTo>
                      <a:pt x="488" y="30"/>
                    </a:lnTo>
                    <a:lnTo>
                      <a:pt x="472" y="25"/>
                    </a:lnTo>
                    <a:lnTo>
                      <a:pt x="456" y="20"/>
                    </a:lnTo>
                    <a:lnTo>
                      <a:pt x="440" y="15"/>
                    </a:lnTo>
                    <a:lnTo>
                      <a:pt x="422" y="10"/>
                    </a:lnTo>
                    <a:lnTo>
                      <a:pt x="404" y="7"/>
                    </a:lnTo>
                    <a:lnTo>
                      <a:pt x="385" y="4"/>
                    </a:lnTo>
                    <a:lnTo>
                      <a:pt x="366" y="2"/>
                    </a:lnTo>
                    <a:lnTo>
                      <a:pt x="345" y="1"/>
                    </a:lnTo>
                    <a:lnTo>
                      <a:pt x="324" y="0"/>
                    </a:lnTo>
                    <a:lnTo>
                      <a:pt x="303" y="0"/>
                    </a:lnTo>
                    <a:lnTo>
                      <a:pt x="271" y="0"/>
                    </a:lnTo>
                    <a:lnTo>
                      <a:pt x="241" y="2"/>
                    </a:lnTo>
                    <a:lnTo>
                      <a:pt x="211" y="5"/>
                    </a:lnTo>
                    <a:lnTo>
                      <a:pt x="183" y="10"/>
                    </a:lnTo>
                    <a:lnTo>
                      <a:pt x="155" y="17"/>
                    </a:lnTo>
                    <a:lnTo>
                      <a:pt x="130" y="24"/>
                    </a:lnTo>
                    <a:lnTo>
                      <a:pt x="104" y="34"/>
                    </a:lnTo>
                    <a:lnTo>
                      <a:pt x="80" y="43"/>
                    </a:lnTo>
                    <a:lnTo>
                      <a:pt x="119" y="183"/>
                    </a:lnTo>
                    <a:lnTo>
                      <a:pt x="137" y="176"/>
                    </a:lnTo>
                    <a:lnTo>
                      <a:pt x="156" y="170"/>
                    </a:lnTo>
                    <a:lnTo>
                      <a:pt x="175" y="163"/>
                    </a:lnTo>
                    <a:lnTo>
                      <a:pt x="196" y="159"/>
                    </a:lnTo>
                    <a:lnTo>
                      <a:pt x="218" y="156"/>
                    </a:lnTo>
                    <a:lnTo>
                      <a:pt x="242" y="153"/>
                    </a:lnTo>
                    <a:lnTo>
                      <a:pt x="265" y="152"/>
                    </a:lnTo>
                    <a:lnTo>
                      <a:pt x="290" y="151"/>
                    </a:lnTo>
                    <a:lnTo>
                      <a:pt x="311" y="152"/>
                    </a:lnTo>
                    <a:lnTo>
                      <a:pt x="330" y="153"/>
                    </a:lnTo>
                    <a:lnTo>
                      <a:pt x="348" y="156"/>
                    </a:lnTo>
                    <a:lnTo>
                      <a:pt x="365" y="159"/>
                    </a:lnTo>
                    <a:lnTo>
                      <a:pt x="381" y="164"/>
                    </a:lnTo>
                    <a:lnTo>
                      <a:pt x="395" y="170"/>
                    </a:lnTo>
                    <a:lnTo>
                      <a:pt x="407" y="177"/>
                    </a:lnTo>
                    <a:lnTo>
                      <a:pt x="419" y="184"/>
                    </a:lnTo>
                    <a:lnTo>
                      <a:pt x="429" y="194"/>
                    </a:lnTo>
                    <a:lnTo>
                      <a:pt x="438" y="204"/>
                    </a:lnTo>
                    <a:lnTo>
                      <a:pt x="445" y="215"/>
                    </a:lnTo>
                    <a:lnTo>
                      <a:pt x="452" y="228"/>
                    </a:lnTo>
                    <a:lnTo>
                      <a:pt x="456" y="240"/>
                    </a:lnTo>
                    <a:lnTo>
                      <a:pt x="460" y="255"/>
                    </a:lnTo>
                    <a:lnTo>
                      <a:pt x="462" y="271"/>
                    </a:lnTo>
                    <a:lnTo>
                      <a:pt x="462" y="287"/>
                    </a:lnTo>
                    <a:lnTo>
                      <a:pt x="441" y="281"/>
                    </a:lnTo>
                    <a:lnTo>
                      <a:pt x="422" y="278"/>
                    </a:lnTo>
                    <a:lnTo>
                      <a:pt x="404" y="276"/>
                    </a:lnTo>
                    <a:lnTo>
                      <a:pt x="387" y="275"/>
                    </a:lnTo>
                    <a:lnTo>
                      <a:pt x="364" y="276"/>
                    </a:lnTo>
                    <a:lnTo>
                      <a:pt x="342" y="277"/>
                    </a:lnTo>
                    <a:lnTo>
                      <a:pt x="321" y="278"/>
                    </a:lnTo>
                    <a:lnTo>
                      <a:pt x="300" y="280"/>
                    </a:lnTo>
                    <a:lnTo>
                      <a:pt x="280" y="282"/>
                    </a:lnTo>
                    <a:lnTo>
                      <a:pt x="260" y="287"/>
                    </a:lnTo>
                    <a:lnTo>
                      <a:pt x="241" y="290"/>
                    </a:lnTo>
                    <a:lnTo>
                      <a:pt x="223" y="294"/>
                    </a:lnTo>
                    <a:lnTo>
                      <a:pt x="205" y="299"/>
                    </a:lnTo>
                    <a:lnTo>
                      <a:pt x="188" y="305"/>
                    </a:lnTo>
                    <a:lnTo>
                      <a:pt x="172" y="311"/>
                    </a:lnTo>
                    <a:lnTo>
                      <a:pt x="156" y="318"/>
                    </a:lnTo>
                    <a:lnTo>
                      <a:pt x="141" y="326"/>
                    </a:lnTo>
                    <a:lnTo>
                      <a:pt x="128" y="333"/>
                    </a:lnTo>
                    <a:lnTo>
                      <a:pt x="114" y="342"/>
                    </a:lnTo>
                    <a:lnTo>
                      <a:pt x="101" y="351"/>
                    </a:lnTo>
                    <a:lnTo>
                      <a:pt x="89" y="360"/>
                    </a:lnTo>
                    <a:lnTo>
                      <a:pt x="77" y="371"/>
                    </a:lnTo>
                    <a:lnTo>
                      <a:pt x="66" y="382"/>
                    </a:lnTo>
                    <a:lnTo>
                      <a:pt x="57" y="392"/>
                    </a:lnTo>
                    <a:lnTo>
                      <a:pt x="47" y="404"/>
                    </a:lnTo>
                    <a:lnTo>
                      <a:pt x="39" y="416"/>
                    </a:lnTo>
                    <a:lnTo>
                      <a:pt x="32" y="428"/>
                    </a:lnTo>
                    <a:lnTo>
                      <a:pt x="25" y="441"/>
                    </a:lnTo>
                    <a:lnTo>
                      <a:pt x="19" y="454"/>
                    </a:lnTo>
                    <a:lnTo>
                      <a:pt x="14" y="468"/>
                    </a:lnTo>
                    <a:lnTo>
                      <a:pt x="9" y="483"/>
                    </a:lnTo>
                    <a:lnTo>
                      <a:pt x="6" y="498"/>
                    </a:lnTo>
                    <a:lnTo>
                      <a:pt x="3" y="512"/>
                    </a:lnTo>
                    <a:lnTo>
                      <a:pt x="1" y="528"/>
                    </a:lnTo>
                    <a:lnTo>
                      <a:pt x="0" y="544"/>
                    </a:lnTo>
                    <a:lnTo>
                      <a:pt x="0" y="560"/>
                    </a:lnTo>
                    <a:lnTo>
                      <a:pt x="0" y="575"/>
                    </a:lnTo>
                    <a:lnTo>
                      <a:pt x="1" y="588"/>
                    </a:lnTo>
                    <a:lnTo>
                      <a:pt x="2" y="601"/>
                    </a:lnTo>
                    <a:lnTo>
                      <a:pt x="4" y="615"/>
                    </a:lnTo>
                    <a:lnTo>
                      <a:pt x="7" y="627"/>
                    </a:lnTo>
                    <a:lnTo>
                      <a:pt x="11" y="639"/>
                    </a:lnTo>
                    <a:lnTo>
                      <a:pt x="14" y="651"/>
                    </a:lnTo>
                    <a:lnTo>
                      <a:pt x="18" y="662"/>
                    </a:lnTo>
                    <a:lnTo>
                      <a:pt x="22" y="673"/>
                    </a:lnTo>
                    <a:lnTo>
                      <a:pt x="27" y="683"/>
                    </a:lnTo>
                    <a:lnTo>
                      <a:pt x="34" y="693"/>
                    </a:lnTo>
                    <a:lnTo>
                      <a:pt x="40" y="702"/>
                    </a:lnTo>
                    <a:lnTo>
                      <a:pt x="47" y="712"/>
                    </a:lnTo>
                    <a:lnTo>
                      <a:pt x="55" y="720"/>
                    </a:lnTo>
                    <a:lnTo>
                      <a:pt x="63" y="729"/>
                    </a:lnTo>
                    <a:lnTo>
                      <a:pt x="72" y="737"/>
                    </a:lnTo>
                    <a:lnTo>
                      <a:pt x="81" y="744"/>
                    </a:lnTo>
                    <a:lnTo>
                      <a:pt x="91" y="752"/>
                    </a:lnTo>
                    <a:lnTo>
                      <a:pt x="100" y="758"/>
                    </a:lnTo>
                    <a:lnTo>
                      <a:pt x="111" y="764"/>
                    </a:lnTo>
                    <a:lnTo>
                      <a:pt x="121" y="770"/>
                    </a:lnTo>
                    <a:lnTo>
                      <a:pt x="133" y="775"/>
                    </a:lnTo>
                    <a:lnTo>
                      <a:pt x="145" y="779"/>
                    </a:lnTo>
                    <a:lnTo>
                      <a:pt x="156" y="783"/>
                    </a:lnTo>
                    <a:lnTo>
                      <a:pt x="169" y="788"/>
                    </a:lnTo>
                    <a:lnTo>
                      <a:pt x="183" y="791"/>
                    </a:lnTo>
                    <a:lnTo>
                      <a:pt x="195" y="793"/>
                    </a:lnTo>
                    <a:lnTo>
                      <a:pt x="209" y="795"/>
                    </a:lnTo>
                    <a:lnTo>
                      <a:pt x="237" y="798"/>
                    </a:lnTo>
                    <a:lnTo>
                      <a:pt x="268" y="799"/>
                    </a:lnTo>
                    <a:lnTo>
                      <a:pt x="285" y="798"/>
                    </a:lnTo>
                    <a:lnTo>
                      <a:pt x="301" y="797"/>
                    </a:lnTo>
                    <a:lnTo>
                      <a:pt x="318" y="795"/>
                    </a:lnTo>
                    <a:lnTo>
                      <a:pt x="333" y="793"/>
                    </a:lnTo>
                    <a:lnTo>
                      <a:pt x="349" y="789"/>
                    </a:lnTo>
                    <a:lnTo>
                      <a:pt x="365" y="785"/>
                    </a:lnTo>
                    <a:lnTo>
                      <a:pt x="381" y="779"/>
                    </a:lnTo>
                    <a:lnTo>
                      <a:pt x="396" y="774"/>
                    </a:lnTo>
                    <a:lnTo>
                      <a:pt x="410" y="768"/>
                    </a:lnTo>
                    <a:lnTo>
                      <a:pt x="424" y="760"/>
                    </a:lnTo>
                    <a:lnTo>
                      <a:pt x="437" y="753"/>
                    </a:lnTo>
                    <a:lnTo>
                      <a:pt x="448" y="744"/>
                    </a:lnTo>
                    <a:lnTo>
                      <a:pt x="458" y="736"/>
                    </a:lnTo>
                    <a:lnTo>
                      <a:pt x="467" y="728"/>
                    </a:lnTo>
                    <a:lnTo>
                      <a:pt x="475" y="718"/>
                    </a:lnTo>
                    <a:lnTo>
                      <a:pt x="481" y="709"/>
                    </a:lnTo>
                    <a:lnTo>
                      <a:pt x="484" y="716"/>
                    </a:lnTo>
                    <a:lnTo>
                      <a:pt x="489" y="724"/>
                    </a:lnTo>
                    <a:lnTo>
                      <a:pt x="493" y="733"/>
                    </a:lnTo>
                    <a:lnTo>
                      <a:pt x="498" y="740"/>
                    </a:lnTo>
                    <a:lnTo>
                      <a:pt x="503" y="749"/>
                    </a:lnTo>
                    <a:lnTo>
                      <a:pt x="510" y="756"/>
                    </a:lnTo>
                    <a:lnTo>
                      <a:pt x="516" y="763"/>
                    </a:lnTo>
                    <a:lnTo>
                      <a:pt x="523" y="7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u="none">
                  <a:solidFill>
                    <a:srgbClr val="336699"/>
                  </a:solidFill>
                  <a:latin typeface="Calibri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Heading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907024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5"/>
          </p:nvPr>
        </p:nvSpPr>
        <p:spPr>
          <a:xfrm>
            <a:off x="485775" y="457201"/>
            <a:ext cx="7940675" cy="5824538"/>
          </a:xfrm>
        </p:spPr>
        <p:txBody>
          <a:bodyPr vert="horz">
            <a:normAutofit/>
          </a:bodyPr>
          <a:lstStyle>
            <a:lvl1pPr algn="l" rtl="0" eaLnBrk="1" latinLnBrk="0" hangingPunct="1">
              <a:spcBef>
                <a:spcPct val="20000"/>
              </a:spcBef>
              <a:spcAft>
                <a:spcPts val="500"/>
              </a:spcAft>
              <a:buFontTx/>
              <a:defRPr lang="it-IT" sz="2800" b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1" latinLnBrk="0" hangingPunct="1">
              <a:spcBef>
                <a:spcPct val="20000"/>
              </a:spcBef>
              <a:buFontTx/>
              <a:defRPr lang="it-IT" sz="2400" kern="100" baseline="0" dirty="0" smtClean="0">
                <a:ln w="0" cap="rnd" cmpd="thickThin">
                  <a:solidFill>
                    <a:schemeClr val="tx1"/>
                  </a:solidFill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l" rtl="0" eaLnBrk="1" latinLnBrk="0" hangingPunct="1">
              <a:spcBef>
                <a:spcPct val="20000"/>
              </a:spcBef>
              <a:buFontTx/>
              <a:defRPr lang="it-IT" sz="2200" i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1" latinLnBrk="0" hangingPunct="1">
              <a:spcBef>
                <a:spcPct val="20000"/>
              </a:spcBef>
              <a:buFontTx/>
              <a:defRPr lang="it-IT" sz="20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1" latinLnBrk="0" hangingPunct="1">
              <a:spcBef>
                <a:spcPct val="20000"/>
              </a:spcBef>
              <a:buFontTx/>
              <a:defRPr lang="it-IT" sz="2800" b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rtl="0" eaLnBrk="1" latinLnBrk="0" hangingPunct="1">
              <a:spcBef>
                <a:spcPct val="20000"/>
              </a:spcBef>
              <a:buFontTx/>
              <a:buNone/>
            </a:pPr>
            <a:r>
              <a:rPr lang="it-IT" dirty="0" smtClean="0"/>
              <a:t>Fare clic per modificare stili del testo dello schema</a:t>
            </a:r>
          </a:p>
          <a:p>
            <a:pPr marL="504000" lvl="1" indent="-180000" algn="l" rtl="0" eaLnBrk="1" latinLnBrk="0" hangingPunct="1">
              <a:lnSpc>
                <a:spcPts val="2100"/>
              </a:lnSpc>
              <a:spcBef>
                <a:spcPct val="20000"/>
              </a:spcBef>
              <a:buClr>
                <a:schemeClr val="tx2"/>
              </a:buClr>
              <a:buFontTx/>
              <a:buNone/>
            </a:pPr>
            <a:r>
              <a:rPr lang="it-IT" dirty="0" smtClean="0"/>
              <a:t>Secondo livello</a:t>
            </a:r>
          </a:p>
          <a:p>
            <a:pPr marL="1430338" lvl="2" indent="-455613" algn="l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90000"/>
              <a:buFontTx/>
              <a:buNone/>
            </a:pPr>
            <a:r>
              <a:rPr lang="it-IT" dirty="0" smtClean="0"/>
              <a:t>Terzo livello</a:t>
            </a:r>
          </a:p>
          <a:p>
            <a:pPr marL="1436688" lvl="3" indent="-227013" algn="l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90000"/>
              <a:buFontTx/>
              <a:buBlip>
                <a:blip r:embed="rId2"/>
              </a:buBlip>
            </a:pPr>
            <a:r>
              <a:rPr lang="it-IT" dirty="0" smtClean="0"/>
              <a:t>Quarto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 rot="16200000">
            <a:off x="5437166" y="3152272"/>
            <a:ext cx="6732000" cy="540000"/>
          </a:xfrm>
          <a:prstGeom prst="round2SameRect">
            <a:avLst>
              <a:gd name="adj1" fmla="val 0"/>
              <a:gd name="adj2" fmla="val 24748"/>
            </a:avLst>
          </a:prstGeom>
          <a:solidFill>
            <a:schemeClr val="accent6">
              <a:shade val="75000"/>
            </a:schemeClr>
          </a:solidFill>
          <a:ln>
            <a:noFill/>
          </a:ln>
        </p:spPr>
        <p:txBody>
          <a:bodyPr vert="horz" rIns="252000" anchor="ctr">
            <a:normAutofit/>
          </a:bodyPr>
          <a:lstStyle>
            <a:lvl1pPr algn="r">
              <a:defRPr kumimoji="0" lang="it-IT" sz="2400" b="1" i="0" u="none" strike="noStrike" kern="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8086725" cy="377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>
          <a:xfrm>
            <a:off x="8034338" y="6453188"/>
            <a:ext cx="563562" cy="461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white">
                    <a:lumMod val="85000"/>
                  </a:prstClr>
                </a:solidFill>
              </a:rPr>
              <a:t>|| </a:t>
            </a:r>
            <a:fld id="{95DE8B9F-79F4-4E71-8588-8399026C6B95}" type="slidenum">
              <a:rPr lang="en-GB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 rot="16200000" flipH="1">
            <a:off x="5443565" y="3157359"/>
            <a:ext cx="6732000" cy="538876"/>
          </a:xfrm>
          <a:prstGeom prst="round2SameRect">
            <a:avLst>
              <a:gd name="adj1" fmla="val 0"/>
              <a:gd name="adj2" fmla="val 29062"/>
            </a:avLst>
          </a:prstGeom>
          <a:solidFill>
            <a:schemeClr val="accent6">
              <a:shade val="75000"/>
            </a:schemeClr>
          </a:solidFill>
        </p:spPr>
        <p:txBody>
          <a:bodyPr rIns="252000" anchor="ctr"/>
          <a:lstStyle>
            <a:lvl1pPr algn="r">
              <a:spcBef>
                <a:spcPts val="0"/>
              </a:spcBef>
              <a:spcAft>
                <a:spcPts val="0"/>
              </a:spcAft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it-IT" noProof="0" smtClean="0"/>
              <a:t>Click to add heading</a:t>
            </a:r>
            <a:endParaRPr lang="it-IT" noProof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1" y="500042"/>
            <a:ext cx="8043889" cy="5572146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504000" lvl="1" indent="-180000" algn="l" rtl="0" eaLnBrk="1" latinLnBrk="0" hangingPunct="1">
              <a:lnSpc>
                <a:spcPts val="2100"/>
              </a:lnSpc>
              <a:spcBef>
                <a:spcPct val="20000"/>
              </a:spcBef>
              <a:buClr>
                <a:schemeClr val="tx2"/>
              </a:buClr>
            </a:pPr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6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168619" y="1120890"/>
            <a:ext cx="6820921" cy="4698200"/>
          </a:xfrm>
        </p:spPr>
        <p:txBody>
          <a:bodyPr anchor="ctr"/>
          <a:lstStyle>
            <a:lvl1pPr algn="ctr">
              <a:defRPr>
                <a:latin typeface="Open Sans"/>
                <a:cs typeface="Open Sans"/>
              </a:defRPr>
            </a:lvl1pPr>
          </a:lstStyle>
          <a:p>
            <a:pPr lvl="0"/>
            <a:r>
              <a:rPr lang="it-IT" dirty="0" smtClean="0"/>
              <a:t>Fare clic per inserire testo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49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4000" y="63000"/>
            <a:ext cx="8856000" cy="6732000"/>
          </a:xfrm>
          <a:prstGeom prst="roundRect">
            <a:avLst>
              <a:gd name="adj" fmla="val 2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u="none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00" y="4038600"/>
            <a:ext cx="9000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u="none" dirty="0">
              <a:solidFill>
                <a:srgbClr val="336699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40962" y="4114800"/>
            <a:ext cx="7297115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1" cap="all" spc="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2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396000" tIns="72000"/>
          <a:lstStyle>
            <a:lvl1pPr algn="l">
              <a:defRPr sz="1200" b="1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dirty="0">
              <a:solidFill>
                <a:srgbClr val="6684A2">
                  <a:lumMod val="75000"/>
                </a:srgbClr>
              </a:solidFill>
            </a:endParaRPr>
          </a:p>
        </p:txBody>
      </p:sp>
      <p:sp>
        <p:nvSpPr>
          <p:cNvPr id="7" name="Rounded Rectangle 11"/>
          <p:cNvSpPr/>
          <p:nvPr userDrawn="1"/>
        </p:nvSpPr>
        <p:spPr>
          <a:xfrm>
            <a:off x="144000" y="63000"/>
            <a:ext cx="8856000" cy="6732000"/>
          </a:xfrm>
          <a:prstGeom prst="roundRect">
            <a:avLst>
              <a:gd name="adj" fmla="val 2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u="none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72000" y="4038600"/>
            <a:ext cx="9000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u="none" dirty="0">
              <a:solidFill>
                <a:srgbClr val="336699"/>
              </a:solidFill>
            </a:endParaRPr>
          </a:p>
        </p:txBody>
      </p:sp>
      <p:pic>
        <p:nvPicPr>
          <p:cNvPr id="10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-40000" contrast="-40000"/>
            <a:alphaModFix amt="9000"/>
          </a:blip>
          <a:stretch>
            <a:fillRect/>
          </a:stretch>
        </p:blipFill>
        <p:spPr>
          <a:xfrm>
            <a:off x="2684426" y="41349"/>
            <a:ext cx="6512465" cy="6858000"/>
          </a:xfrm>
          <a:prstGeom prst="rect">
            <a:avLst/>
          </a:prstGeom>
          <a:effec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0586" y="1722993"/>
            <a:ext cx="7772399" cy="2193035"/>
          </a:xfrm>
        </p:spPr>
        <p:txBody>
          <a:bodyPr anchor="t"/>
          <a:lstStyle>
            <a:lvl1pPr algn="l">
              <a:defRPr>
                <a:solidFill>
                  <a:srgbClr val="0F506C"/>
                </a:solidFill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69656" y="1234696"/>
            <a:ext cx="3846429" cy="488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Alfonso Pierantonio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-5408" y="2002410"/>
            <a:ext cx="315993" cy="94407"/>
          </a:xfrm>
          <a:prstGeom prst="rect">
            <a:avLst/>
          </a:prstGeom>
          <a:solidFill>
            <a:srgbClr val="0A5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286924" y="4128052"/>
            <a:ext cx="4326989" cy="280247"/>
          </a:xfrm>
          <a:prstGeom prst="rect">
            <a:avLst/>
          </a:prstGeom>
          <a:solidFill>
            <a:srgbClr val="0A5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4286783" y="4021210"/>
            <a:ext cx="4409831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Dipartimento</a:t>
            </a:r>
            <a:r>
              <a:rPr lang="it-IT" sz="2000" baseline="0" dirty="0" smtClean="0">
                <a:solidFill>
                  <a:schemeClr val="bg1"/>
                </a:solidFill>
                <a:latin typeface="Open Sans Light"/>
                <a:cs typeface="Open Sans Light"/>
              </a:rPr>
              <a:t> di Ingegneria e Scienze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4284721" y="4885396"/>
            <a:ext cx="2983320" cy="264000"/>
          </a:xfrm>
          <a:prstGeom prst="rect">
            <a:avLst/>
          </a:prstGeom>
          <a:solidFill>
            <a:srgbClr val="0A5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/>
          <p:cNvSpPr txBox="1"/>
          <p:nvPr/>
        </p:nvSpPr>
        <p:spPr>
          <a:xfrm>
            <a:off x="4284580" y="4796276"/>
            <a:ext cx="3095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Open Sans Light"/>
                <a:cs typeface="Open Sans Light"/>
              </a:rPr>
              <a:t>Università degli Studi dell’Aquila</a:t>
            </a:r>
            <a:endParaRPr lang="it-IT" sz="1600" baseline="0" dirty="0" smtClean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286923" y="4433171"/>
            <a:ext cx="3653339" cy="287998"/>
          </a:xfrm>
          <a:prstGeom prst="rect">
            <a:avLst/>
          </a:prstGeom>
          <a:solidFill>
            <a:srgbClr val="0A5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4579" y="4331889"/>
            <a:ext cx="3776770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dell’Informazione</a:t>
            </a:r>
            <a:r>
              <a:rPr lang="it-IT" sz="2000" baseline="0" dirty="0" smtClean="0">
                <a:solidFill>
                  <a:schemeClr val="bg1"/>
                </a:solidFill>
                <a:latin typeface="Open Sans Light"/>
                <a:cs typeface="Open Sans Light"/>
              </a:rPr>
              <a:t> e Matematica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91" y="4119880"/>
            <a:ext cx="665741" cy="6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0586" y="1722993"/>
            <a:ext cx="7772399" cy="2193035"/>
          </a:xfrm>
        </p:spPr>
        <p:txBody>
          <a:bodyPr anchor="t"/>
          <a:lstStyle>
            <a:lvl1pPr algn="l">
              <a:defRPr>
                <a:solidFill>
                  <a:srgbClr val="0F506C"/>
                </a:solidFill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69656" y="1234696"/>
            <a:ext cx="3846429" cy="488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Alfonso Pierantonio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-5408" y="2002410"/>
            <a:ext cx="315993" cy="94407"/>
          </a:xfrm>
          <a:prstGeom prst="rect">
            <a:avLst/>
          </a:prstGeom>
          <a:solidFill>
            <a:srgbClr val="0A5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10"/>
          <p:cNvSpPr/>
          <p:nvPr/>
        </p:nvSpPr>
        <p:spPr>
          <a:xfrm flipH="1">
            <a:off x="-889336" y="4430233"/>
            <a:ext cx="10160000" cy="2680827"/>
          </a:xfrm>
          <a:prstGeom prst="round2SameRect">
            <a:avLst>
              <a:gd name="adj1" fmla="val 3062"/>
              <a:gd name="adj2" fmla="val 0"/>
            </a:avLst>
          </a:prstGeom>
          <a:blipFill dpi="0" rotWithShape="1">
            <a:blip r:embed="rId2" cstate="print">
              <a:alphaModFix amt="11000"/>
            </a:blip>
            <a:srcRect/>
            <a:tile tx="-25400" ty="635000" sx="80000" sy="80000" flip="none" algn="l"/>
          </a:blip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noProof="0" dirty="0"/>
          </a:p>
        </p:txBody>
      </p:sp>
      <p:grpSp>
        <p:nvGrpSpPr>
          <p:cNvPr id="8" name="Gruppo 7"/>
          <p:cNvGrpSpPr/>
          <p:nvPr/>
        </p:nvGrpSpPr>
        <p:grpSpPr>
          <a:xfrm>
            <a:off x="3386068" y="5152716"/>
            <a:ext cx="5317823" cy="1128186"/>
            <a:chOff x="7607391" y="724123"/>
            <a:chExt cx="5317823" cy="1128186"/>
          </a:xfrm>
        </p:grpSpPr>
        <p:sp>
          <p:nvSpPr>
            <p:cNvPr id="15" name="Rettangolo 14"/>
            <p:cNvSpPr/>
            <p:nvPr userDrawn="1"/>
          </p:nvSpPr>
          <p:spPr>
            <a:xfrm>
              <a:off x="8515524" y="830965"/>
              <a:ext cx="4326989" cy="280247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CasellaDiTesto 55"/>
            <p:cNvSpPr txBox="1"/>
            <p:nvPr userDrawn="1"/>
          </p:nvSpPr>
          <p:spPr>
            <a:xfrm>
              <a:off x="8515383" y="724123"/>
              <a:ext cx="4409831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Dipartimento</a:t>
              </a:r>
              <a:r>
                <a:rPr lang="it-IT" sz="2000" baseline="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 di Ingegneria e Scienze</a:t>
              </a:r>
            </a:p>
          </p:txBody>
        </p:sp>
        <p:sp>
          <p:nvSpPr>
            <p:cNvPr id="48" name="Rettangolo 47"/>
            <p:cNvSpPr/>
            <p:nvPr userDrawn="1"/>
          </p:nvSpPr>
          <p:spPr>
            <a:xfrm>
              <a:off x="8513321" y="1588309"/>
              <a:ext cx="2983320" cy="264000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/>
            <p:cNvSpPr txBox="1"/>
            <p:nvPr userDrawn="1"/>
          </p:nvSpPr>
          <p:spPr>
            <a:xfrm>
              <a:off x="8513180" y="1499189"/>
              <a:ext cx="3095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Università degli Studi dell’Aquila</a:t>
              </a:r>
              <a:endParaRPr lang="it-IT" sz="1600" baseline="0" dirty="0" smtClean="0">
                <a:solidFill>
                  <a:schemeClr val="bg1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7" name="Rettangolo 16"/>
            <p:cNvSpPr/>
            <p:nvPr userDrawn="1"/>
          </p:nvSpPr>
          <p:spPr>
            <a:xfrm>
              <a:off x="8515523" y="1136084"/>
              <a:ext cx="3653339" cy="287998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 userDrawn="1"/>
          </p:nvSpPr>
          <p:spPr>
            <a:xfrm>
              <a:off x="8513179" y="1034802"/>
              <a:ext cx="377677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dell’Informazione</a:t>
              </a:r>
              <a:r>
                <a:rPr lang="it-IT" sz="2000" baseline="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 e Matematica</a:t>
              </a:r>
            </a:p>
          </p:txBody>
        </p:sp>
        <p:pic>
          <p:nvPicPr>
            <p:cNvPr id="12" name="Immagin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07391" y="822793"/>
              <a:ext cx="665741" cy="626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82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0586" y="1722993"/>
            <a:ext cx="7772399" cy="2193035"/>
          </a:xfrm>
        </p:spPr>
        <p:txBody>
          <a:bodyPr anchor="t"/>
          <a:lstStyle>
            <a:lvl1pPr algn="l">
              <a:defRPr>
                <a:solidFill>
                  <a:srgbClr val="0F506C"/>
                </a:solidFill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9656" y="1234696"/>
            <a:ext cx="3846429" cy="48829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31" name="Rectangle 10"/>
          <p:cNvSpPr/>
          <p:nvPr/>
        </p:nvSpPr>
        <p:spPr>
          <a:xfrm flipH="1">
            <a:off x="-921488" y="4430233"/>
            <a:ext cx="10160000" cy="2680827"/>
          </a:xfrm>
          <a:prstGeom prst="round2SameRect">
            <a:avLst>
              <a:gd name="adj1" fmla="val 3062"/>
              <a:gd name="adj2" fmla="val 0"/>
            </a:avLst>
          </a:prstGeom>
          <a:blipFill dpi="0" rotWithShape="1">
            <a:blip r:embed="rId2" cstate="print">
              <a:alphaModFix amt="14000"/>
            </a:blip>
            <a:srcRect/>
            <a:tile tx="-25400" ty="635000" sx="80000" sy="80000" flip="none" algn="l"/>
          </a:blip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noProof="0" dirty="0"/>
          </a:p>
        </p:txBody>
      </p:sp>
      <p:grpSp>
        <p:nvGrpSpPr>
          <p:cNvPr id="8" name="Gruppo 7"/>
          <p:cNvGrpSpPr/>
          <p:nvPr/>
        </p:nvGrpSpPr>
        <p:grpSpPr>
          <a:xfrm>
            <a:off x="3386068" y="5152716"/>
            <a:ext cx="5317823" cy="1128186"/>
            <a:chOff x="7607391" y="724123"/>
            <a:chExt cx="5317823" cy="1128186"/>
          </a:xfrm>
        </p:grpSpPr>
        <p:sp>
          <p:nvSpPr>
            <p:cNvPr id="15" name="Rettangolo 14"/>
            <p:cNvSpPr/>
            <p:nvPr userDrawn="1"/>
          </p:nvSpPr>
          <p:spPr>
            <a:xfrm>
              <a:off x="8515524" y="830965"/>
              <a:ext cx="4326989" cy="280247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CasellaDiTesto 55"/>
            <p:cNvSpPr txBox="1"/>
            <p:nvPr userDrawn="1"/>
          </p:nvSpPr>
          <p:spPr>
            <a:xfrm>
              <a:off x="8515383" y="724123"/>
              <a:ext cx="4409831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Dipartimento</a:t>
              </a:r>
              <a:r>
                <a:rPr lang="it-IT" sz="2000" baseline="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 di Ingegneria e Scienze</a:t>
              </a:r>
            </a:p>
          </p:txBody>
        </p:sp>
        <p:sp>
          <p:nvSpPr>
            <p:cNvPr id="48" name="Rettangolo 47"/>
            <p:cNvSpPr/>
            <p:nvPr userDrawn="1"/>
          </p:nvSpPr>
          <p:spPr>
            <a:xfrm>
              <a:off x="8513321" y="1588309"/>
              <a:ext cx="2983320" cy="264000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/>
            <p:cNvSpPr txBox="1"/>
            <p:nvPr userDrawn="1"/>
          </p:nvSpPr>
          <p:spPr>
            <a:xfrm>
              <a:off x="8513180" y="1499189"/>
              <a:ext cx="3095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Università degli Studi dell’Aquila</a:t>
              </a:r>
              <a:endParaRPr lang="it-IT" sz="1600" baseline="0" dirty="0" smtClean="0">
                <a:solidFill>
                  <a:schemeClr val="bg1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7" name="Rettangolo 16"/>
            <p:cNvSpPr/>
            <p:nvPr userDrawn="1"/>
          </p:nvSpPr>
          <p:spPr>
            <a:xfrm>
              <a:off x="8515523" y="1136084"/>
              <a:ext cx="3653339" cy="287998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 userDrawn="1"/>
          </p:nvSpPr>
          <p:spPr>
            <a:xfrm>
              <a:off x="8513179" y="1034802"/>
              <a:ext cx="377677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dell’Informazione</a:t>
              </a:r>
              <a:r>
                <a:rPr lang="it-IT" sz="2000" baseline="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 e Matematica</a:t>
              </a:r>
            </a:p>
          </p:txBody>
        </p:sp>
        <p:pic>
          <p:nvPicPr>
            <p:cNvPr id="12" name="Immagin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07391" y="822793"/>
              <a:ext cx="665741" cy="626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272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4693902"/>
          </a:xfrm>
          <a:prstGeom prst="rect">
            <a:avLst/>
          </a:prstGeom>
          <a:solidFill>
            <a:srgbClr val="0F50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10"/>
          <p:cNvSpPr/>
          <p:nvPr/>
        </p:nvSpPr>
        <p:spPr>
          <a:xfrm>
            <a:off x="-152718" y="0"/>
            <a:ext cx="9492639" cy="4693902"/>
          </a:xfrm>
          <a:prstGeom prst="round2SameRect">
            <a:avLst>
              <a:gd name="adj1" fmla="val 3062"/>
              <a:gd name="adj2" fmla="val 0"/>
            </a:avLst>
          </a:prstGeom>
          <a:blipFill dpi="0" rotWithShape="1">
            <a:blip r:embed="rId2" cstate="print">
              <a:alphaModFix amt="14000"/>
            </a:blip>
            <a:srcRect/>
            <a:tile tx="-25400" ty="635000" sx="80000" sy="80000" flip="none" algn="l"/>
          </a:blip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0586" y="1722993"/>
            <a:ext cx="7772399" cy="2193035"/>
          </a:xfrm>
        </p:spPr>
        <p:txBody>
          <a:bodyPr anchor="t"/>
          <a:lstStyle>
            <a:lvl1pPr algn="l">
              <a:defRPr>
                <a:solidFill>
                  <a:srgbClr val="FFFFFF"/>
                </a:solidFill>
                <a:effectLst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69656" y="5157192"/>
            <a:ext cx="3846429" cy="48829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Alfonso Pierantonio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3386068" y="5152716"/>
            <a:ext cx="5317823" cy="1128186"/>
            <a:chOff x="7607391" y="724123"/>
            <a:chExt cx="5317823" cy="1128186"/>
          </a:xfrm>
        </p:grpSpPr>
        <p:sp>
          <p:nvSpPr>
            <p:cNvPr id="15" name="Rettangolo 14"/>
            <p:cNvSpPr/>
            <p:nvPr userDrawn="1"/>
          </p:nvSpPr>
          <p:spPr>
            <a:xfrm>
              <a:off x="8515524" y="830965"/>
              <a:ext cx="4326989" cy="280247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CasellaDiTesto 55"/>
            <p:cNvSpPr txBox="1"/>
            <p:nvPr userDrawn="1"/>
          </p:nvSpPr>
          <p:spPr>
            <a:xfrm>
              <a:off x="8515383" y="724123"/>
              <a:ext cx="4409831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u="none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Dipartimento</a:t>
              </a:r>
              <a:r>
                <a:rPr lang="it-IT" sz="2000" u="none" baseline="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 di Ingegneria e Scienze</a:t>
              </a:r>
            </a:p>
          </p:txBody>
        </p:sp>
        <p:sp>
          <p:nvSpPr>
            <p:cNvPr id="48" name="Rettangolo 47"/>
            <p:cNvSpPr/>
            <p:nvPr userDrawn="1"/>
          </p:nvSpPr>
          <p:spPr>
            <a:xfrm>
              <a:off x="8513321" y="1588309"/>
              <a:ext cx="2983320" cy="264000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/>
            <p:cNvSpPr txBox="1"/>
            <p:nvPr userDrawn="1"/>
          </p:nvSpPr>
          <p:spPr>
            <a:xfrm>
              <a:off x="8513180" y="1499189"/>
              <a:ext cx="3095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none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Università degli Studi dell’Aquila</a:t>
              </a:r>
              <a:endParaRPr lang="it-IT" sz="1600" u="none" baseline="0" dirty="0" smtClean="0">
                <a:solidFill>
                  <a:schemeClr val="bg1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7" name="Rettangolo 16"/>
            <p:cNvSpPr/>
            <p:nvPr userDrawn="1"/>
          </p:nvSpPr>
          <p:spPr>
            <a:xfrm>
              <a:off x="8515523" y="1136084"/>
              <a:ext cx="3653339" cy="287998"/>
            </a:xfrm>
            <a:prstGeom prst="rect">
              <a:avLst/>
            </a:prstGeom>
            <a:solidFill>
              <a:srgbClr val="0A5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 userDrawn="1"/>
          </p:nvSpPr>
          <p:spPr>
            <a:xfrm>
              <a:off x="8513179" y="1034802"/>
              <a:ext cx="377677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u="none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dell’Informazione</a:t>
              </a:r>
              <a:r>
                <a:rPr lang="it-IT" sz="2000" u="none" baseline="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 e Matematica</a:t>
              </a:r>
            </a:p>
          </p:txBody>
        </p:sp>
        <p:pic>
          <p:nvPicPr>
            <p:cNvPr id="12" name="Immagin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07391" y="822793"/>
              <a:ext cx="665741" cy="626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8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541550"/>
            <a:ext cx="9144000" cy="3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9885" y="274638"/>
            <a:ext cx="8356915" cy="715455"/>
          </a:xfrm>
        </p:spPr>
        <p:txBody>
          <a:bodyPr/>
          <a:lstStyle>
            <a:lvl1pPr algn="l">
              <a:defRPr>
                <a:solidFill>
                  <a:srgbClr val="0F506C"/>
                </a:solidFill>
                <a:latin typeface="Open Sans"/>
                <a:cs typeface="Open San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9885" y="1119235"/>
            <a:ext cx="8656716" cy="539169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 marL="796925" indent="-228600">
              <a:buSzPct val="100000"/>
              <a:buFont typeface="Lucida Grande"/>
              <a:buChar char="∙"/>
              <a:defRPr sz="2000">
                <a:solidFill>
                  <a:srgbClr val="595959"/>
                </a:solidFill>
              </a:defRPr>
            </a:lvl3pPr>
            <a:lvl4pPr marL="1165225" indent="-263525">
              <a:buFont typeface="Lucida Grande"/>
              <a:buChar char="▫"/>
              <a:defRPr sz="1800">
                <a:solidFill>
                  <a:srgbClr val="595959"/>
                </a:solidFill>
              </a:defRPr>
            </a:lvl4pPr>
            <a:lvl5pPr marL="1522413" indent="-228600">
              <a:buFont typeface="Arial"/>
              <a:buChar char="∙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86" y="501383"/>
            <a:ext cx="315993" cy="94407"/>
          </a:xfrm>
          <a:prstGeom prst="rect">
            <a:avLst/>
          </a:prstGeom>
          <a:solidFill>
            <a:srgbClr val="123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61581" y="6562651"/>
            <a:ext cx="8325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1200" u="none" baseline="0" dirty="0" err="1" smtClean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rPr>
              <a:t>Bidirectionality</a:t>
            </a:r>
            <a:r>
              <a:rPr lang="it-IT" sz="1200" u="none" baseline="0" dirty="0" smtClean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rPr>
              <a:t> in MDE – </a:t>
            </a:r>
            <a:r>
              <a:rPr lang="it-IT" sz="1200" u="none" dirty="0" smtClean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rPr>
              <a:t>Alfonso</a:t>
            </a:r>
            <a:r>
              <a:rPr lang="it-IT" sz="1200" u="none" baseline="0" dirty="0" smtClean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rPr>
              <a:t> Pierantonio</a:t>
            </a:r>
            <a:endParaRPr lang="it-IT" sz="1200" u="none" dirty="0">
              <a:solidFill>
                <a:schemeClr val="bg1">
                  <a:lumMod val="50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02647" y="425302"/>
            <a:ext cx="525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0EF03E-EA2A-6947-8AF6-26644038BBC8}" type="slidenum">
              <a:rPr lang="it-IT" sz="1200" u="none" kern="1200" smtClean="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rPr>
              <a:t>‹N›</a:t>
            </a:fld>
            <a:endParaRPr lang="it-IT" sz="1200" u="none" kern="1200" dirty="0">
              <a:solidFill>
                <a:schemeClr val="bg1">
                  <a:lumMod val="50000"/>
                </a:schemeClr>
              </a:solidFill>
              <a:latin typeface="Open Sans Light"/>
              <a:ea typeface="+mn-ea"/>
              <a:cs typeface="Open Sans Ligh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9" y="6537116"/>
            <a:ext cx="859925" cy="3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olo e contenu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541550"/>
            <a:ext cx="9144000" cy="3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9885" y="274638"/>
            <a:ext cx="8356915" cy="715455"/>
          </a:xfrm>
        </p:spPr>
        <p:txBody>
          <a:bodyPr/>
          <a:lstStyle>
            <a:lvl1pPr algn="l">
              <a:defRPr>
                <a:solidFill>
                  <a:srgbClr val="0F506C"/>
                </a:solidFill>
                <a:latin typeface="Open Sans"/>
                <a:cs typeface="Open San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86" y="501383"/>
            <a:ext cx="315993" cy="94407"/>
          </a:xfrm>
          <a:prstGeom prst="rect">
            <a:avLst/>
          </a:prstGeom>
          <a:solidFill>
            <a:srgbClr val="123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61581" y="6562651"/>
            <a:ext cx="8325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1200" u="none" dirty="0" smtClean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rPr>
              <a:t>Gianni Rosa</a:t>
            </a:r>
            <a:endParaRPr lang="it-IT" sz="1200" u="none" dirty="0">
              <a:solidFill>
                <a:schemeClr val="bg1">
                  <a:lumMod val="50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02647" y="425302"/>
            <a:ext cx="525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0EF03E-EA2A-6947-8AF6-26644038BBC8}" type="slidenum">
              <a:rPr lang="it-IT" sz="1200" u="none" kern="1200" smtClean="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rPr>
              <a:t>‹N›</a:t>
            </a:fld>
            <a:endParaRPr lang="it-IT" sz="1200" u="none" kern="1200" dirty="0">
              <a:solidFill>
                <a:schemeClr val="bg1">
                  <a:lumMod val="50000"/>
                </a:schemeClr>
              </a:solidFill>
              <a:latin typeface="Open Sans Light"/>
              <a:ea typeface="+mn-ea"/>
              <a:cs typeface="Open Sans Ligh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9" y="6537116"/>
            <a:ext cx="859925" cy="335225"/>
          </a:xfrm>
          <a:prstGeom prst="rect">
            <a:avLst/>
          </a:prstGeom>
        </p:spPr>
      </p:pic>
      <p:sp>
        <p:nvSpPr>
          <p:cNvPr id="13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323850" y="1124744"/>
            <a:ext cx="8640638" cy="52562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30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7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 rot="16200000" flipH="1">
            <a:off x="5443565" y="3157359"/>
            <a:ext cx="6732000" cy="538876"/>
          </a:xfrm>
          <a:prstGeom prst="round2SameRect">
            <a:avLst>
              <a:gd name="adj1" fmla="val 0"/>
              <a:gd name="adj2" fmla="val 29062"/>
            </a:avLst>
          </a:prstGeom>
          <a:solidFill>
            <a:schemeClr val="accent6">
              <a:shade val="75000"/>
            </a:schemeClr>
          </a:solidFill>
        </p:spPr>
        <p:txBody>
          <a:bodyPr rIns="252000" anchor="ctr"/>
          <a:lstStyle>
            <a:lvl1pPr algn="r">
              <a:spcBef>
                <a:spcPts val="0"/>
              </a:spcBef>
              <a:spcAft>
                <a:spcPts val="0"/>
              </a:spcAft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it-IT" noProof="0" dirty="0" smtClean="0"/>
              <a:t>Click </a:t>
            </a:r>
            <a:r>
              <a:rPr lang="it-IT" noProof="0" dirty="0" err="1" smtClean="0"/>
              <a:t>to</a:t>
            </a:r>
            <a:r>
              <a:rPr lang="it-IT" noProof="0" dirty="0" smtClean="0"/>
              <a:t> </a:t>
            </a:r>
            <a:r>
              <a:rPr lang="it-IT" noProof="0" dirty="0" err="1" smtClean="0"/>
              <a:t>add</a:t>
            </a:r>
            <a:r>
              <a:rPr lang="it-IT" noProof="0" dirty="0" smtClean="0"/>
              <a:t> </a:t>
            </a:r>
            <a:r>
              <a:rPr lang="it-IT" noProof="0" dirty="0" err="1" smtClean="0"/>
              <a:t>heading</a:t>
            </a:r>
            <a:endParaRPr lang="it-IT" noProof="0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>
          <a:xfrm>
            <a:off x="7026622" y="34288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 dirty="0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703824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4630173" y="812916"/>
            <a:ext cx="3572440" cy="1206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171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uot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168619" y="1120890"/>
            <a:ext cx="6820921" cy="46982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it-IT" dirty="0" smtClean="0"/>
              <a:t>Fare clic per inserire testo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1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 flipH="1">
            <a:off x="-921488" y="4430233"/>
            <a:ext cx="10160000" cy="2680827"/>
          </a:xfrm>
          <a:prstGeom prst="round2SameRect">
            <a:avLst>
              <a:gd name="adj1" fmla="val 3062"/>
              <a:gd name="adj2" fmla="val 0"/>
            </a:avLst>
          </a:prstGeom>
          <a:blipFill dpi="0" rotWithShape="1">
            <a:blip r:embed="rId2" cstate="print">
              <a:alphaModFix amt="14000"/>
            </a:blip>
            <a:srcRect/>
            <a:tile tx="-25400" ty="635000" sx="80000" sy="80000" flip="none" algn="l"/>
          </a:blip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463" y="4406902"/>
            <a:ext cx="7772400" cy="1013529"/>
          </a:xfrm>
        </p:spPr>
        <p:txBody>
          <a:bodyPr anchor="t"/>
          <a:lstStyle>
            <a:lvl1pPr algn="l">
              <a:defRPr sz="4000" b="0" cap="none">
                <a:solidFill>
                  <a:srgbClr val="0F506C"/>
                </a:solidFill>
                <a:latin typeface="Open Sans"/>
                <a:cs typeface="Open San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8511" y="367617"/>
            <a:ext cx="7717351" cy="403928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Rettangolo 5"/>
          <p:cNvSpPr/>
          <p:nvPr/>
        </p:nvSpPr>
        <p:spPr>
          <a:xfrm>
            <a:off x="-22530" y="4655345"/>
            <a:ext cx="315993" cy="94407"/>
          </a:xfrm>
          <a:prstGeom prst="rect">
            <a:avLst/>
          </a:prstGeom>
          <a:solidFill>
            <a:srgbClr val="0A5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23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 flipH="1">
            <a:off x="-921488" y="4430233"/>
            <a:ext cx="10160000" cy="2680827"/>
          </a:xfrm>
          <a:prstGeom prst="round2SameRect">
            <a:avLst>
              <a:gd name="adj1" fmla="val 3062"/>
              <a:gd name="adj2" fmla="val 0"/>
            </a:avLst>
          </a:prstGeom>
          <a:blipFill dpi="0" rotWithShape="1">
            <a:blip r:embed="rId2" cstate="print">
              <a:alphaModFix amt="14000"/>
            </a:blip>
            <a:srcRect/>
            <a:tile tx="-25400" ty="635000" sx="80000" sy="80000" flip="none" algn="l"/>
          </a:blip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463" y="4406902"/>
            <a:ext cx="7772400" cy="1013529"/>
          </a:xfrm>
        </p:spPr>
        <p:txBody>
          <a:bodyPr anchor="t"/>
          <a:lstStyle>
            <a:lvl1pPr algn="l">
              <a:defRPr sz="4000" b="0" cap="none">
                <a:solidFill>
                  <a:srgbClr val="0F506C"/>
                </a:solidFill>
                <a:latin typeface="Open Sans"/>
                <a:cs typeface="Open San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-22530" y="4655345"/>
            <a:ext cx="315993" cy="94407"/>
          </a:xfrm>
          <a:prstGeom prst="rect">
            <a:avLst/>
          </a:prstGeom>
          <a:solidFill>
            <a:srgbClr val="0A5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stazione sezion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708085" y="0"/>
            <a:ext cx="43591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29885" y="254000"/>
            <a:ext cx="8175859" cy="625693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 marL="796925" indent="-228600">
              <a:buSzPct val="100000"/>
              <a:buFont typeface="Lucida Grande"/>
              <a:buChar char="∙"/>
              <a:defRPr sz="2000">
                <a:solidFill>
                  <a:srgbClr val="595959"/>
                </a:solidFill>
              </a:defRPr>
            </a:lvl3pPr>
            <a:lvl4pPr marL="1165225" indent="-263525">
              <a:buFont typeface="Lucida Grande"/>
              <a:buChar char="▫"/>
              <a:defRPr sz="1800">
                <a:solidFill>
                  <a:srgbClr val="595959"/>
                </a:solidFill>
              </a:defRPr>
            </a:lvl4pPr>
            <a:lvl5pPr marL="1522413" indent="-228600">
              <a:buFont typeface="Arial"/>
              <a:buChar char="∙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5754" y="134371"/>
            <a:ext cx="505610" cy="6381024"/>
          </a:xfrm>
        </p:spPr>
        <p:txBody>
          <a:bodyPr vert="vert270" anchor="t">
            <a:normAutofit/>
          </a:bodyPr>
          <a:lstStyle>
            <a:lvl1pPr algn="r">
              <a:defRPr sz="2800" b="0" cap="none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8630093" y="0"/>
            <a:ext cx="512155" cy="6858000"/>
            <a:chOff x="3000744" y="0"/>
            <a:chExt cx="434163" cy="6899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Rettangolo arrotondato 3"/>
            <p:cNvSpPr/>
            <p:nvPr userDrawn="1"/>
          </p:nvSpPr>
          <p:spPr>
            <a:xfrm>
              <a:off x="3000744" y="0"/>
              <a:ext cx="434163" cy="6899600"/>
            </a:xfrm>
            <a:prstGeom prst="roundRect">
              <a:avLst>
                <a:gd name="adj" fmla="val 2347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it-IT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5" name="Rettangolo 4"/>
            <p:cNvSpPr/>
            <p:nvPr userDrawn="1"/>
          </p:nvSpPr>
          <p:spPr>
            <a:xfrm>
              <a:off x="3000744" y="0"/>
              <a:ext cx="313070" cy="689960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it-IT">
                <a:ln>
                  <a:noFill/>
                </a:ln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2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 rot="16200000" flipH="1">
            <a:off x="5443565" y="3157359"/>
            <a:ext cx="6732000" cy="538876"/>
          </a:xfrm>
          <a:prstGeom prst="round2SameRect">
            <a:avLst>
              <a:gd name="adj1" fmla="val 0"/>
              <a:gd name="adj2" fmla="val 29062"/>
            </a:avLst>
          </a:prstGeom>
          <a:solidFill>
            <a:schemeClr val="accent6">
              <a:shade val="75000"/>
            </a:schemeClr>
          </a:solidFill>
        </p:spPr>
        <p:txBody>
          <a:bodyPr rIns="252000" anchor="ctr"/>
          <a:lstStyle>
            <a:lvl1pPr algn="r">
              <a:spcBef>
                <a:spcPts val="0"/>
              </a:spcBef>
              <a:spcAft>
                <a:spcPts val="0"/>
              </a:spcAft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it-IT" noProof="0" smtClean="0"/>
              <a:t>Click to add heading</a:t>
            </a:r>
            <a:endParaRPr lang="it-IT" noProof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472697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1" y="500042"/>
            <a:ext cx="8043889" cy="5572146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504000" lvl="1" indent="-180000" algn="l" rtl="0" eaLnBrk="1" latinLnBrk="0" hangingPunct="1">
              <a:lnSpc>
                <a:spcPts val="2100"/>
              </a:lnSpc>
              <a:spcBef>
                <a:spcPct val="20000"/>
              </a:spcBef>
              <a:buClr>
                <a:schemeClr val="tx2"/>
              </a:buClr>
            </a:pPr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6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 Ite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877996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 rot="16200000">
            <a:off x="5437166" y="3152272"/>
            <a:ext cx="6732000" cy="540000"/>
          </a:xfrm>
          <a:prstGeom prst="round2SameRect">
            <a:avLst>
              <a:gd name="adj1" fmla="val 0"/>
              <a:gd name="adj2" fmla="val 24748"/>
            </a:avLst>
          </a:prstGeom>
          <a:solidFill>
            <a:schemeClr val="accent6">
              <a:shade val="75000"/>
            </a:schemeClr>
          </a:solidFill>
          <a:ln>
            <a:noFill/>
          </a:ln>
        </p:spPr>
        <p:txBody>
          <a:bodyPr vert="horz" rIns="252000" anchor="ctr">
            <a:normAutofit/>
          </a:bodyPr>
          <a:lstStyle>
            <a:lvl1pPr algn="r">
              <a:defRPr kumimoji="0" lang="it-IT" sz="2400" b="1" i="0" u="none" strike="noStrike" kern="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337625"/>
            <a:ext cx="8186738" cy="5734563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248768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4000" y="63000"/>
            <a:ext cx="8856000" cy="6732000"/>
          </a:xfrm>
          <a:prstGeom prst="roundRect">
            <a:avLst>
              <a:gd name="adj" fmla="val 2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72000" y="4038600"/>
            <a:ext cx="9000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40962" y="4114800"/>
            <a:ext cx="7297115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1" cap="all" spc="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pic>
        <p:nvPicPr>
          <p:cNvPr id="2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11"/>
          <p:cNvSpPr/>
          <p:nvPr userDrawn="1"/>
        </p:nvSpPr>
        <p:spPr>
          <a:xfrm>
            <a:off x="144000" y="63000"/>
            <a:ext cx="8856000" cy="5927167"/>
          </a:xfrm>
          <a:prstGeom prst="roundRect">
            <a:avLst>
              <a:gd name="adj" fmla="val 2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8"/>
          <p:cNvSpPr/>
          <p:nvPr userDrawn="1"/>
        </p:nvSpPr>
        <p:spPr>
          <a:xfrm>
            <a:off x="72000" y="4038600"/>
            <a:ext cx="9000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0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455083" y="6356350"/>
            <a:ext cx="556471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Alfonso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161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4000" y="63000"/>
            <a:ext cx="8856000" cy="6732000"/>
          </a:xfrm>
          <a:prstGeom prst="roundRect">
            <a:avLst>
              <a:gd name="adj" fmla="val 2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72000" y="4038600"/>
            <a:ext cx="9000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40962" y="4114800"/>
            <a:ext cx="7297115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1" cap="all" spc="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pic>
        <p:nvPicPr>
          <p:cNvPr id="2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11"/>
          <p:cNvSpPr/>
          <p:nvPr userDrawn="1"/>
        </p:nvSpPr>
        <p:spPr>
          <a:xfrm>
            <a:off x="144000" y="63000"/>
            <a:ext cx="8856000" cy="5927167"/>
          </a:xfrm>
          <a:prstGeom prst="roundRect">
            <a:avLst>
              <a:gd name="adj" fmla="val 2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8"/>
          <p:cNvSpPr/>
          <p:nvPr userDrawn="1"/>
        </p:nvSpPr>
        <p:spPr>
          <a:xfrm>
            <a:off x="72000" y="4038600"/>
            <a:ext cx="9000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0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455083" y="6356350"/>
            <a:ext cx="556471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Alfonso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161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3333" y="6356350"/>
            <a:ext cx="5596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4C555E-A98A-504F-9800-2D3128053917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/>
              <a:t>‹N›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394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row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72366" y="21429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28604"/>
            <a:ext cx="8186766" cy="71438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ts val="3900"/>
              </a:lnSpc>
              <a:defRPr sz="3600" b="1" cap="none" spc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1214422"/>
            <a:ext cx="8186738" cy="4857766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754624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00928" y="271442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C2F8BACA-39D9-4CD3-90A2-98F5D96686FA}" type="datetime1">
              <a:rPr lang="en-US" smtClean="0"/>
              <a:pPr algn="r"/>
              <a:t>6/17/2015</a:t>
            </a:fld>
            <a:endParaRPr lang="en-US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588936"/>
            <a:ext cx="8121111" cy="5483252"/>
          </a:xfrm>
        </p:spPr>
        <p:txBody>
          <a:bodyPr/>
          <a:lstStyle>
            <a:lvl1pPr>
              <a:defRPr sz="2800" b="0" u="dotted" strike="noStrike" normalizeH="0" baseline="0">
                <a:solidFill>
                  <a:schemeClr val="tx1">
                    <a:lumMod val="75000"/>
                  </a:schemeClr>
                </a:solidFill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</a:defRPr>
            </a:lvl1pPr>
            <a:lvl2pPr>
              <a:lnSpc>
                <a:spcPts val="2100"/>
              </a:lnSpc>
              <a:buFontTx/>
              <a:buNone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82663" indent="-227013">
              <a:lnSpc>
                <a:spcPts val="1800"/>
              </a:lnSpc>
              <a:defRPr sz="2200" i="0">
                <a:solidFill>
                  <a:schemeClr val="tx1">
                    <a:lumMod val="50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718338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4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lang="en-US" dirty="0" smtClean="0"/>
              <a:t>Model Differences and Evolution</a:t>
            </a:r>
            <a:endParaRPr lang="en-US" b="0" cap="none" dirty="0"/>
          </a:p>
        </p:txBody>
      </p:sp>
      <p:pic>
        <p:nvPicPr>
          <p:cNvPr id="7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529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 row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72366" y="21429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28604"/>
            <a:ext cx="8186766" cy="71438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ts val="3900"/>
              </a:lnSpc>
              <a:defRPr sz="3600" b="1" cap="none" spc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1214422"/>
            <a:ext cx="8186738" cy="4857766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754624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 rot="16200000" flipH="1">
            <a:off x="5443565" y="3157359"/>
            <a:ext cx="6732000" cy="538876"/>
          </a:xfrm>
          <a:prstGeom prst="round2SameRect">
            <a:avLst>
              <a:gd name="adj1" fmla="val 0"/>
              <a:gd name="adj2" fmla="val 29062"/>
            </a:avLst>
          </a:prstGeom>
          <a:solidFill>
            <a:schemeClr val="accent6">
              <a:shade val="75000"/>
            </a:schemeClr>
          </a:solidFill>
        </p:spPr>
        <p:txBody>
          <a:bodyPr rIns="252000" anchor="ctr"/>
          <a:lstStyle>
            <a:lvl1pPr algn="r">
              <a:spcBef>
                <a:spcPts val="0"/>
              </a:spcBef>
              <a:spcAft>
                <a:spcPts val="0"/>
              </a:spcAft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pPr lvl="0"/>
            <a:r>
              <a:rPr lang="it-IT" noProof="0" dirty="0" smtClean="0"/>
              <a:t>Click </a:t>
            </a:r>
            <a:r>
              <a:rPr lang="it-IT" noProof="0" dirty="0" err="1" smtClean="0"/>
              <a:t>to</a:t>
            </a:r>
            <a:r>
              <a:rPr lang="it-IT" noProof="0" dirty="0" smtClean="0"/>
              <a:t> </a:t>
            </a:r>
            <a:r>
              <a:rPr lang="it-IT" noProof="0" dirty="0" err="1" smtClean="0"/>
              <a:t>add</a:t>
            </a:r>
            <a:r>
              <a:rPr lang="it-IT" noProof="0" dirty="0" smtClean="0"/>
              <a:t> </a:t>
            </a:r>
            <a:r>
              <a:rPr lang="it-IT" noProof="0" dirty="0" err="1" smtClean="0"/>
              <a:t>heading</a:t>
            </a:r>
            <a:endParaRPr lang="it-IT" noProof="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72366" y="21429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28604"/>
            <a:ext cx="8186766" cy="114300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ts val="3900"/>
              </a:lnSpc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1714500"/>
            <a:ext cx="8186738" cy="4357688"/>
          </a:xfrm>
        </p:spPr>
        <p:txBody>
          <a:bodyPr/>
          <a:lstStyle>
            <a:lvl1pPr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100"/>
              </a:lnSpc>
              <a:buFontTx/>
              <a:buNone/>
              <a:defRPr sz="2400">
                <a:ln w="0" cap="rnd" cmpd="thickThin">
                  <a:solidFill>
                    <a:schemeClr val="tx1"/>
                  </a:solidFill>
                </a:ln>
                <a:solidFill>
                  <a:schemeClr val="tx1">
                    <a:lumMod val="75000"/>
                  </a:schemeClr>
                </a:solidFill>
                <a:effectLst/>
              </a:defRPr>
            </a:lvl2pPr>
            <a:lvl3pPr marL="1430338" indent="-455613">
              <a:lnSpc>
                <a:spcPts val="1800"/>
              </a:lnSpc>
              <a:buClr>
                <a:schemeClr val="tx1">
                  <a:lumMod val="50000"/>
                </a:schemeClr>
              </a:buClr>
              <a:buSzPct val="90000"/>
              <a:buFontTx/>
              <a:buNone/>
              <a:defRPr sz="22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783653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sp>
        <p:nvSpPr>
          <p:cNvPr id="9" name="TextBox 9"/>
          <p:cNvSpPr txBox="1"/>
          <p:nvPr userDrawn="1"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pic>
        <p:nvPicPr>
          <p:cNvPr id="11" name="Contoso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row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72366" y="21429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28604"/>
            <a:ext cx="8186766" cy="114300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ts val="3900"/>
              </a:lnSpc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1714500"/>
            <a:ext cx="8186738" cy="4357688"/>
          </a:xfrm>
        </p:spPr>
        <p:txBody>
          <a:bodyPr/>
          <a:lstStyle>
            <a:lvl1pPr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100"/>
              </a:lnSpc>
              <a:buFontTx/>
              <a:buNone/>
              <a:defRPr sz="2400" b="0" cap="none" spc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</a:defRPr>
            </a:lvl2pPr>
            <a:lvl3pPr marL="1430338" indent="-455613">
              <a:lnSpc>
                <a:spcPts val="1800"/>
              </a:lnSpc>
              <a:buClr>
                <a:schemeClr val="tx1">
                  <a:lumMod val="50000"/>
                </a:schemeClr>
              </a:buClr>
              <a:buSzPct val="90000"/>
              <a:buFontTx/>
              <a:buNone/>
              <a:defRPr sz="22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761881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u="none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row + Text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272366" y="214290"/>
            <a:ext cx="1371600" cy="228600"/>
          </a:xfrm>
        </p:spPr>
        <p:txBody>
          <a:bodyPr/>
          <a:lstStyle>
            <a:extLst/>
          </a:lstStyle>
          <a:p>
            <a:pPr algn="r"/>
            <a:endParaRPr lang="en-US">
              <a:solidFill>
                <a:srgbClr val="336699">
                  <a:tint val="6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421484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it-IT" u="none" kern="0" dirty="0" smtClean="0">
              <a:solidFill>
                <a:srgbClr val="516B85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28604"/>
            <a:ext cx="8186766" cy="121731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ts val="3900"/>
              </a:lnSpc>
              <a:defRPr sz="3600" b="1" cap="none" spc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1" y="1737360"/>
            <a:ext cx="8186738" cy="4334828"/>
          </a:xfrm>
        </p:spPr>
        <p:txBody>
          <a:bodyPr/>
          <a:lstStyle>
            <a:lvl1pPr>
              <a:spcAft>
                <a:spcPts val="600"/>
              </a:spcAft>
              <a:buFontTx/>
              <a:buNone/>
              <a:defRPr sz="2800" b="0">
                <a:solidFill>
                  <a:schemeClr val="tx1">
                    <a:lumMod val="75000"/>
                  </a:schemeClr>
                </a:solidFill>
              </a:defRPr>
            </a:lvl1pPr>
            <a:lvl2pPr indent="-252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65000"/>
              <a:buFont typeface="Calibri" pitchFamily="34" charset="0"/>
              <a:buChar char="→"/>
              <a:defRPr lang="it-IT" sz="2400" b="0" kern="100" cap="none" spc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80000" indent="-216000">
              <a:lnSpc>
                <a:spcPct val="100000"/>
              </a:lnSpc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alibri" pitchFamily="34" charset="0"/>
              <a:buChar char="─"/>
              <a:defRPr sz="2000" i="0">
                <a:solidFill>
                  <a:schemeClr val="tx1">
                    <a:lumMod val="75000"/>
                  </a:schemeClr>
                </a:solidFill>
              </a:defRPr>
            </a:lvl3pPr>
            <a:lvl4pPr marL="1436688" indent="-227013">
              <a:lnSpc>
                <a:spcPts val="1800"/>
              </a:lnSpc>
              <a:buClr>
                <a:schemeClr val="accent4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6233" y="119892"/>
            <a:ext cx="682053" cy="304800"/>
          </a:xfrm>
          <a:prstGeom prst="rect">
            <a:avLst/>
          </a:prstGeom>
        </p:spPr>
        <p:txBody>
          <a:bodyPr anchor="ctr"/>
          <a:lstStyle>
            <a:lvl1pPr algn="l">
              <a:defRPr sz="2000" b="1" cap="none" spc="0">
                <a:ln w="3175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/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9" name="Contos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45" y="6379508"/>
            <a:ext cx="1796210" cy="30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lang="en-US" smtClean="0">
                <a:solidFill>
                  <a:srgbClr val="6684A2">
                    <a:lumMod val="75000"/>
                  </a:srgbClr>
                </a:solidFill>
              </a:rPr>
              <a:t>Romina Eramo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2000" y="63000"/>
            <a:ext cx="9000000" cy="6732000"/>
          </a:xfrm>
          <a:prstGeom prst="roundRect">
            <a:avLst>
              <a:gd name="adj" fmla="val 23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u="none">
              <a:solidFill>
                <a:prstClr val="white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8143932" cy="56769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200928" y="271442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u="none" dirty="0">
              <a:solidFill>
                <a:srgbClr val="336699">
                  <a:tint val="6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7" name="Rectangle 9"/>
          <p:cNvSpPr>
            <a:spLocks noGrp="1"/>
          </p:cNvSpPr>
          <p:nvPr>
            <p:ph type="ftr" sz="quarter" idx="3"/>
          </p:nvPr>
        </p:nvSpPr>
        <p:spPr>
          <a:xfrm>
            <a:off x="0" y="6307808"/>
            <a:ext cx="9144000" cy="782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540000" tIns="72000"/>
          <a:lstStyle>
            <a:lvl1pPr algn="l">
              <a:defRPr sz="1200" b="1" cap="all" spc="0">
                <a:ln w="317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u="none" cap="none" dirty="0" smtClean="0">
                <a:solidFill>
                  <a:srgbClr val="6684A2">
                    <a:lumMod val="75000"/>
                  </a:srgbClr>
                </a:solidFill>
                <a:latin typeface="Calibri"/>
                <a:cs typeface="+mn-cs"/>
              </a:rPr>
              <a:t>Gianni Rosa</a:t>
            </a:r>
            <a:endParaRPr lang="en-US" b="0" u="none" cap="none" dirty="0">
              <a:solidFill>
                <a:srgbClr val="6684A2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8" r:id="rId5"/>
    <p:sldLayoutId id="2147483733" r:id="rId6"/>
    <p:sldLayoutId id="2147483705" r:id="rId7"/>
    <p:sldLayoutId id="2147483706" r:id="rId8"/>
    <p:sldLayoutId id="2147483707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7" r:id="rId21"/>
    <p:sldLayoutId id="2147483729" r:id="rId22"/>
    <p:sldLayoutId id="2147483730" r:id="rId23"/>
    <p:sldLayoutId id="2147483732" r:id="rId24"/>
    <p:sldLayoutId id="2147483783" r:id="rId25"/>
    <p:sldLayoutId id="2147483784" r:id="rId26"/>
    <p:sldLayoutId id="2147483785" r:id="rId27"/>
    <p:sldLayoutId id="2147483787" r:id="rId28"/>
    <p:sldLayoutId id="2147483788" r:id="rId29"/>
    <p:sldLayoutId id="2147483789" r:id="rId30"/>
    <p:sldLayoutId id="2147483790" r:id="rId31"/>
    <p:sldLayoutId id="2147483794" r:id="rId32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80000" algn="l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None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228600" algn="l" rtl="0" eaLnBrk="1" latinLnBrk="0" hangingPunct="1">
        <a:spcBef>
          <a:spcPct val="20000"/>
        </a:spcBef>
        <a:buFontTx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28600" algn="l" rtl="0" eaLnBrk="1" latinLnBrk="0" hangingPunct="1">
        <a:spcBef>
          <a:spcPct val="20000"/>
        </a:spcBef>
        <a:buFontTx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rtl="0" eaLnBrk="1" latinLnBrk="0" hangingPunct="1">
        <a:spcBef>
          <a:spcPct val="20000"/>
        </a:spcBef>
        <a:buFontTx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93724" y="274638"/>
            <a:ext cx="8493076" cy="715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725" y="1119235"/>
            <a:ext cx="8792877" cy="539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52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8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47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 Semibold"/>
          <a:ea typeface="+mj-ea"/>
          <a:cs typeface="Open Sans Semibold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Arial"/>
        <a:buNone/>
        <a:defRPr sz="3200" b="0" i="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442913" indent="-352425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tabLst>
          <a:tab pos="534988" algn="l"/>
          <a:tab pos="1081088" algn="l"/>
        </a:tabLst>
        <a:defRPr sz="2800" b="0" i="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796925" indent="-228600" algn="l" defTabSz="457200" rtl="0" eaLnBrk="1" latinLnBrk="0" hangingPunct="1">
        <a:spcBef>
          <a:spcPct val="20000"/>
        </a:spcBef>
        <a:buFont typeface="Arial"/>
        <a:buChar char="•"/>
        <a:tabLst>
          <a:tab pos="1081088" algn="l"/>
        </a:tabLst>
        <a:defRPr sz="2400" b="0" i="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165225" indent="-263525" algn="l" defTabSz="457200" rtl="0" eaLnBrk="1" latinLnBrk="0" hangingPunct="1">
        <a:spcBef>
          <a:spcPct val="20000"/>
        </a:spcBef>
        <a:buFont typeface="Arial"/>
        <a:buChar char="–"/>
        <a:tabLst>
          <a:tab pos="1169988" algn="l"/>
        </a:tabLst>
        <a:defRPr sz="2000" b="0" i="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1522413" indent="-228600" algn="l" defTabSz="522288" rtl="0" eaLnBrk="1" latinLnBrk="0" hangingPunct="1">
        <a:spcBef>
          <a:spcPct val="20000"/>
        </a:spcBef>
        <a:buFont typeface="Arial"/>
        <a:buChar char="»"/>
        <a:tabLst>
          <a:tab pos="1081088" algn="l"/>
        </a:tabLst>
        <a:defRPr sz="2000" b="0" i="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SQL vs NoSQL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285750" y="5517232"/>
            <a:ext cx="8429625" cy="983602"/>
          </a:xfrm>
        </p:spPr>
        <p:txBody>
          <a:bodyPr/>
          <a:lstStyle/>
          <a:p>
            <a:r>
              <a:rPr lang="it-IT" dirty="0" smtClean="0"/>
              <a:t>Gianni Rosa</a:t>
            </a:r>
            <a:endParaRPr lang="it-IT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285750" y="4858925"/>
            <a:ext cx="8429625" cy="73031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TFA </a:t>
            </a:r>
            <a:r>
              <a:rPr lang="it-IT" dirty="0" err="1" smtClean="0"/>
              <a:t>a.a</a:t>
            </a:r>
            <a:r>
              <a:rPr lang="it-IT" dirty="0" smtClean="0"/>
              <a:t>. 2014/15</a:t>
            </a:r>
            <a:br>
              <a:rPr lang="it-IT" dirty="0" smtClean="0"/>
            </a:br>
            <a:r>
              <a:rPr lang="it-IT" dirty="0" smtClean="0"/>
              <a:t>Didattica </a:t>
            </a:r>
            <a:r>
              <a:rPr lang="it-IT" dirty="0"/>
              <a:t>delle Basi di Dati e dei Sistemi Intelligenti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OLAP: </a:t>
            </a:r>
            <a:r>
              <a:rPr lang="en-US" dirty="0"/>
              <a:t>On-line Analytical Processing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1800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Amazon analizza gli acquisti dei propri clienti per offrirgli una schermata personalizzata con quello che più probabilmente può essere di loro interesse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Gli Analisti di una catena di supermercati cercano il modo di incrementare le vendite in una certa area analizzando la tipologia della zona, dei clienti e delle vendite precedenti</a:t>
            </a:r>
          </a:p>
          <a:p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7522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59632" y="2852936"/>
            <a:ext cx="6840760" cy="18722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1634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Differenti requisiti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026" name="Picture 2" descr="C:\Users\Gianni\Documents\TFA\A042\-DBDSI\Esame\OLTP-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48" y="1208112"/>
            <a:ext cx="5105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763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</a:t>
            </a:r>
            <a:r>
              <a:rPr lang="it-IT" dirty="0" smtClean="0"/>
              <a:t>visione d’insieme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2050" name="Picture 2" descr="C:\Users\Gianni\Documents\TFA\A042\-DBDSI\Esame\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9"/>
            <a:ext cx="71245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964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relazionale?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2050" name="Picture 2" descr="C:\Users\Gianni\Documents\TFA\A042\-DBDSI\Esame\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9"/>
            <a:ext cx="71245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115616" y="1359818"/>
            <a:ext cx="3528392" cy="408540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3775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Caratteristiche SQL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/>
              <a:t>I </a:t>
            </a:r>
            <a:r>
              <a:rPr lang="en-US" altLang="it-IT" sz="3200" dirty="0" err="1" smtClean="0"/>
              <a:t>dati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sono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memorizzati</a:t>
            </a:r>
            <a:r>
              <a:rPr lang="en-US" altLang="it-IT" sz="3200" dirty="0" smtClean="0"/>
              <a:t> in </a:t>
            </a:r>
            <a:r>
              <a:rPr lang="en-US" altLang="it-IT" sz="3200" dirty="0" err="1" smtClean="0"/>
              <a:t>tabelle</a:t>
            </a:r>
            <a:r>
              <a:rPr lang="en-US" altLang="it-IT" sz="3200" dirty="0" smtClean="0"/>
              <a:t> e </a:t>
            </a:r>
            <a:r>
              <a:rPr lang="en-US" altLang="it-IT" sz="3200" dirty="0" err="1" smtClean="0"/>
              <a:t>colonne</a:t>
            </a:r>
            <a:endParaRPr lang="en-US" alt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/>
              <a:t>Le </a:t>
            </a:r>
            <a:r>
              <a:rPr lang="en-US" altLang="it-IT" sz="3200" dirty="0" err="1" smtClean="0"/>
              <a:t>relazioni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sono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rapresentate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nei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dati</a:t>
            </a:r>
            <a:endParaRPr lang="en-US" alt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/>
              <a:t>DML: </a:t>
            </a:r>
            <a:r>
              <a:rPr lang="en-US" sz="3200" dirty="0"/>
              <a:t>Data Manipulation </a:t>
            </a:r>
            <a:r>
              <a:rPr lang="en-US" sz="3200" dirty="0" smtClean="0"/>
              <a:t>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DDL: Data Definition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err="1">
                <a:solidFill>
                  <a:srgbClr val="CC3300"/>
                </a:solidFill>
              </a:rPr>
              <a:t>Transazioni</a:t>
            </a:r>
            <a:endParaRPr lang="en-US" sz="3200" b="1" i="1" dirty="0">
              <a:solidFill>
                <a:srgbClr val="CC3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Astrazione</a:t>
            </a:r>
            <a:r>
              <a:rPr lang="en-US" sz="3200" dirty="0" smtClean="0"/>
              <a:t> dal </a:t>
            </a:r>
            <a:r>
              <a:rPr lang="en-US" sz="3200" dirty="0" err="1" smtClean="0"/>
              <a:t>livello</a:t>
            </a:r>
            <a:r>
              <a:rPr lang="en-US" sz="3200" dirty="0" smtClean="0"/>
              <a:t> </a:t>
            </a:r>
            <a:r>
              <a:rPr lang="en-US" sz="3200" dirty="0" err="1" smtClean="0"/>
              <a:t>fisico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4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dirty="0"/>
              <a:t>Data</a:t>
            </a:r>
            <a:r>
              <a:rPr lang="en-US" altLang="it-IT" sz="3200" dirty="0"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altLang="it-IT" sz="3200" dirty="0"/>
              <a:t>Manipulation Language (DML)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/>
              <a:t>I </a:t>
            </a:r>
            <a:r>
              <a:rPr lang="en-US" altLang="it-IT" sz="3200" dirty="0" err="1" smtClean="0"/>
              <a:t>dati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sono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elaborati</a:t>
            </a:r>
            <a:r>
              <a:rPr lang="en-US" altLang="it-IT" sz="3200" dirty="0" smtClean="0"/>
              <a:t> con </a:t>
            </a:r>
            <a:r>
              <a:rPr lang="en-US" altLang="it-IT" sz="3200" dirty="0" err="1" smtClean="0"/>
              <a:t>construtti</a:t>
            </a:r>
            <a:r>
              <a:rPr lang="en-US" altLang="it-IT" sz="3200" dirty="0" smtClean="0"/>
              <a:t> Select</a:t>
            </a:r>
            <a:r>
              <a:rPr lang="en-US" altLang="it-IT" sz="3200" dirty="0"/>
              <a:t>, Insert, Update, &amp; </a:t>
            </a:r>
            <a:r>
              <a:rPr lang="en-US" altLang="it-IT" sz="3200" dirty="0" smtClean="0"/>
              <a:t>Delete</a:t>
            </a:r>
            <a:endParaRPr lang="en-US" altLang="it-IT" sz="3200" dirty="0"/>
          </a:p>
          <a:p>
            <a:pPr marL="846900" lvl="1" indent="-342900">
              <a:buFont typeface="Arial" panose="020B0604020202020204" pitchFamily="34" charset="0"/>
              <a:buChar char="•"/>
            </a:pPr>
            <a:r>
              <a:rPr lang="en-US" altLang="it-IT" sz="2000" dirty="0"/>
              <a:t>Select T1.Column1, T2.Column2 …</a:t>
            </a:r>
            <a:br>
              <a:rPr lang="en-US" altLang="it-IT" sz="2000" dirty="0"/>
            </a:br>
            <a:r>
              <a:rPr lang="en-US" altLang="it-IT" sz="2000" dirty="0"/>
              <a:t>From Table1, Table2 …</a:t>
            </a:r>
            <a:br>
              <a:rPr lang="en-US" altLang="it-IT" sz="2000" dirty="0"/>
            </a:br>
            <a:r>
              <a:rPr lang="en-US" altLang="it-IT" sz="2000" dirty="0"/>
              <a:t>Where T1.Column1 = T2.Column1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/>
              <a:t>Data Aggregation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/>
              <a:t>Compound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Funzioni</a:t>
            </a:r>
            <a:r>
              <a:rPr lang="en-US" altLang="it-IT" sz="3200" dirty="0" smtClean="0"/>
              <a:t> e procedure</a:t>
            </a:r>
            <a:endParaRPr lang="en-US" alt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Controllo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delle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transazioni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esplicito</a:t>
            </a:r>
            <a:endParaRPr lang="en-US" alt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248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dirty="0"/>
              <a:t>Data</a:t>
            </a:r>
            <a:r>
              <a:rPr lang="en-US" altLang="it-IT" sz="3200" dirty="0"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altLang="it-IT" sz="3200" dirty="0" smtClean="0"/>
              <a:t>Definition Language (DDL</a:t>
            </a:r>
            <a:r>
              <a:rPr lang="en-US" altLang="it-IT" sz="3200" dirty="0"/>
              <a:t>)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Definizione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dello</a:t>
            </a:r>
            <a:r>
              <a:rPr lang="en-US" altLang="it-IT" sz="3200" dirty="0" smtClean="0"/>
              <a:t> schema e </a:t>
            </a:r>
            <a:r>
              <a:rPr lang="en-US" altLang="it-IT" sz="3200" dirty="0" err="1" smtClean="0"/>
              <a:t>delle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tabelle</a:t>
            </a:r>
            <a:endParaRPr lang="en-US" altLang="it-IT" sz="3200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200" dirty="0"/>
              <a:t>Create Table (Column1 Datatype1, Column2 Datatype 2,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Vincoli</a:t>
            </a:r>
            <a:r>
              <a:rPr lang="en-US" altLang="it-IT" sz="3200" dirty="0" smtClean="0"/>
              <a:t> per </a:t>
            </a:r>
            <a:r>
              <a:rPr lang="en-US" altLang="it-IT" sz="3200" dirty="0" err="1" smtClean="0"/>
              <a:t>definire</a:t>
            </a:r>
            <a:r>
              <a:rPr lang="en-US" altLang="it-IT" sz="3200" dirty="0" smtClean="0"/>
              <a:t> e </a:t>
            </a:r>
            <a:r>
              <a:rPr lang="en-US" altLang="it-IT" sz="3200" dirty="0" err="1" smtClean="0"/>
              <a:t>consolidare</a:t>
            </a:r>
            <a:r>
              <a:rPr lang="en-US" altLang="it-IT" sz="3200" dirty="0" smtClean="0"/>
              <a:t> le </a:t>
            </a:r>
            <a:r>
              <a:rPr lang="en-US" altLang="it-IT" sz="3200" dirty="0" err="1" smtClean="0"/>
              <a:t>relazioni</a:t>
            </a:r>
            <a:endParaRPr lang="en-US" altLang="it-IT" sz="3200" dirty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200" dirty="0" err="1"/>
              <a:t>Chiavi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primarie</a:t>
            </a:r>
            <a:endParaRPr lang="en-US" altLang="it-IT" sz="2200" dirty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200" dirty="0" err="1"/>
              <a:t>Chiavi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esterneEtc</a:t>
            </a:r>
            <a:r>
              <a:rPr lang="en-US" altLang="it-IT" sz="2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Definizione</a:t>
            </a:r>
            <a:r>
              <a:rPr lang="en-US" altLang="it-IT" sz="3200" dirty="0" smtClean="0"/>
              <a:t> di Triggers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Modifica</a:t>
            </a:r>
            <a:r>
              <a:rPr lang="en-US" altLang="it-IT" sz="3200" dirty="0" smtClean="0"/>
              <a:t> e </a:t>
            </a:r>
            <a:r>
              <a:rPr lang="en-US" altLang="it-IT" sz="3200" dirty="0" err="1" smtClean="0"/>
              <a:t>Cancellazione</a:t>
            </a:r>
            <a:r>
              <a:rPr lang="en-US" altLang="it-IT" sz="3200" dirty="0" smtClean="0"/>
              <a:t> di </a:t>
            </a:r>
            <a:r>
              <a:rPr lang="en-US" altLang="it-IT" sz="3200" dirty="0" err="1" smtClean="0"/>
              <a:t>schemi</a:t>
            </a:r>
            <a:r>
              <a:rPr lang="en-US" altLang="it-IT" sz="3200" dirty="0" smtClean="0"/>
              <a:t> e </a:t>
            </a:r>
            <a:r>
              <a:rPr lang="en-US" altLang="it-IT" sz="3200" dirty="0" err="1" smtClean="0"/>
              <a:t>tabelle</a:t>
            </a:r>
            <a:endParaRPr lang="en-US" alt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Sicurezza</a:t>
            </a:r>
            <a:r>
              <a:rPr lang="en-US" altLang="it-IT" sz="3200" dirty="0" smtClean="0"/>
              <a:t> e </a:t>
            </a:r>
            <a:r>
              <a:rPr lang="en-US" altLang="it-IT" sz="3200" dirty="0" err="1" smtClean="0"/>
              <a:t>controllo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su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accessi</a:t>
            </a:r>
            <a:endParaRPr lang="en-US" alt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89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Proprietà ACID delle Transazioni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 fontScale="85000" lnSpcReduction="10000"/>
          </a:bodyPr>
          <a:lstStyle/>
          <a:p>
            <a:r>
              <a:rPr lang="en-US" altLang="it-IT" sz="3200" dirty="0" smtClean="0"/>
              <a:t>Le </a:t>
            </a:r>
            <a:r>
              <a:rPr lang="en-US" altLang="it-IT" sz="3200" dirty="0" err="1" smtClean="0"/>
              <a:t>proprietà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principali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sono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dette</a:t>
            </a:r>
            <a:r>
              <a:rPr lang="en-US" altLang="it-IT" sz="3200" dirty="0" smtClean="0"/>
              <a:t> </a:t>
            </a:r>
            <a:r>
              <a:rPr lang="en-US" altLang="it-IT" sz="3100" b="1" i="1" dirty="0">
                <a:solidFill>
                  <a:srgbClr val="CC3300"/>
                </a:solidFill>
              </a:rPr>
              <a:t>ACID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b="1" i="1" dirty="0" smtClean="0">
                <a:solidFill>
                  <a:srgbClr val="CC3300"/>
                </a:solidFill>
              </a:rPr>
              <a:t>A</a:t>
            </a:r>
            <a:r>
              <a:rPr lang="en-US" altLang="it-IT" sz="3200" dirty="0" smtClean="0"/>
              <a:t>tomicity: </a:t>
            </a:r>
            <a:r>
              <a:rPr lang="en-US" altLang="it-IT" sz="3200" dirty="0" err="1" smtClean="0"/>
              <a:t>Ogni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transazione</a:t>
            </a:r>
            <a:r>
              <a:rPr lang="en-US" altLang="it-IT" sz="3200" dirty="0" smtClean="0"/>
              <a:t> è </a:t>
            </a:r>
            <a:r>
              <a:rPr lang="en-US" altLang="it-IT" sz="3200" dirty="0" err="1" smtClean="0"/>
              <a:t>atomica</a:t>
            </a:r>
            <a:r>
              <a:rPr lang="en-US" altLang="it-IT" sz="3200" dirty="0" smtClean="0"/>
              <a:t>. Se </a:t>
            </a:r>
            <a:r>
              <a:rPr lang="en-US" altLang="it-IT" sz="3200" dirty="0" err="1" smtClean="0"/>
              <a:t>fallisce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un’azione</a:t>
            </a:r>
            <a:r>
              <a:rPr lang="en-US" altLang="it-IT" sz="3200" dirty="0" smtClean="0"/>
              <a:t>, </a:t>
            </a:r>
            <a:r>
              <a:rPr lang="en-US" altLang="it-IT" sz="3200" dirty="0" err="1" smtClean="0"/>
              <a:t>fallisce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l’intera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transazione</a:t>
            </a:r>
            <a:r>
              <a:rPr lang="en-US" altLang="it-IT" sz="3200" dirty="0" smtClean="0"/>
              <a:t> (roll </a:t>
            </a:r>
            <a:r>
              <a:rPr lang="en-US" altLang="it-IT" sz="3200" dirty="0"/>
              <a:t>back)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b="1" i="1" dirty="0" smtClean="0">
                <a:solidFill>
                  <a:srgbClr val="CC3300"/>
                </a:solidFill>
              </a:rPr>
              <a:t>C</a:t>
            </a:r>
            <a:r>
              <a:rPr lang="en-US" altLang="it-IT" sz="3200" dirty="0" smtClean="0"/>
              <a:t>onsistency: </a:t>
            </a:r>
            <a:r>
              <a:rPr lang="it-IT" sz="3200" dirty="0" smtClean="0"/>
              <a:t>una transazione inizia e termina in </a:t>
            </a:r>
            <a:r>
              <a:rPr lang="it-IT" sz="3200" dirty="0"/>
              <a:t>un </a:t>
            </a:r>
            <a:r>
              <a:rPr lang="it-IT" sz="3200" dirty="0" smtClean="0"/>
              <a:t>stato </a:t>
            </a:r>
            <a:r>
              <a:rPr lang="it-IT" sz="3200" dirty="0"/>
              <a:t>consistente, ovvero non deve violare </a:t>
            </a:r>
            <a:r>
              <a:rPr lang="it-IT" sz="3200" dirty="0" smtClean="0"/>
              <a:t>eventuali</a:t>
            </a:r>
            <a:r>
              <a:rPr lang="it-IT" sz="3200" dirty="0"/>
              <a:t> </a:t>
            </a:r>
            <a:r>
              <a:rPr lang="it-IT" sz="3200" dirty="0" smtClean="0"/>
              <a:t>vincoli di integrità</a:t>
            </a:r>
            <a:r>
              <a:rPr lang="it-IT" sz="3200" dirty="0"/>
              <a:t> </a:t>
            </a:r>
            <a:endParaRPr lang="en-US" alt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b="1" i="1" dirty="0" smtClean="0">
                <a:solidFill>
                  <a:srgbClr val="CC3300"/>
                </a:solidFill>
              </a:rPr>
              <a:t>I</a:t>
            </a:r>
            <a:r>
              <a:rPr lang="en-US" altLang="it-IT" sz="3200" dirty="0" smtClean="0"/>
              <a:t>solation: </a:t>
            </a:r>
            <a:r>
              <a:rPr lang="it-IT" sz="3200" dirty="0" smtClean="0"/>
              <a:t>Ogni </a:t>
            </a:r>
            <a:r>
              <a:rPr lang="it-IT" sz="3200" dirty="0"/>
              <a:t>transazione deve essere eseguita in modo isolato e indipendente dalle altre </a:t>
            </a:r>
            <a:r>
              <a:rPr lang="it-IT" sz="3200" dirty="0" smtClean="0"/>
              <a:t>transazioni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b="1" i="1" dirty="0" smtClean="0">
                <a:solidFill>
                  <a:srgbClr val="CC3300"/>
                </a:solidFill>
              </a:rPr>
              <a:t>D</a:t>
            </a:r>
            <a:r>
              <a:rPr lang="en-US" altLang="it-IT" sz="3200" dirty="0" smtClean="0"/>
              <a:t>urability: </a:t>
            </a:r>
            <a:r>
              <a:rPr lang="it-IT" sz="3200" dirty="0"/>
              <a:t> </a:t>
            </a:r>
            <a:r>
              <a:rPr lang="it-IT" sz="3200" dirty="0" smtClean="0"/>
              <a:t>Una volta che una transazione ha effettuato un </a:t>
            </a:r>
            <a:r>
              <a:rPr lang="it-IT" sz="3200" dirty="0" err="1" smtClean="0"/>
              <a:t>commit</a:t>
            </a:r>
            <a:r>
              <a:rPr lang="it-IT" sz="3200" dirty="0" smtClean="0"/>
              <a:t>, i </a:t>
            </a:r>
            <a:r>
              <a:rPr lang="it-IT" sz="3200" dirty="0"/>
              <a:t>cambiamenti apportati non </a:t>
            </a:r>
            <a:r>
              <a:rPr lang="it-IT" sz="3200" dirty="0" smtClean="0"/>
              <a:t>potranno più </a:t>
            </a:r>
            <a:r>
              <a:rPr lang="it-IT" sz="3200" dirty="0"/>
              <a:t>essere </a:t>
            </a:r>
            <a:r>
              <a:rPr lang="it-IT" sz="3200" dirty="0" smtClean="0"/>
              <a:t>persi</a:t>
            </a:r>
            <a:endParaRPr lang="en-US" alt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36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problema di scalabilità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/>
              <a:t>Problemi</a:t>
            </a:r>
            <a:r>
              <a:rPr lang="en-US" altLang="it-IT" sz="3200" dirty="0"/>
              <a:t> di </a:t>
            </a:r>
            <a:r>
              <a:rPr lang="en-US" altLang="it-IT" sz="3200" dirty="0" err="1"/>
              <a:t>scalabilità</a:t>
            </a:r>
            <a:r>
              <a:rPr lang="en-US" altLang="it-IT" sz="3200" dirty="0"/>
              <a:t> </a:t>
            </a:r>
            <a:r>
              <a:rPr lang="en-US" altLang="it-IT" sz="3200" dirty="0" err="1"/>
              <a:t>quando</a:t>
            </a:r>
            <a:r>
              <a:rPr lang="en-US" altLang="it-IT" sz="3200" dirty="0"/>
              <a:t> </a:t>
            </a:r>
            <a:r>
              <a:rPr lang="en-US" altLang="it-IT" sz="3200" dirty="0" err="1"/>
              <a:t>i</a:t>
            </a:r>
            <a:r>
              <a:rPr lang="en-US" altLang="it-IT" sz="3200" dirty="0"/>
              <a:t> dataset </a:t>
            </a:r>
            <a:r>
              <a:rPr lang="en-US" altLang="it-IT" sz="3200" dirty="0" err="1"/>
              <a:t>sono</a:t>
            </a:r>
            <a:r>
              <a:rPr lang="en-US" altLang="it-IT" sz="3200" dirty="0"/>
              <a:t> </a:t>
            </a:r>
            <a:r>
              <a:rPr lang="en-US" altLang="it-IT" sz="3200" dirty="0" err="1"/>
              <a:t>troppo</a:t>
            </a:r>
            <a:r>
              <a:rPr lang="en-US" altLang="it-IT" sz="3200" dirty="0"/>
              <a:t> </a:t>
            </a:r>
            <a:r>
              <a:rPr lang="en-US" altLang="it-IT" sz="3100" b="1" i="1" dirty="0" err="1" smtClean="0">
                <a:solidFill>
                  <a:srgbClr val="CC3300"/>
                </a:solidFill>
              </a:rPr>
              <a:t>grandi</a:t>
            </a:r>
            <a:r>
              <a:rPr lang="en-US" altLang="it-IT" sz="3200" dirty="0"/>
              <a:t>, </a:t>
            </a:r>
            <a:r>
              <a:rPr lang="en-US" altLang="it-IT" sz="3200" dirty="0" err="1"/>
              <a:t>posso</a:t>
            </a:r>
            <a:r>
              <a:rPr lang="en-US" altLang="it-IT" sz="3200" dirty="0"/>
              <a:t> </a:t>
            </a:r>
            <a:r>
              <a:rPr lang="en-US" altLang="it-IT" sz="3200" dirty="0" err="1"/>
              <a:t>aggiungere</a:t>
            </a:r>
            <a:r>
              <a:rPr lang="en-US" altLang="it-IT" sz="3200" dirty="0"/>
              <a:t> </a:t>
            </a:r>
            <a:r>
              <a:rPr lang="en-US" altLang="it-IT" sz="3200" dirty="0" err="1" smtClean="0"/>
              <a:t>risorse</a:t>
            </a:r>
            <a:r>
              <a:rPr lang="en-US" altLang="it-IT" sz="3200" dirty="0" smtClean="0"/>
              <a:t> ma non </a:t>
            </a:r>
            <a:r>
              <a:rPr lang="en-US" altLang="it-IT" sz="3200" dirty="0" err="1" smtClean="0"/>
              <a:t>basta</a:t>
            </a:r>
            <a:endParaRPr lang="en-US" alt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Gli</a:t>
            </a:r>
            <a:r>
              <a:rPr lang="en-US" altLang="it-IT" sz="3200" dirty="0" smtClean="0"/>
              <a:t> RDBMS non </a:t>
            </a:r>
            <a:r>
              <a:rPr lang="en-US" altLang="it-IT" sz="3200" dirty="0" err="1" smtClean="0"/>
              <a:t>sono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stati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progettati</a:t>
            </a:r>
            <a:r>
              <a:rPr lang="en-US" altLang="it-IT" sz="3200" dirty="0" smtClean="0"/>
              <a:t> per </a:t>
            </a:r>
            <a:r>
              <a:rPr lang="en-US" altLang="it-IT" sz="3200" dirty="0" err="1" smtClean="0"/>
              <a:t>essere</a:t>
            </a:r>
            <a:r>
              <a:rPr lang="en-US" altLang="it-IT" sz="3200" dirty="0" smtClean="0"/>
              <a:t> </a:t>
            </a:r>
            <a:r>
              <a:rPr lang="en-US" altLang="it-IT" sz="3100" b="1" i="1" dirty="0" err="1" smtClean="0">
                <a:solidFill>
                  <a:srgbClr val="CC3300"/>
                </a:solidFill>
              </a:rPr>
              <a:t>distribuiti</a:t>
            </a:r>
            <a:endParaRPr lang="en-US" altLang="it-IT" sz="3100" b="1" i="1" dirty="0" smtClean="0">
              <a:solidFill>
                <a:srgbClr val="CC3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/>
              <a:t>Si è iniziato a progettare soluzioni con database </a:t>
            </a:r>
            <a:r>
              <a:rPr lang="it-IT" altLang="it-IT" sz="3100" b="1" i="1" dirty="0" smtClean="0">
                <a:solidFill>
                  <a:srgbClr val="CC3300"/>
                </a:solidFill>
              </a:rPr>
              <a:t>multi-nodo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/>
              <a:t>Le </a:t>
            </a:r>
            <a:r>
              <a:rPr lang="en-US" altLang="it-IT" sz="3200" dirty="0" err="1" smtClean="0"/>
              <a:t>proprietà</a:t>
            </a:r>
            <a:r>
              <a:rPr lang="en-US" altLang="it-IT" sz="3200" dirty="0" smtClean="0"/>
              <a:t> ACID </a:t>
            </a:r>
            <a:r>
              <a:rPr lang="en-US" altLang="it-IT" sz="3200" dirty="0" err="1" smtClean="0"/>
              <a:t>aggiungono</a:t>
            </a:r>
            <a:r>
              <a:rPr lang="en-US" altLang="it-IT" sz="3200" dirty="0" smtClean="0"/>
              <a:t> </a:t>
            </a:r>
            <a:r>
              <a:rPr lang="en-US" altLang="it-IT" sz="3200" b="1" i="1" dirty="0" smtClean="0">
                <a:solidFill>
                  <a:srgbClr val="CC3300"/>
                </a:solidFill>
              </a:rPr>
              <a:t>overhead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it-IT" sz="3200" b="1" i="1" dirty="0">
              <a:solidFill>
                <a:srgbClr val="CC3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3100" b="1" i="1" dirty="0" smtClean="0">
              <a:solidFill>
                <a:srgbClr val="CC3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it-IT" sz="3100" b="1" i="1" dirty="0">
              <a:solidFill>
                <a:srgbClr val="CC33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83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problema di scalabilità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12961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/>
              <a:t>Ad un </a:t>
            </a:r>
            <a:r>
              <a:rPr lang="en-US" altLang="it-IT" sz="3200" dirty="0" err="1" smtClean="0"/>
              <a:t>certo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punto</a:t>
            </a:r>
            <a:r>
              <a:rPr lang="en-US" altLang="it-IT" sz="3200" dirty="0"/>
              <a:t> </a:t>
            </a:r>
            <a:r>
              <a:rPr lang="en-US" altLang="it-IT" sz="3200" dirty="0" err="1" smtClean="0"/>
              <a:t>i</a:t>
            </a:r>
            <a:r>
              <a:rPr lang="en-US" altLang="it-IT" sz="3200" dirty="0" smtClean="0"/>
              <a:t> database RDBMS non </a:t>
            </a:r>
            <a:r>
              <a:rPr lang="en-US" altLang="it-IT" sz="3100" b="1" i="1" dirty="0" err="1" smtClean="0">
                <a:solidFill>
                  <a:srgbClr val="CC3300"/>
                </a:solidFill>
              </a:rPr>
              <a:t>scalano</a:t>
            </a:r>
            <a:r>
              <a:rPr lang="en-US" altLang="it-IT" sz="3100" b="1" i="1" dirty="0" smtClean="0">
                <a:solidFill>
                  <a:srgbClr val="CC3300"/>
                </a:solidFill>
              </a:rPr>
              <a:t> </a:t>
            </a:r>
            <a:r>
              <a:rPr lang="en-US" altLang="it-IT" sz="3100" b="1" i="1" dirty="0" err="1" smtClean="0">
                <a:solidFill>
                  <a:srgbClr val="CC3300"/>
                </a:solidFill>
              </a:rPr>
              <a:t>più</a:t>
            </a:r>
            <a:endParaRPr lang="en-US" altLang="it-IT" sz="3100" b="1" i="1" dirty="0">
              <a:solidFill>
                <a:srgbClr val="CC3300"/>
              </a:solidFill>
            </a:endParaRPr>
          </a:p>
          <a:p>
            <a:endParaRPr lang="en-US" altLang="it-IT" sz="3100" b="1" i="1" dirty="0">
              <a:solidFill>
                <a:srgbClr val="CC33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9" y="2204864"/>
            <a:ext cx="8081467" cy="39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561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OLTP vs OLAP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875436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dividere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IT in due </a:t>
            </a:r>
            <a:r>
              <a:rPr lang="en-US" dirty="0" err="1" smtClean="0"/>
              <a:t>categorie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OLTP (</a:t>
            </a:r>
            <a:r>
              <a:rPr lang="en-US" dirty="0"/>
              <a:t>On-line Transaction </a:t>
            </a:r>
            <a:r>
              <a:rPr lang="en-US" dirty="0" smtClean="0"/>
              <a:t>Processing)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OLAP (</a:t>
            </a:r>
            <a:r>
              <a:rPr lang="en-US" dirty="0"/>
              <a:t>On-line Analytical Processing</a:t>
            </a:r>
            <a:r>
              <a:rPr lang="en-US" dirty="0" smtClean="0"/>
              <a:t>)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385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non-relazionale?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2050" name="Picture 2" descr="C:\Users\Gianni\Documents\TFA\A042\-DBDSI\Esame\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9"/>
            <a:ext cx="71245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4644008" y="1138461"/>
            <a:ext cx="3096344" cy="4306763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5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non-relazionale?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2050" name="Picture 2" descr="C:\Users\Gianni\Documents\TFA\A042\-DBDSI\Esame\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9"/>
            <a:ext cx="71245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4644008" y="1138461"/>
            <a:ext cx="3096344" cy="4306763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115616" y="1359818"/>
            <a:ext cx="3528392" cy="149311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1115616" y="5354166"/>
            <a:ext cx="6192688" cy="10906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115616" y="1512218"/>
            <a:ext cx="268982" cy="3824994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1403648" y="2905894"/>
            <a:ext cx="3168352" cy="2448272"/>
          </a:xfrm>
          <a:prstGeom prst="roundRect">
            <a:avLst/>
          </a:prstGeom>
          <a:noFill/>
          <a:ln w="508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940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r>
              <a:rPr lang="en-US" altLang="it-IT" sz="2700" dirty="0" smtClean="0"/>
              <a:t>Dal </a:t>
            </a:r>
            <a:r>
              <a:rPr lang="en-US" altLang="it-IT" sz="2700" dirty="0" err="1" smtClean="0"/>
              <a:t>sito</a:t>
            </a:r>
            <a:r>
              <a:rPr lang="en-US" altLang="it-IT" sz="2700" dirty="0" smtClean="0"/>
              <a:t> </a:t>
            </a:r>
            <a:r>
              <a:rPr lang="en-US" altLang="it-IT" sz="2700" dirty="0"/>
              <a:t>www.nosql-database.org</a:t>
            </a:r>
            <a:r>
              <a:rPr lang="en-US" altLang="it-IT" sz="27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2700" b="1" i="1" dirty="0">
                <a:solidFill>
                  <a:srgbClr val="CC3300"/>
                </a:solidFill>
              </a:rPr>
              <a:t>Next Generation</a:t>
            </a:r>
            <a:r>
              <a:rPr lang="en-US" altLang="it-IT" sz="2700" dirty="0"/>
              <a:t> Databases mostly addressing some of the points: being </a:t>
            </a:r>
            <a:r>
              <a:rPr lang="en-US" altLang="it-IT" sz="2700" b="1" i="1" dirty="0">
                <a:solidFill>
                  <a:srgbClr val="CC3300"/>
                </a:solidFill>
              </a:rPr>
              <a:t>non-relational, distributed, open-source and horizontal scalable</a:t>
            </a:r>
            <a:r>
              <a:rPr lang="en-US" altLang="it-IT" sz="2700" dirty="0"/>
              <a:t>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  <a:p>
            <a:endParaRPr lang="en-US" altLang="it-IT" sz="2700" dirty="0"/>
          </a:p>
          <a:p>
            <a:endParaRPr lang="en-US" altLang="it-IT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843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1026" name="Picture 2" descr="C:\Users\Gianni\Documents\TFA\A042\DBDSI\Esame\vignett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25656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802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Caratteristiche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r>
              <a:rPr lang="en-US" altLang="it-IT" sz="2400" dirty="0" err="1" smtClean="0"/>
              <a:t>Significa</a:t>
            </a:r>
            <a:r>
              <a:rPr lang="en-US" altLang="it-IT" sz="2400" dirty="0" smtClean="0"/>
              <a:t> </a:t>
            </a:r>
            <a:r>
              <a:rPr lang="en-US" altLang="it-IT" sz="2700" b="1" i="1" dirty="0">
                <a:solidFill>
                  <a:srgbClr val="CC3300"/>
                </a:solidFill>
              </a:rPr>
              <a:t>N</a:t>
            </a:r>
            <a:r>
              <a:rPr lang="en-US" altLang="it-IT" sz="2400" dirty="0"/>
              <a:t>ot </a:t>
            </a:r>
            <a:r>
              <a:rPr lang="en-US" altLang="it-IT" sz="2700" b="1" i="1" dirty="0">
                <a:solidFill>
                  <a:srgbClr val="CC3300"/>
                </a:solidFill>
              </a:rPr>
              <a:t>O</a:t>
            </a:r>
            <a:r>
              <a:rPr lang="en-US" altLang="it-IT" sz="2400" dirty="0"/>
              <a:t>nly </a:t>
            </a:r>
            <a:r>
              <a:rPr lang="en-US" altLang="it-IT" sz="2700" b="1" i="1" dirty="0" smtClean="0">
                <a:solidFill>
                  <a:srgbClr val="CC3300"/>
                </a:solidFill>
              </a:rPr>
              <a:t>SQL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400" dirty="0" err="1" smtClean="0"/>
              <a:t>Grandi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volumi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dati</a:t>
            </a:r>
            <a:endParaRPr lang="en-US" altLang="it-IT" sz="2400" dirty="0" smtClean="0"/>
          </a:p>
          <a:p>
            <a:pPr marL="846900" lvl="1" indent="-342900">
              <a:buFont typeface="Arial" panose="020B0604020202020204" pitchFamily="34" charset="0"/>
              <a:buChar char="•"/>
            </a:pPr>
            <a:r>
              <a:rPr lang="en-US" altLang="it-IT" sz="1600" dirty="0" smtClean="0"/>
              <a:t>Google’s </a:t>
            </a:r>
            <a:r>
              <a:rPr lang="en-US" altLang="it-IT" sz="1600" dirty="0"/>
              <a:t>“big data”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400" dirty="0" smtClean="0"/>
              <a:t>Alta </a:t>
            </a:r>
            <a:r>
              <a:rPr lang="en-US" altLang="it-IT" sz="2400" dirty="0" err="1" smtClean="0"/>
              <a:t>scabilità</a:t>
            </a:r>
            <a:r>
              <a:rPr lang="en-US" altLang="it-IT" sz="2400" dirty="0" smtClean="0"/>
              <a:t> </a:t>
            </a:r>
          </a:p>
          <a:p>
            <a:pPr marL="846900" lvl="1" indent="-342900">
              <a:buFont typeface="Arial" panose="020B0604020202020204" pitchFamily="34" charset="0"/>
              <a:buChar char="•"/>
            </a:pPr>
            <a:r>
              <a:rPr lang="en-US" altLang="it-IT" sz="1600" dirty="0" err="1" smtClean="0"/>
              <a:t>Potenzialmente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migliaia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macchine</a:t>
            </a:r>
            <a:endParaRPr lang="en-US" altLang="it-IT" sz="1600" dirty="0" smtClean="0"/>
          </a:p>
          <a:p>
            <a:pPr marL="846900" lvl="1" indent="-342900">
              <a:buFont typeface="Arial" panose="020B0604020202020204" pitchFamily="34" charset="0"/>
              <a:buChar char="•"/>
            </a:pPr>
            <a:r>
              <a:rPr lang="en-US" altLang="it-IT" sz="1600" dirty="0" smtClean="0"/>
              <a:t>…</a:t>
            </a:r>
            <a:r>
              <a:rPr lang="en-US" altLang="it-IT" sz="1600" dirty="0" err="1" smtClean="0"/>
              <a:t>distribuite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intorno</a:t>
            </a:r>
            <a:r>
              <a:rPr lang="en-US" altLang="it-IT" sz="1600" dirty="0" smtClean="0"/>
              <a:t> al </a:t>
            </a:r>
            <a:r>
              <a:rPr lang="en-US" altLang="it-IT" sz="1600" dirty="0" err="1" smtClean="0"/>
              <a:t>mondo</a:t>
            </a:r>
            <a:endParaRPr lang="en-US" altLang="it-IT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400" dirty="0" smtClean="0"/>
              <a:t>Le query </a:t>
            </a:r>
            <a:r>
              <a:rPr lang="en-US" altLang="it-IT" sz="2400" dirty="0" err="1" smtClean="0"/>
              <a:t>richiedono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risposte</a:t>
            </a:r>
            <a:r>
              <a:rPr lang="en-US" altLang="it-IT" sz="2400" dirty="0" smtClean="0"/>
              <a:t> “immediate”</a:t>
            </a:r>
            <a:endParaRPr lang="en-US" alt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400" dirty="0" err="1" smtClean="0"/>
              <a:t>Molte</a:t>
            </a:r>
            <a:r>
              <a:rPr lang="en-US" altLang="it-IT" sz="2400" dirty="0" smtClean="0"/>
              <a:t> query, </a:t>
            </a:r>
            <a:r>
              <a:rPr lang="en-US" altLang="it-IT" sz="2400" dirty="0" err="1" smtClean="0"/>
              <a:t>pochi</a:t>
            </a:r>
            <a:r>
              <a:rPr lang="en-US" altLang="it-IT" sz="2400" dirty="0" smtClean="0"/>
              <a:t> aggiornamenti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400" dirty="0" smtClean="0"/>
              <a:t>Inserts &amp; Updates </a:t>
            </a:r>
            <a:r>
              <a:rPr lang="en-US" altLang="it-IT" sz="2400" dirty="0" err="1" smtClean="0"/>
              <a:t>asincroni</a:t>
            </a:r>
            <a:endParaRPr lang="en-US" alt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400" dirty="0" smtClean="0"/>
              <a:t>Schema-less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400" dirty="0" err="1" smtClean="0"/>
              <a:t>Ambiente</a:t>
            </a:r>
            <a:r>
              <a:rPr lang="en-US" altLang="it-IT" sz="2400" dirty="0" smtClean="0"/>
              <a:t> </a:t>
            </a:r>
            <a:r>
              <a:rPr lang="en-US" altLang="it-IT" sz="2400" dirty="0"/>
              <a:t>open-source</a:t>
            </a:r>
          </a:p>
          <a:p>
            <a:endParaRPr lang="en-US" altLang="it-IT" sz="2700" dirty="0"/>
          </a:p>
          <a:p>
            <a:endParaRPr lang="en-US" altLang="it-IT" sz="2700" dirty="0"/>
          </a:p>
          <a:p>
            <a:endParaRPr lang="en-US" altLang="it-IT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847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BASE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r>
              <a:rPr lang="en-CA" sz="3200" dirty="0"/>
              <a:t>I database NoSQL </a:t>
            </a:r>
            <a:r>
              <a:rPr lang="en-CA" sz="3200" b="1" i="1" dirty="0">
                <a:solidFill>
                  <a:srgbClr val="CC3300"/>
                </a:solidFill>
              </a:rPr>
              <a:t>non</a:t>
            </a:r>
            <a:r>
              <a:rPr lang="en-CA" sz="3200" dirty="0"/>
              <a:t> </a:t>
            </a:r>
            <a:r>
              <a:rPr lang="en-CA" sz="3200" dirty="0" err="1"/>
              <a:t>soddisfano</a:t>
            </a:r>
            <a:r>
              <a:rPr lang="en-CA" sz="3200" dirty="0"/>
              <a:t> le </a:t>
            </a:r>
            <a:r>
              <a:rPr lang="en-CA" sz="3200" dirty="0" err="1"/>
              <a:t>proprietà</a:t>
            </a:r>
            <a:r>
              <a:rPr lang="en-CA" sz="3200" dirty="0"/>
              <a:t> </a:t>
            </a:r>
            <a:r>
              <a:rPr lang="en-CA" sz="3200" b="1" i="1" dirty="0">
                <a:solidFill>
                  <a:srgbClr val="CC3300"/>
                </a:solidFill>
              </a:rPr>
              <a:t>ACID</a:t>
            </a:r>
            <a:r>
              <a:rPr lang="en-CA" sz="3200" dirty="0" smtClean="0"/>
              <a:t>, </a:t>
            </a:r>
            <a:r>
              <a:rPr lang="en-CA" sz="3200" dirty="0" err="1" smtClean="0"/>
              <a:t>soddisfano</a:t>
            </a:r>
            <a:r>
              <a:rPr lang="en-CA" sz="3200" dirty="0" smtClean="0"/>
              <a:t> le </a:t>
            </a:r>
            <a:r>
              <a:rPr lang="en-CA" sz="3200" dirty="0" err="1" smtClean="0"/>
              <a:t>proprietà</a:t>
            </a:r>
            <a:r>
              <a:rPr lang="en-CA" sz="3200" dirty="0" smtClean="0"/>
              <a:t> </a:t>
            </a:r>
            <a:r>
              <a:rPr lang="en-CA" sz="3200" b="1" i="1" dirty="0" smtClean="0">
                <a:solidFill>
                  <a:srgbClr val="CC3300"/>
                </a:solidFill>
              </a:rPr>
              <a:t>BASE: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CC3300"/>
                </a:solidFill>
              </a:rPr>
              <a:t>B</a:t>
            </a:r>
            <a:r>
              <a:rPr lang="en-US" sz="3200" dirty="0"/>
              <a:t>asically </a:t>
            </a:r>
            <a:r>
              <a:rPr lang="en-US" sz="3200" b="1" i="1" dirty="0" smtClean="0">
                <a:solidFill>
                  <a:srgbClr val="CC3300"/>
                </a:solidFill>
              </a:rPr>
              <a:t>A</a:t>
            </a:r>
            <a:r>
              <a:rPr lang="en-US" sz="3200" dirty="0" smtClean="0"/>
              <a:t>vailable: </a:t>
            </a:r>
            <a:r>
              <a:rPr lang="en-US" sz="3200" dirty="0" err="1" smtClean="0"/>
              <a:t>disponibilità</a:t>
            </a:r>
            <a:r>
              <a:rPr lang="en-US" sz="3200" dirty="0" smtClean="0"/>
              <a:t> </a:t>
            </a:r>
            <a:r>
              <a:rPr lang="en-US" sz="3200" dirty="0" err="1" smtClean="0"/>
              <a:t>garantita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CC3300"/>
                </a:solidFill>
              </a:rPr>
              <a:t>S</a:t>
            </a:r>
            <a:r>
              <a:rPr lang="en-US" sz="3200" dirty="0" smtClean="0"/>
              <a:t>oft-state: Lo </a:t>
            </a:r>
            <a:r>
              <a:rPr lang="en-US" sz="3200" dirty="0" err="1" smtClean="0"/>
              <a:t>stato</a:t>
            </a:r>
            <a:r>
              <a:rPr lang="en-US" sz="3200" dirty="0" smtClean="0"/>
              <a:t> del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 </a:t>
            </a:r>
            <a:r>
              <a:rPr lang="en-US" sz="3200" dirty="0" err="1" smtClean="0"/>
              <a:t>potrebbe</a:t>
            </a:r>
            <a:r>
              <a:rPr lang="en-US" sz="3200" dirty="0" smtClean="0"/>
              <a:t> </a:t>
            </a:r>
            <a:r>
              <a:rPr lang="en-US" sz="3200" dirty="0" err="1" smtClean="0"/>
              <a:t>cambiare</a:t>
            </a:r>
            <a:r>
              <a:rPr lang="en-US" sz="3200" dirty="0" smtClean="0"/>
              <a:t> </a:t>
            </a:r>
            <a:r>
              <a:rPr lang="en-US" sz="3200" dirty="0" err="1" smtClean="0"/>
              <a:t>anche</a:t>
            </a:r>
            <a:r>
              <a:rPr lang="en-US" sz="3200" dirty="0" smtClean="0"/>
              <a:t> </a:t>
            </a:r>
            <a:r>
              <a:rPr lang="en-US" sz="3200" dirty="0" err="1" smtClean="0"/>
              <a:t>senza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query (a causa di un aggiornamento di un </a:t>
            </a:r>
            <a:r>
              <a:rPr lang="en-US" sz="3200" dirty="0" err="1" smtClean="0"/>
              <a:t>nodo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CC3300"/>
                </a:solidFill>
              </a:rPr>
              <a:t>E</a:t>
            </a:r>
            <a:r>
              <a:rPr lang="en-US" sz="3200" dirty="0" smtClean="0"/>
              <a:t>ventually Consistent: Il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 </a:t>
            </a:r>
            <a:r>
              <a:rPr lang="en-US" sz="3200" dirty="0" err="1" smtClean="0"/>
              <a:t>diventerà</a:t>
            </a:r>
            <a:r>
              <a:rPr lang="en-US" sz="3200" dirty="0" smtClean="0"/>
              <a:t> </a:t>
            </a:r>
            <a:r>
              <a:rPr lang="en-US" sz="3200" dirty="0" err="1" smtClean="0"/>
              <a:t>consistente</a:t>
            </a:r>
            <a:r>
              <a:rPr lang="en-US" sz="3200" dirty="0" smtClean="0"/>
              <a:t> </a:t>
            </a:r>
            <a:r>
              <a:rPr lang="en-US" sz="3200" dirty="0" err="1" smtClean="0"/>
              <a:t>nel</a:t>
            </a:r>
            <a:r>
              <a:rPr lang="en-US" sz="3200" dirty="0" smtClean="0"/>
              <a:t> tempo</a:t>
            </a:r>
            <a:endParaRPr lang="en-US" sz="3200" dirty="0"/>
          </a:p>
          <a:p>
            <a:endParaRPr lang="en-US" alt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863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</a:t>
            </a:r>
            <a:r>
              <a:rPr lang="it-IT" dirty="0" err="1" smtClean="0"/>
              <a:t>Eventually</a:t>
            </a:r>
            <a:r>
              <a:rPr lang="it-IT" dirty="0" smtClean="0"/>
              <a:t> </a:t>
            </a:r>
            <a:r>
              <a:rPr lang="it-IT" dirty="0" err="1" smtClean="0"/>
              <a:t>Consistent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In un </a:t>
            </a:r>
            <a:r>
              <a:rPr lang="en-CA" dirty="0" err="1" smtClean="0"/>
              <a:t>modello</a:t>
            </a:r>
            <a:r>
              <a:rPr lang="en-CA" dirty="0" smtClean="0"/>
              <a:t> </a:t>
            </a:r>
            <a:r>
              <a:rPr lang="en-CA" dirty="0" err="1" smtClean="0"/>
              <a:t>distribuito</a:t>
            </a:r>
            <a:r>
              <a:rPr lang="en-CA" dirty="0" smtClean="0"/>
              <a:t>, </a:t>
            </a:r>
            <a:r>
              <a:rPr lang="en-CA" dirty="0" err="1" smtClean="0"/>
              <a:t>qualsiasi</a:t>
            </a:r>
            <a:r>
              <a:rPr lang="en-CA" dirty="0" smtClean="0"/>
              <a:t> server </a:t>
            </a:r>
            <a:r>
              <a:rPr lang="en-CA" dirty="0" err="1" smtClean="0"/>
              <a:t>può</a:t>
            </a:r>
            <a:r>
              <a:rPr lang="en-CA" dirty="0" smtClean="0"/>
              <a:t> </a:t>
            </a:r>
            <a:r>
              <a:rPr lang="en-CA" dirty="0" err="1" smtClean="0"/>
              <a:t>ripondere</a:t>
            </a:r>
            <a:r>
              <a:rPr lang="en-CA" dirty="0" smtClean="0"/>
              <a:t> a </a:t>
            </a:r>
            <a:r>
              <a:rPr lang="en-CA" dirty="0" err="1" smtClean="0"/>
              <a:t>qualsiasi</a:t>
            </a:r>
            <a:r>
              <a:rPr lang="en-CA" dirty="0" smtClean="0"/>
              <a:t> query;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 Server </a:t>
            </a:r>
            <a:r>
              <a:rPr lang="en-CA" dirty="0" err="1" smtClean="0"/>
              <a:t>comunicano</a:t>
            </a:r>
            <a:r>
              <a:rPr lang="en-CA" dirty="0" smtClean="0"/>
              <a:t> </a:t>
            </a:r>
            <a:r>
              <a:rPr lang="en-CA" dirty="0" err="1" smtClean="0"/>
              <a:t>tra</a:t>
            </a:r>
            <a:r>
              <a:rPr lang="en-CA" dirty="0" smtClean="0"/>
              <a:t> </a:t>
            </a:r>
            <a:r>
              <a:rPr lang="en-CA" dirty="0" err="1" smtClean="0"/>
              <a:t>loro</a:t>
            </a:r>
            <a:r>
              <a:rPr lang="en-CA" dirty="0" smtClean="0"/>
              <a:t> (</a:t>
            </a:r>
            <a:r>
              <a:rPr lang="en-CA" dirty="0" err="1" smtClean="0"/>
              <a:t>dietro</a:t>
            </a:r>
            <a:r>
              <a:rPr lang="en-CA" dirty="0" smtClean="0"/>
              <a:t> le scene) </a:t>
            </a:r>
            <a:r>
              <a:rPr lang="en-CA" dirty="0" err="1" smtClean="0"/>
              <a:t>pertanto</a:t>
            </a:r>
            <a:r>
              <a:rPr lang="en-CA" dirty="0" smtClean="0"/>
              <a:t>, </a:t>
            </a:r>
            <a:r>
              <a:rPr lang="en-CA" dirty="0" err="1" smtClean="0"/>
              <a:t>il</a:t>
            </a:r>
            <a:r>
              <a:rPr lang="en-CA" dirty="0" smtClean="0"/>
              <a:t> server </a:t>
            </a:r>
            <a:r>
              <a:rPr lang="en-CA" dirty="0" err="1" smtClean="0"/>
              <a:t>che</a:t>
            </a:r>
            <a:r>
              <a:rPr lang="en-CA" dirty="0" smtClean="0"/>
              <a:t> </a:t>
            </a:r>
            <a:r>
              <a:rPr lang="en-CA" dirty="0" err="1" smtClean="0"/>
              <a:t>risponde</a:t>
            </a:r>
            <a:r>
              <a:rPr lang="en-CA" dirty="0" smtClean="0"/>
              <a:t> ad </a:t>
            </a:r>
            <a:r>
              <a:rPr lang="en-CA" dirty="0" err="1" smtClean="0"/>
              <a:t>una</a:t>
            </a:r>
            <a:r>
              <a:rPr lang="en-CA" dirty="0" smtClean="0"/>
              <a:t> </a:t>
            </a:r>
            <a:r>
              <a:rPr lang="en-CA" dirty="0" err="1" smtClean="0"/>
              <a:t>richiesta</a:t>
            </a:r>
            <a:r>
              <a:rPr lang="en-CA" dirty="0" smtClean="0"/>
              <a:t> </a:t>
            </a:r>
            <a:r>
              <a:rPr lang="en-CA" dirty="0" err="1" smtClean="0"/>
              <a:t>potrebbe</a:t>
            </a:r>
            <a:r>
              <a:rPr lang="en-CA" dirty="0" smtClean="0"/>
              <a:t> non </a:t>
            </a:r>
            <a:r>
              <a:rPr lang="en-CA" dirty="0" err="1" smtClean="0"/>
              <a:t>avere</a:t>
            </a:r>
            <a:r>
              <a:rPr lang="en-CA" dirty="0" smtClean="0"/>
              <a:t> </a:t>
            </a:r>
            <a:r>
              <a:rPr lang="en-CA" dirty="0" err="1" smtClean="0"/>
              <a:t>gli</a:t>
            </a:r>
            <a:r>
              <a:rPr lang="en-CA" dirty="0" smtClean="0"/>
              <a:t> </a:t>
            </a:r>
            <a:r>
              <a:rPr lang="en-CA" dirty="0" err="1" smtClean="0"/>
              <a:t>ultimi</a:t>
            </a:r>
            <a:r>
              <a:rPr lang="en-CA" dirty="0" smtClean="0"/>
              <a:t> </a:t>
            </a:r>
            <a:r>
              <a:rPr lang="en-CA" dirty="0" err="1" smtClean="0"/>
              <a:t>dati</a:t>
            </a:r>
            <a:r>
              <a:rPr lang="en-CA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 err="1" smtClean="0"/>
              <a:t>Interessa</a:t>
            </a:r>
            <a:r>
              <a:rPr lang="en-CA" dirty="0" smtClean="0"/>
              <a:t> a </a:t>
            </a:r>
            <a:r>
              <a:rPr lang="en-CA" dirty="0" err="1" smtClean="0"/>
              <a:t>qualcuno</a:t>
            </a:r>
            <a:r>
              <a:rPr lang="en-CA" dirty="0" smtClean="0"/>
              <a:t> di </a:t>
            </a:r>
            <a:r>
              <a:rPr lang="en-CA" dirty="0" err="1" smtClean="0"/>
              <a:t>vedere</a:t>
            </a:r>
            <a:r>
              <a:rPr lang="en-CA" dirty="0" smtClean="0"/>
              <a:t> </a:t>
            </a:r>
            <a:r>
              <a:rPr lang="en-CA" dirty="0" err="1" smtClean="0"/>
              <a:t>l’ultimo</a:t>
            </a:r>
            <a:r>
              <a:rPr lang="en-CA" dirty="0" smtClean="0"/>
              <a:t> tweet di Kim Kardashian </a:t>
            </a:r>
            <a:r>
              <a:rPr lang="en-CA" dirty="0" err="1" smtClean="0"/>
              <a:t>istantaneamente</a:t>
            </a:r>
            <a:r>
              <a:rPr lang="en-CA" dirty="0" smtClean="0"/>
              <a:t>?</a:t>
            </a:r>
            <a:endParaRPr lang="en-CA" dirty="0"/>
          </a:p>
          <a:p>
            <a:endParaRPr lang="en-US" altLang="it-IT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343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 CAP </a:t>
            </a:r>
            <a:r>
              <a:rPr lang="it-IT" dirty="0" err="1" smtClean="0"/>
              <a:t>Theorem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r>
              <a:rPr lang="en-US" altLang="it-IT" dirty="0" smtClean="0"/>
              <a:t>Un </a:t>
            </a:r>
            <a:r>
              <a:rPr lang="en-US" altLang="it-IT" dirty="0" err="1" smtClean="0"/>
              <a:t>sistema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distribuito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può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supportare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soltanto</a:t>
            </a:r>
            <a:r>
              <a:rPr lang="en-US" altLang="it-IT" dirty="0" smtClean="0"/>
              <a:t> due </a:t>
            </a:r>
            <a:r>
              <a:rPr lang="en-US" altLang="it-IT" dirty="0" err="1" smtClean="0"/>
              <a:t>delle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seguenti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caratteristiche</a:t>
            </a:r>
            <a:r>
              <a:rPr lang="en-US" altLang="it-IT" dirty="0" smtClean="0"/>
              <a:t>:</a:t>
            </a:r>
          </a:p>
          <a:p>
            <a:endParaRPr lang="en-US" altLang="it-I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b="1" i="1" dirty="0" smtClean="0">
                <a:solidFill>
                  <a:srgbClr val="CC3300"/>
                </a:solidFill>
              </a:rPr>
              <a:t>C</a:t>
            </a:r>
            <a:r>
              <a:rPr lang="en-US" altLang="it-IT" dirty="0" smtClean="0"/>
              <a:t>onsistency: </a:t>
            </a:r>
            <a:r>
              <a:rPr lang="en-US" altLang="it-IT" dirty="0" err="1" smtClean="0"/>
              <a:t>Tutti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nodi</a:t>
            </a:r>
            <a:r>
              <a:rPr lang="en-US" altLang="it-IT" dirty="0" smtClean="0"/>
              <a:t> “</a:t>
            </a:r>
            <a:r>
              <a:rPr lang="en-US" altLang="it-IT" dirty="0" err="1" smtClean="0"/>
              <a:t>vedono</a:t>
            </a:r>
            <a:r>
              <a:rPr lang="en-US" altLang="it-IT" dirty="0" smtClean="0"/>
              <a:t>”  </a:t>
            </a:r>
            <a:r>
              <a:rPr lang="en-US" altLang="it-IT" dirty="0" err="1" smtClean="0"/>
              <a:t>gli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stessi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allo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stesso</a:t>
            </a:r>
            <a:r>
              <a:rPr lang="en-US" altLang="it-IT" dirty="0" smtClean="0"/>
              <a:t> tempo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b="1" i="1" dirty="0" smtClean="0">
                <a:solidFill>
                  <a:srgbClr val="CC3300"/>
                </a:solidFill>
              </a:rPr>
              <a:t>A</a:t>
            </a:r>
            <a:r>
              <a:rPr lang="en-US" altLang="it-IT" dirty="0" smtClean="0"/>
              <a:t>vailability: </a:t>
            </a:r>
            <a:r>
              <a:rPr lang="en-US" altLang="it-IT" dirty="0" err="1" smtClean="0"/>
              <a:t>Una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garanzia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ogni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richiesta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riceve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una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risposta</a:t>
            </a:r>
            <a:r>
              <a:rPr lang="en-US" altLang="it-IT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b="1" i="1" dirty="0" smtClean="0">
                <a:solidFill>
                  <a:srgbClr val="CC3300"/>
                </a:solidFill>
              </a:rPr>
              <a:t>P</a:t>
            </a:r>
            <a:r>
              <a:rPr lang="en-US" altLang="it-IT" dirty="0" smtClean="0"/>
              <a:t>artition-tolerant: Il </a:t>
            </a:r>
            <a:r>
              <a:rPr lang="en-US" altLang="it-IT" dirty="0" err="1" smtClean="0"/>
              <a:t>sistema</a:t>
            </a:r>
            <a:r>
              <a:rPr lang="en-US" altLang="it-IT" dirty="0" smtClean="0"/>
              <a:t> continua a </a:t>
            </a:r>
            <a:r>
              <a:rPr lang="en-US" altLang="it-IT" dirty="0" err="1" smtClean="0"/>
              <a:t>rispondere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anche</a:t>
            </a:r>
            <a:r>
              <a:rPr lang="en-US" altLang="it-IT" dirty="0" smtClean="0"/>
              <a:t> in </a:t>
            </a:r>
            <a:r>
              <a:rPr lang="en-US" altLang="it-IT" dirty="0" err="1" smtClean="0"/>
              <a:t>caso</a:t>
            </a:r>
            <a:r>
              <a:rPr lang="en-US" altLang="it-IT" dirty="0" smtClean="0"/>
              <a:t> di “failure” di </a:t>
            </a:r>
            <a:r>
              <a:rPr lang="en-US" altLang="it-IT" dirty="0" err="1" smtClean="0"/>
              <a:t>una</a:t>
            </a:r>
            <a:r>
              <a:rPr lang="en-US" altLang="it-IT" dirty="0" smtClean="0"/>
              <a:t> parte </a:t>
            </a:r>
            <a:r>
              <a:rPr lang="en-US" altLang="it-IT" dirty="0" err="1" smtClean="0"/>
              <a:t>dello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stesso</a:t>
            </a:r>
            <a:endParaRPr lang="en-US" altLang="it-IT" sz="2700" dirty="0"/>
          </a:p>
          <a:p>
            <a:endParaRPr lang="en-US" altLang="it-IT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974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 CAP </a:t>
            </a:r>
            <a:r>
              <a:rPr lang="it-IT" dirty="0" err="1" smtClean="0"/>
              <a:t>Theorem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Negli</a:t>
            </a:r>
            <a:r>
              <a:rPr lang="en-US" altLang="it-IT" sz="3200" dirty="0" smtClean="0"/>
              <a:t> RDBMS non </a:t>
            </a:r>
            <a:r>
              <a:rPr lang="en-US" altLang="it-IT" sz="3200" dirty="0" err="1" smtClean="0"/>
              <a:t>abbiamo</a:t>
            </a:r>
            <a:r>
              <a:rPr lang="en-US" altLang="it-IT" sz="3200" dirty="0" smtClean="0"/>
              <a:t> la </a:t>
            </a:r>
            <a:r>
              <a:rPr lang="en-US" altLang="it-IT" sz="3200" b="1" i="1" dirty="0">
                <a:solidFill>
                  <a:srgbClr val="CC3300"/>
                </a:solidFill>
              </a:rPr>
              <a:t>P</a:t>
            </a:r>
            <a:r>
              <a:rPr lang="en-US" altLang="it-IT" sz="3200" dirty="0" smtClean="0"/>
              <a:t> (</a:t>
            </a:r>
            <a:r>
              <a:rPr lang="en-US" altLang="it-IT" sz="3200" dirty="0" err="1" smtClean="0"/>
              <a:t>partizione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della</a:t>
            </a:r>
            <a:r>
              <a:rPr lang="en-US" altLang="it-IT" sz="3200" dirty="0" smtClean="0"/>
              <a:t> rete)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 err="1" smtClean="0"/>
              <a:t>Nei</a:t>
            </a:r>
            <a:r>
              <a:rPr lang="en-US" altLang="it-IT" sz="3200" dirty="0" smtClean="0"/>
              <a:t> </a:t>
            </a:r>
            <a:r>
              <a:rPr lang="en-US" sz="3200" dirty="0" smtClean="0"/>
              <a:t>NoSQL </a:t>
            </a:r>
            <a:r>
              <a:rPr lang="en-US" sz="3200" dirty="0" err="1" smtClean="0"/>
              <a:t>abbiamo</a:t>
            </a:r>
            <a:r>
              <a:rPr lang="en-US" sz="3200" dirty="0" smtClean="0"/>
              <a:t> la </a:t>
            </a:r>
            <a:r>
              <a:rPr lang="en-US" altLang="it-IT" sz="3200" b="1" i="1" dirty="0">
                <a:solidFill>
                  <a:srgbClr val="CC3300"/>
                </a:solidFill>
              </a:rPr>
              <a:t>P </a:t>
            </a:r>
            <a:endParaRPr lang="en-US" altLang="it-IT" sz="3200" dirty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Pertanto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deve</a:t>
            </a:r>
            <a:r>
              <a:rPr lang="en-US" sz="3200" dirty="0" smtClean="0"/>
              <a:t> </a:t>
            </a:r>
            <a:r>
              <a:rPr lang="en-US" sz="3200" dirty="0" err="1" smtClean="0"/>
              <a:t>scegliere</a:t>
            </a:r>
            <a:r>
              <a:rPr lang="en-US" sz="3200" dirty="0" smtClean="0"/>
              <a:t> </a:t>
            </a:r>
            <a:r>
              <a:rPr lang="en-US" sz="3200" dirty="0" err="1" smtClean="0"/>
              <a:t>tra</a:t>
            </a:r>
            <a:r>
              <a:rPr lang="en-US" sz="3200" dirty="0" smtClean="0"/>
              <a:t> la </a:t>
            </a:r>
            <a:r>
              <a:rPr lang="en-US" altLang="it-IT" sz="3200" b="1" i="1" dirty="0">
                <a:solidFill>
                  <a:srgbClr val="CC3300"/>
                </a:solidFill>
              </a:rPr>
              <a:t>C</a:t>
            </a:r>
            <a:r>
              <a:rPr lang="en-US" sz="3200" dirty="0" smtClean="0"/>
              <a:t> o la </a:t>
            </a:r>
            <a:r>
              <a:rPr lang="en-US" sz="3200" b="1" i="1" dirty="0" smtClean="0">
                <a:solidFill>
                  <a:srgbClr val="CC3300"/>
                </a:solidFill>
              </a:rPr>
              <a:t>A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3200" b="1" i="1" dirty="0">
                <a:solidFill>
                  <a:srgbClr val="CC3300"/>
                </a:solidFill>
              </a:rPr>
              <a:t>C</a:t>
            </a:r>
            <a:r>
              <a:rPr lang="en-US" sz="3200" dirty="0" smtClean="0"/>
              <a:t> </a:t>
            </a:r>
            <a:r>
              <a:rPr lang="en-US" sz="3200" dirty="0"/>
              <a:t>-&gt; </a:t>
            </a:r>
            <a:r>
              <a:rPr lang="en-US" sz="3200" dirty="0" smtClean="0"/>
              <a:t>Si </a:t>
            </a:r>
            <a:r>
              <a:rPr lang="en-US" sz="3200" dirty="0" err="1" smtClean="0"/>
              <a:t>accetta</a:t>
            </a:r>
            <a:r>
              <a:rPr lang="en-US" sz="3200" dirty="0" smtClean="0"/>
              <a:t> di </a:t>
            </a:r>
            <a:r>
              <a:rPr lang="en-US" sz="3200" dirty="0" err="1" smtClean="0"/>
              <a:t>aspettare</a:t>
            </a:r>
            <a:r>
              <a:rPr lang="en-US" sz="3200" dirty="0" smtClean="0"/>
              <a:t> </a:t>
            </a:r>
            <a:r>
              <a:rPr lang="en-US" sz="3200" dirty="0" err="1" smtClean="0"/>
              <a:t>finchè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dati</a:t>
            </a:r>
            <a:r>
              <a:rPr lang="en-US" sz="3200" dirty="0" smtClean="0"/>
              <a:t> </a:t>
            </a:r>
            <a:r>
              <a:rPr lang="en-US" sz="3200" dirty="0" err="1" smtClean="0"/>
              <a:t>sono</a:t>
            </a:r>
            <a:r>
              <a:rPr lang="en-US" sz="3200" dirty="0" smtClean="0"/>
              <a:t> </a:t>
            </a:r>
            <a:r>
              <a:rPr lang="en-US" sz="3200" dirty="0" err="1" smtClean="0"/>
              <a:t>consistenti</a:t>
            </a:r>
            <a:endParaRPr lang="en-US" sz="3200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CC3300"/>
                </a:solidFill>
              </a:rPr>
              <a:t>A </a:t>
            </a:r>
            <a:r>
              <a:rPr lang="en-US" sz="3200" dirty="0" smtClean="0"/>
              <a:t>-&gt; Si </a:t>
            </a:r>
            <a:r>
              <a:rPr lang="en-US" sz="3200" dirty="0" err="1" smtClean="0"/>
              <a:t>accetta</a:t>
            </a:r>
            <a:r>
              <a:rPr lang="en-US" sz="3200" dirty="0" smtClean="0"/>
              <a:t> di </a:t>
            </a:r>
            <a:r>
              <a:rPr lang="en-US" sz="3200" dirty="0" err="1" smtClean="0"/>
              <a:t>avere</a:t>
            </a:r>
            <a:r>
              <a:rPr lang="en-US" sz="3200" dirty="0" smtClean="0"/>
              <a:t> </a:t>
            </a:r>
            <a:r>
              <a:rPr lang="en-US" sz="3200" dirty="0" err="1" smtClean="0"/>
              <a:t>qualche</a:t>
            </a:r>
            <a:r>
              <a:rPr lang="en-US" sz="3200" dirty="0" smtClean="0"/>
              <a:t> </a:t>
            </a:r>
            <a:r>
              <a:rPr lang="en-US" sz="3200" dirty="0" err="1" smtClean="0"/>
              <a:t>volta</a:t>
            </a:r>
            <a:r>
              <a:rPr lang="en-US" sz="3200" dirty="0" smtClean="0"/>
              <a:t> </a:t>
            </a:r>
            <a:r>
              <a:rPr lang="en-US" sz="3200" dirty="0" err="1" smtClean="0"/>
              <a:t>dati</a:t>
            </a:r>
            <a:r>
              <a:rPr lang="en-US" sz="3200" dirty="0" smtClean="0"/>
              <a:t> </a:t>
            </a:r>
            <a:r>
              <a:rPr lang="en-US" sz="3200" dirty="0" err="1" smtClean="0"/>
              <a:t>inconsistenti</a:t>
            </a:r>
            <a:endParaRPr lang="en-US" altLang="it-IT" sz="3200" b="1" i="1" dirty="0">
              <a:solidFill>
                <a:srgbClr val="CC33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446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 CAP </a:t>
            </a:r>
            <a:r>
              <a:rPr lang="it-IT" dirty="0" err="1" smtClean="0"/>
              <a:t>Theorem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2050" name="Picture 2" descr="C:\Users\Gianni\Documents\TFA\A042\DBDSI\Esame\c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5743"/>
            <a:ext cx="5599858" cy="5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623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OLTP vs OLAP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875436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dividere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IT in due </a:t>
            </a:r>
            <a:r>
              <a:rPr lang="en-US" dirty="0" err="1" smtClean="0"/>
              <a:t>categorie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OLTP (</a:t>
            </a:r>
            <a:r>
              <a:rPr lang="en-US" dirty="0"/>
              <a:t>On-line Transaction </a:t>
            </a:r>
            <a:r>
              <a:rPr lang="en-US" dirty="0" smtClean="0"/>
              <a:t>Processing)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OLAP (</a:t>
            </a:r>
            <a:r>
              <a:rPr lang="en-US" dirty="0"/>
              <a:t>On-line Analytical Processing</a:t>
            </a:r>
            <a:r>
              <a:rPr lang="en-US" dirty="0" smtClean="0"/>
              <a:t>)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7522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451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Tipi di database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b="1" i="1" dirty="0" smtClean="0">
                <a:solidFill>
                  <a:srgbClr val="CC3300"/>
                </a:solidFill>
              </a:rPr>
              <a:t>Column Store: </a:t>
            </a:r>
            <a:r>
              <a:rPr lang="en-US" altLang="it-IT" dirty="0" err="1" smtClean="0"/>
              <a:t>Ogni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blocco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memorizzazione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contiene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su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una</a:t>
            </a:r>
            <a:r>
              <a:rPr lang="en-US" altLang="it-IT" dirty="0" smtClean="0"/>
              <a:t> sola </a:t>
            </a:r>
            <a:r>
              <a:rPr lang="en-US" altLang="it-IT" dirty="0" err="1" smtClean="0"/>
              <a:t>colonna</a:t>
            </a:r>
            <a:endParaRPr lang="en-US" altLang="it-IT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800" dirty="0" smtClean="0"/>
              <a:t>Utile per </a:t>
            </a:r>
            <a:r>
              <a:rPr lang="en-US" altLang="it-IT" sz="2800" dirty="0" err="1" smtClean="0"/>
              <a:t>l’analisi</a:t>
            </a:r>
            <a:r>
              <a:rPr lang="en-US" altLang="it-IT" sz="2800" dirty="0" smtClean="0"/>
              <a:t> di </a:t>
            </a:r>
            <a:r>
              <a:rPr lang="en-US" altLang="it-IT" sz="2800" dirty="0" err="1" smtClean="0"/>
              <a:t>dati</a:t>
            </a:r>
            <a:endParaRPr lang="en-US" altLang="it-IT" sz="2800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800" dirty="0" smtClean="0"/>
              <a:t>Hadoop</a:t>
            </a:r>
            <a:r>
              <a:rPr lang="en-US" altLang="it-IT" sz="2800" dirty="0"/>
              <a:t>, Cassandra, </a:t>
            </a:r>
            <a:r>
              <a:rPr lang="en-US" altLang="it-IT" sz="2800" dirty="0" err="1" smtClean="0"/>
              <a:t>Hypertable</a:t>
            </a:r>
            <a:endParaRPr lang="en-US" alt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b="1" i="1" dirty="0" smtClean="0">
                <a:solidFill>
                  <a:srgbClr val="CC3300"/>
                </a:solidFill>
              </a:rPr>
              <a:t>Document/XML/Object Store: </a:t>
            </a:r>
            <a:r>
              <a:rPr lang="en-US" altLang="it-IT" dirty="0" err="1" smtClean="0"/>
              <a:t>Memorizza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documenti</a:t>
            </a:r>
            <a:r>
              <a:rPr lang="en-US" altLang="it-IT" dirty="0" smtClean="0"/>
              <a:t> con </a:t>
            </a:r>
            <a:r>
              <a:rPr lang="en-US" altLang="it-IT" dirty="0" err="1" smtClean="0"/>
              <a:t>elementi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taggati</a:t>
            </a:r>
            <a:endParaRPr lang="en-US" altLang="it-IT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800" dirty="0" smtClean="0"/>
              <a:t>Key (e </a:t>
            </a:r>
            <a:r>
              <a:rPr lang="en-US" altLang="it-IT" sz="2800" dirty="0" err="1" smtClean="0"/>
              <a:t>altri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indici</a:t>
            </a:r>
            <a:r>
              <a:rPr lang="en-US" altLang="it-IT" sz="2800" dirty="0" smtClean="0"/>
              <a:t>) </a:t>
            </a:r>
            <a:r>
              <a:rPr lang="en-US" altLang="it-IT" sz="2800" dirty="0" err="1" smtClean="0"/>
              <a:t>puntano</a:t>
            </a:r>
            <a:r>
              <a:rPr lang="en-US" altLang="it-IT" sz="2800" dirty="0" smtClean="0"/>
              <a:t> ad </a:t>
            </a:r>
            <a:r>
              <a:rPr lang="en-US" altLang="it-IT" sz="2800" dirty="0" err="1" smtClean="0"/>
              <a:t>oggetti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serializzati</a:t>
            </a:r>
            <a:endParaRPr lang="en-US" altLang="it-IT" sz="2800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MongoDB, </a:t>
            </a:r>
            <a:r>
              <a:rPr lang="en-CA" sz="2800" dirty="0" err="1"/>
              <a:t>CouchDB</a:t>
            </a:r>
            <a:r>
              <a:rPr lang="en-CA" sz="2800" dirty="0"/>
              <a:t>, </a:t>
            </a:r>
            <a:r>
              <a:rPr lang="en-CA" sz="2800" dirty="0" err="1" smtClean="0"/>
              <a:t>RavenDB</a:t>
            </a:r>
            <a:endParaRPr lang="en-US" alt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b="1" i="1" dirty="0">
                <a:solidFill>
                  <a:srgbClr val="CC3300"/>
                </a:solidFill>
              </a:rPr>
              <a:t>Key-Value </a:t>
            </a:r>
            <a:r>
              <a:rPr lang="en-US" altLang="it-IT" b="1" i="1" dirty="0" smtClean="0">
                <a:solidFill>
                  <a:srgbClr val="CC3300"/>
                </a:solidFill>
              </a:rPr>
              <a:t>Store: </a:t>
            </a:r>
            <a:r>
              <a:rPr lang="en-US" altLang="it-IT" dirty="0" err="1" smtClean="0"/>
              <a:t>Una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chiave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contiene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il</a:t>
            </a:r>
            <a:r>
              <a:rPr lang="en-US" altLang="it-IT" dirty="0" smtClean="0"/>
              <a:t> payload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800" dirty="0" err="1" smtClean="0"/>
              <a:t>MemcacheDB</a:t>
            </a:r>
            <a:r>
              <a:rPr lang="en-US" altLang="it-IT" sz="2800" dirty="0"/>
              <a:t>, Azure Table Storage, </a:t>
            </a:r>
            <a:r>
              <a:rPr lang="en-US" altLang="it-IT" sz="2800" dirty="0" err="1"/>
              <a:t>Redis</a:t>
            </a:r>
            <a:endParaRPr lang="en-US" altLang="it-IT" sz="2800" dirty="0"/>
          </a:p>
          <a:p>
            <a:pPr marL="961200" lvl="1" indent="-457200">
              <a:buFont typeface="Arial" panose="020B0604020202020204" pitchFamily="34" charset="0"/>
              <a:buChar char="•"/>
            </a:pPr>
            <a:endParaRPr lang="en-US" altLang="it-IT" sz="2300" dirty="0"/>
          </a:p>
          <a:p>
            <a:endParaRPr lang="en-US" altLang="it-IT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328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Problemi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dirty="0"/>
              <a:t>API </a:t>
            </a:r>
            <a:r>
              <a:rPr lang="en-US" altLang="it-IT" sz="3200" dirty="0" err="1"/>
              <a:t>inconsistenti</a:t>
            </a:r>
            <a:r>
              <a:rPr lang="en-US" altLang="it-IT" sz="3200" dirty="0"/>
              <a:t> </a:t>
            </a:r>
            <a:r>
              <a:rPr lang="en-US" altLang="it-IT" sz="3200" dirty="0" err="1"/>
              <a:t>tra</a:t>
            </a:r>
            <a:r>
              <a:rPr lang="en-US" altLang="it-IT" sz="3200" dirty="0"/>
              <a:t> </a:t>
            </a:r>
            <a:r>
              <a:rPr lang="en-US" altLang="it-IT" sz="3200" dirty="0" err="1"/>
              <a:t>i</a:t>
            </a:r>
            <a:r>
              <a:rPr lang="en-US" altLang="it-IT" sz="3200" dirty="0"/>
              <a:t> </a:t>
            </a:r>
            <a:r>
              <a:rPr lang="en-US" altLang="it-IT" sz="3200" dirty="0" err="1"/>
              <a:t>fornitori</a:t>
            </a:r>
            <a:r>
              <a:rPr lang="en-US" altLang="it-IT" sz="3200" dirty="0"/>
              <a:t> </a:t>
            </a:r>
            <a:r>
              <a:rPr lang="en-US" altLang="it-IT" sz="3200" dirty="0" smtClean="0"/>
              <a:t>NoSQL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 </a:t>
            </a:r>
            <a:r>
              <a:rPr lang="en-US" sz="3200" dirty="0" err="1" smtClean="0"/>
              <a:t>dati</a:t>
            </a:r>
            <a:r>
              <a:rPr lang="en-US" sz="3200" dirty="0" smtClean="0"/>
              <a:t> </a:t>
            </a:r>
            <a:r>
              <a:rPr lang="en-US" sz="3200" dirty="0" err="1" smtClean="0"/>
              <a:t>denormalizzati</a:t>
            </a:r>
            <a:r>
              <a:rPr lang="en-US" sz="3200" dirty="0" smtClean="0"/>
              <a:t> </a:t>
            </a:r>
            <a:r>
              <a:rPr lang="en-US" sz="3200" dirty="0" err="1" smtClean="0"/>
              <a:t>richiedono</a:t>
            </a:r>
            <a:r>
              <a:rPr lang="en-US" sz="3200" dirty="0" smtClean="0"/>
              <a:t> di </a:t>
            </a:r>
            <a:r>
              <a:rPr lang="en-US" sz="3200" dirty="0" err="1" smtClean="0"/>
              <a:t>mantenere</a:t>
            </a:r>
            <a:r>
              <a:rPr lang="en-US" sz="3200" dirty="0" smtClean="0"/>
              <a:t> le </a:t>
            </a:r>
            <a:r>
              <a:rPr lang="en-US" sz="3200" dirty="0" err="1" smtClean="0"/>
              <a:t>relazioni</a:t>
            </a:r>
            <a:r>
              <a:rPr lang="en-US" sz="3200" dirty="0" smtClean="0"/>
              <a:t> dal </a:t>
            </a:r>
            <a:r>
              <a:rPr lang="en-US" sz="3200" dirty="0" err="1" smtClean="0"/>
              <a:t>codice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La </a:t>
            </a:r>
            <a:r>
              <a:rPr lang="en-US" sz="3200" dirty="0" err="1" smtClean="0"/>
              <a:t>mancanza</a:t>
            </a:r>
            <a:r>
              <a:rPr lang="en-US" sz="3200" dirty="0" smtClean="0"/>
              <a:t> di query complicate </a:t>
            </a:r>
            <a:r>
              <a:rPr lang="en-US" sz="3200" dirty="0" err="1" smtClean="0"/>
              <a:t>richiede</a:t>
            </a:r>
            <a:r>
              <a:rPr lang="en-US" sz="3200" dirty="0" smtClean="0"/>
              <a:t> di </a:t>
            </a:r>
            <a:r>
              <a:rPr lang="en-US" sz="3200" dirty="0" err="1" smtClean="0"/>
              <a:t>effettuare</a:t>
            </a:r>
            <a:r>
              <a:rPr lang="en-US" sz="3200" dirty="0" smtClean="0"/>
              <a:t> </a:t>
            </a:r>
            <a:r>
              <a:rPr lang="en-US" sz="3200" dirty="0" err="1" smtClean="0"/>
              <a:t>filtri</a:t>
            </a:r>
            <a:r>
              <a:rPr lang="en-US" sz="3200" dirty="0" smtClean="0"/>
              <a:t> dal </a:t>
            </a:r>
            <a:r>
              <a:rPr lang="en-US" sz="3200" dirty="0" err="1" smtClean="0"/>
              <a:t>codice</a:t>
            </a:r>
            <a:endParaRPr lang="en-US" altLang="it-IT" sz="3200" dirty="0"/>
          </a:p>
          <a:p>
            <a:endParaRPr lang="en-US" altLang="it-IT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754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Potenza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949028" y="1166843"/>
            <a:ext cx="32403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Adobe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/>
              <a:t>Ebay</a:t>
            </a:r>
            <a:endParaRPr lang="en-CA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Facebook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/>
              <a:t>Hulu</a:t>
            </a:r>
            <a:endParaRPr lang="en-CA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/>
              <a:t>Last.Fm</a:t>
            </a:r>
            <a:endParaRPr lang="en-CA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LinkedIn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New York Times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Twitter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Yahoo!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Disney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Craigslist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Foursquare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Forbes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Bit.ly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Intuit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10" name="TextBox 4"/>
          <p:cNvSpPr txBox="1"/>
          <p:nvPr/>
        </p:nvSpPr>
        <p:spPr>
          <a:xfrm>
            <a:off x="644772" y="1170436"/>
            <a:ext cx="32403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Google reader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Google maps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smtClean="0"/>
              <a:t>Blogger.com</a:t>
            </a:r>
            <a:endParaRPr lang="en-CA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 smtClean="0"/>
              <a:t>Youtube</a:t>
            </a:r>
            <a:endParaRPr lang="en-CA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Gmail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Amazon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 smtClean="0"/>
              <a:t>Sourceforge</a:t>
            </a:r>
            <a:endParaRPr lang="en-CA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 smtClean="0"/>
              <a:t>Github</a:t>
            </a:r>
            <a:endParaRPr lang="en-CA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 smtClean="0"/>
              <a:t>CollegeHumor</a:t>
            </a:r>
            <a:endParaRPr lang="en-CA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smtClean="0"/>
              <a:t>Justin.tv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err="1" smtClean="0"/>
              <a:t>Grooveshark</a:t>
            </a:r>
            <a:endParaRPr lang="en-CA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smtClean="0"/>
              <a:t>BMW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smtClean="0"/>
              <a:t>Cisco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smtClean="0"/>
              <a:t>Honda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 smtClean="0"/>
              <a:t>Mozilla</a:t>
            </a:r>
            <a:endParaRPr lang="en-CA" sz="2000" b="1" dirty="0"/>
          </a:p>
        </p:txBody>
      </p:sp>
      <p:sp>
        <p:nvSpPr>
          <p:cNvPr id="11" name="TextBox 6"/>
          <p:cNvSpPr txBox="1"/>
          <p:nvPr/>
        </p:nvSpPr>
        <p:spPr>
          <a:xfrm>
            <a:off x="5258867" y="1166843"/>
            <a:ext cx="32403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Boeing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US Army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Seagate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Hertz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IBM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Intel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Oxford University Press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United Airways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University of Toronto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b="1" dirty="0"/>
              <a:t>XQ </a:t>
            </a:r>
            <a:r>
              <a:rPr lang="en-CA" sz="2000" b="1" dirty="0">
                <a:sym typeface="Wingdings" pitchFamily="2" charset="2"/>
              </a:rPr>
              <a:t></a:t>
            </a:r>
            <a:endParaRPr lang="en-CA" sz="2000" b="1" dirty="0"/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8508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Scalabilità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NoSQL </a:t>
            </a:r>
            <a:r>
              <a:rPr lang="en-US" sz="3200" dirty="0" smtClean="0"/>
              <a:t>è "</a:t>
            </a:r>
            <a:r>
              <a:rPr lang="en-US" altLang="it-IT" sz="3200" b="1" i="1" dirty="0" err="1" smtClean="0">
                <a:solidFill>
                  <a:srgbClr val="CC3300"/>
                </a:solidFill>
              </a:rPr>
              <a:t>scalabile</a:t>
            </a:r>
            <a:r>
              <a:rPr lang="en-US" sz="3200" dirty="0" smtClean="0"/>
              <a:t>"</a:t>
            </a:r>
            <a:r>
              <a:rPr lang="en-US" altLang="it-IT" sz="3200" dirty="0" smtClean="0"/>
              <a:t> in </a:t>
            </a:r>
            <a:r>
              <a:rPr lang="en-US" altLang="it-IT" sz="3200" dirty="0" err="1" smtClean="0"/>
              <a:t>quanto</a:t>
            </a:r>
            <a:r>
              <a:rPr lang="en-US" altLang="it-IT" sz="3200" dirty="0" smtClean="0"/>
              <a:t> è </a:t>
            </a:r>
            <a:r>
              <a:rPr lang="en-US" altLang="it-IT" sz="3200" dirty="0" err="1" smtClean="0"/>
              <a:t>possibile</a:t>
            </a:r>
            <a:r>
              <a:rPr lang="en-US" altLang="it-IT" sz="3200" dirty="0" smtClean="0"/>
              <a:t> </a:t>
            </a:r>
            <a:r>
              <a:rPr lang="en-US" altLang="it-IT" sz="3200" dirty="0" err="1" smtClean="0"/>
              <a:t>distribuire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err="1" smtClean="0"/>
              <a:t>carico</a:t>
            </a:r>
            <a:endParaRPr lang="en-US" sz="3200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b="1" i="1" dirty="0" err="1" smtClean="0">
                <a:solidFill>
                  <a:srgbClr val="CC3300"/>
                </a:solidFill>
              </a:rPr>
              <a:t>Partizionando</a:t>
            </a:r>
            <a:r>
              <a:rPr lang="en-US" altLang="it-IT" b="1" i="1" dirty="0" smtClean="0">
                <a:solidFill>
                  <a:srgbClr val="CC3300"/>
                </a:solidFill>
              </a:rPr>
              <a:t>/</a:t>
            </a:r>
            <a:r>
              <a:rPr lang="en-US" altLang="it-IT" b="1" i="1" dirty="0" err="1" smtClean="0">
                <a:solidFill>
                  <a:srgbClr val="CC3300"/>
                </a:solidFill>
              </a:rPr>
              <a:t>Replicando</a:t>
            </a:r>
            <a:endParaRPr lang="en-US" altLang="it-IT" b="1" i="1" dirty="0" smtClean="0">
              <a:solidFill>
                <a:srgbClr val="CC33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42" y="2924944"/>
            <a:ext cx="4324606" cy="337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38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Inserimento e Modifica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err="1"/>
              <a:t>Sintassi</a:t>
            </a:r>
            <a:r>
              <a:rPr lang="en-US" altLang="it-IT" sz="2700" dirty="0" smtClean="0"/>
              <a:t>: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300" dirty="0" smtClean="0"/>
              <a:t>HTML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700" dirty="0" smtClean="0"/>
              <a:t>Java Script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700" dirty="0" smtClean="0"/>
              <a:t>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200" b="1" i="1" dirty="0" err="1">
                <a:solidFill>
                  <a:srgbClr val="CC3300"/>
                </a:solidFill>
              </a:rPr>
              <a:t>Asincrono</a:t>
            </a:r>
            <a:r>
              <a:rPr lang="en-US" altLang="it-IT" sz="3100" dirty="0" smtClean="0"/>
              <a:t>: </a:t>
            </a:r>
            <a:r>
              <a:rPr lang="en-US" altLang="it-IT" sz="3100" dirty="0" err="1" smtClean="0"/>
              <a:t>Gli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inserimenti</a:t>
            </a:r>
            <a:r>
              <a:rPr lang="en-US" altLang="it-IT" sz="3100" dirty="0" smtClean="0"/>
              <a:t> e le updates </a:t>
            </a:r>
            <a:r>
              <a:rPr lang="en-US" altLang="it-IT" sz="3100" dirty="0" err="1" smtClean="0"/>
              <a:t>rilasciano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conferme</a:t>
            </a:r>
            <a:r>
              <a:rPr lang="en-US" altLang="it-IT" sz="3100" dirty="0" smtClean="0"/>
              <a:t> in </a:t>
            </a:r>
            <a:r>
              <a:rPr lang="en-US" altLang="it-IT" sz="3100" dirty="0" err="1" smtClean="0"/>
              <a:t>modo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asincrono</a:t>
            </a:r>
            <a:endParaRPr lang="en-US" altLang="it-IT" sz="3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err="1" smtClean="0"/>
              <a:t>Versionato</a:t>
            </a:r>
            <a:endParaRPr lang="en-US" altLang="it-IT" sz="3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err="1" smtClean="0"/>
              <a:t>Concorrenza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ottimistica</a:t>
            </a:r>
            <a:endParaRPr lang="en-US" altLang="it-IT" sz="31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30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: </a:t>
            </a:r>
            <a:r>
              <a:rPr lang="it-IT" dirty="0" err="1" smtClean="0"/>
              <a:t>Retrieve</a:t>
            </a:r>
            <a:r>
              <a:rPr lang="it-IT" dirty="0" smtClean="0"/>
              <a:t> dei dati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err="1"/>
              <a:t>Sintassi</a:t>
            </a:r>
            <a:r>
              <a:rPr lang="en-US" altLang="it-IT" sz="3100" dirty="0"/>
              <a:t>: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700" dirty="0" smtClean="0"/>
              <a:t>Non </a:t>
            </a:r>
            <a:r>
              <a:rPr lang="en-US" altLang="it-IT" sz="2700" dirty="0" err="1" smtClean="0"/>
              <a:t>c’è</a:t>
            </a:r>
            <a:r>
              <a:rPr lang="en-US" altLang="it-IT" sz="2700" dirty="0" smtClean="0"/>
              <a:t> un </a:t>
            </a:r>
            <a:r>
              <a:rPr lang="en-US" altLang="it-IT" sz="2700" dirty="0" err="1" smtClean="0"/>
              <a:t>linguaggio</a:t>
            </a:r>
            <a:r>
              <a:rPr lang="en-US" altLang="it-IT" sz="2700" dirty="0" smtClean="0"/>
              <a:t> di query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en-US" altLang="it-IT" sz="2700" dirty="0" smtClean="0"/>
              <a:t>Si </a:t>
            </a:r>
            <a:r>
              <a:rPr lang="en-US" altLang="it-IT" sz="2700" dirty="0" err="1" smtClean="0"/>
              <a:t>basa</a:t>
            </a:r>
            <a:r>
              <a:rPr lang="en-US" altLang="it-IT" sz="2700" dirty="0" smtClean="0"/>
              <a:t> </a:t>
            </a:r>
            <a:r>
              <a:rPr lang="en-US" altLang="it-IT" sz="2700" dirty="0" err="1" smtClean="0"/>
              <a:t>su</a:t>
            </a:r>
            <a:r>
              <a:rPr lang="en-US" altLang="it-IT" sz="2700" dirty="0" smtClean="0"/>
              <a:t> </a:t>
            </a:r>
            <a:r>
              <a:rPr lang="en-US" altLang="it-IT" sz="2700" dirty="0" err="1" smtClean="0"/>
              <a:t>linguaggi</a:t>
            </a:r>
            <a:r>
              <a:rPr lang="en-US" altLang="it-IT" sz="2700" dirty="0" smtClean="0"/>
              <a:t> </a:t>
            </a:r>
            <a:r>
              <a:rPr lang="en-US" altLang="it-IT" sz="2700" dirty="0" err="1" smtClean="0"/>
              <a:t>procedurali</a:t>
            </a:r>
            <a:r>
              <a:rPr lang="en-US" altLang="it-IT" sz="2700" dirty="0" smtClean="0"/>
              <a:t> come ad </a:t>
            </a:r>
            <a:r>
              <a:rPr lang="en-US" altLang="it-IT" sz="2700" dirty="0" err="1" smtClean="0"/>
              <a:t>esempio</a:t>
            </a:r>
            <a:r>
              <a:rPr lang="en-US" altLang="it-IT" sz="2700" dirty="0" smtClean="0"/>
              <a:t> </a:t>
            </a:r>
            <a:r>
              <a:rPr lang="en-US" altLang="it-IT" sz="2700" dirty="0" err="1" smtClean="0"/>
              <a:t>il</a:t>
            </a:r>
            <a:r>
              <a:rPr lang="en-US" altLang="it-IT" sz="2700" dirty="0" smtClean="0"/>
              <a:t> Java</a:t>
            </a:r>
            <a:r>
              <a:rPr lang="en-US" altLang="it-IT" sz="2700" dirty="0"/>
              <a:t>, C, </a:t>
            </a:r>
            <a:r>
              <a:rPr lang="en-US" altLang="it-IT" sz="2700" dirty="0" err="1" smtClean="0"/>
              <a:t>ecc</a:t>
            </a:r>
            <a:r>
              <a:rPr lang="en-US" altLang="it-IT" sz="27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smtClean="0"/>
              <a:t>Le </a:t>
            </a:r>
            <a:r>
              <a:rPr lang="en-US" altLang="it-IT" sz="3100" dirty="0" err="1" smtClean="0"/>
              <a:t>applicazioni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specificano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il</a:t>
            </a:r>
            <a:r>
              <a:rPr lang="en-US" altLang="it-IT" sz="3100" dirty="0" smtClean="0"/>
              <a:t> path per </a:t>
            </a:r>
            <a:r>
              <a:rPr lang="en-US" altLang="it-IT" sz="3100" dirty="0" err="1" smtClean="0"/>
              <a:t>il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recupero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dei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dati</a:t>
            </a:r>
            <a:endParaRPr lang="en-US" altLang="it-IT" sz="3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smtClean="0"/>
              <a:t>Non </a:t>
            </a:r>
            <a:r>
              <a:rPr lang="en-US" altLang="it-IT" sz="3100" dirty="0" err="1" smtClean="0"/>
              <a:t>c’è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un’ottimizzatore</a:t>
            </a:r>
            <a:r>
              <a:rPr lang="en-US" altLang="it-IT" sz="3100" dirty="0" smtClean="0"/>
              <a:t> per query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smtClean="0"/>
              <a:t>La </a:t>
            </a:r>
            <a:r>
              <a:rPr lang="en-US" altLang="it-IT" sz="3200" b="1" i="1" dirty="0" err="1">
                <a:solidFill>
                  <a:srgbClr val="CC3300"/>
                </a:solidFill>
              </a:rPr>
              <a:t>risposta</a:t>
            </a:r>
            <a:r>
              <a:rPr lang="en-US" altLang="it-IT" sz="3200" b="1" i="1" dirty="0">
                <a:solidFill>
                  <a:srgbClr val="CC3300"/>
                </a:solidFill>
              </a:rPr>
              <a:t> </a:t>
            </a:r>
            <a:r>
              <a:rPr lang="en-US" altLang="it-IT" sz="3200" b="1" i="1" dirty="0" err="1">
                <a:solidFill>
                  <a:srgbClr val="CC3300"/>
                </a:solidFill>
              </a:rPr>
              <a:t>alle</a:t>
            </a:r>
            <a:r>
              <a:rPr lang="en-US" altLang="it-IT" sz="3200" b="1" i="1" dirty="0">
                <a:solidFill>
                  <a:srgbClr val="CC3300"/>
                </a:solidFill>
              </a:rPr>
              <a:t> query </a:t>
            </a:r>
            <a:r>
              <a:rPr lang="en-US" altLang="it-IT" sz="3200" b="1" i="1" dirty="0" err="1">
                <a:solidFill>
                  <a:srgbClr val="CC3300"/>
                </a:solidFill>
              </a:rPr>
              <a:t>rapida</a:t>
            </a:r>
            <a:r>
              <a:rPr lang="en-US" altLang="it-IT" sz="3200" b="1" i="1" dirty="0">
                <a:solidFill>
                  <a:srgbClr val="CC3300"/>
                </a:solidFill>
              </a:rPr>
              <a:t> </a:t>
            </a:r>
            <a:r>
              <a:rPr lang="en-US" altLang="it-IT" sz="3100" dirty="0" smtClean="0"/>
              <a:t>è </a:t>
            </a:r>
            <a:r>
              <a:rPr lang="en-US" altLang="it-IT" sz="3100" dirty="0" err="1" smtClean="0"/>
              <a:t>importante</a:t>
            </a:r>
            <a:endParaRPr lang="en-US" altLang="it-IT" sz="3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3100" dirty="0" err="1" smtClean="0"/>
              <a:t>Potrebbe</a:t>
            </a:r>
            <a:r>
              <a:rPr lang="en-US" altLang="it-IT" sz="3100" dirty="0" smtClean="0"/>
              <a:t> non </a:t>
            </a:r>
            <a:r>
              <a:rPr lang="en-US" altLang="it-IT" sz="3100" dirty="0" err="1" smtClean="0"/>
              <a:t>essere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una</a:t>
            </a:r>
            <a:r>
              <a:rPr lang="en-US" altLang="it-IT" sz="3100" dirty="0" smtClean="0"/>
              <a:t> </a:t>
            </a:r>
            <a:r>
              <a:rPr lang="en-US" altLang="it-IT" sz="3100" dirty="0" err="1" smtClean="0"/>
              <a:t>risposta</a:t>
            </a:r>
            <a:r>
              <a:rPr lang="en-US" altLang="it-IT" sz="3100" dirty="0" smtClean="0"/>
              <a:t> “</a:t>
            </a:r>
            <a:r>
              <a:rPr lang="en-US" altLang="it-IT" sz="3100" dirty="0" err="1" smtClean="0"/>
              <a:t>esatta</a:t>
            </a:r>
            <a:r>
              <a:rPr lang="en-US" altLang="it-IT" sz="3100" dirty="0" smtClean="0"/>
              <a:t>”</a:t>
            </a:r>
            <a:endParaRPr lang="en-US" altLang="it-IT" sz="31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805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NoSQL</a:t>
            </a:r>
            <a:r>
              <a:rPr lang="it-IT" dirty="0" smtClean="0"/>
              <a:t> o RDBMS? Segui il percorso </a:t>
            </a:r>
            <a:r>
              <a:rPr lang="it-IT" dirty="0" smtClean="0">
                <a:sym typeface="Wingdings" panose="05000000000000000000" pitchFamily="2" charset="2"/>
              </a:rPr>
              <a:t>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3074" name="Picture 2" descr="C:\Users\Gianni\Documents\TFA\A042\DBDSI\Esame\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3" y="1988840"/>
            <a:ext cx="84489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695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Grazie per l’attenzione</a:t>
            </a:r>
            <a:endParaRPr lang="it-IT" sz="3600" dirty="0"/>
          </a:p>
        </p:txBody>
      </p:sp>
      <p:pic>
        <p:nvPicPr>
          <p:cNvPr id="1026" name="Picture 2" descr="C:\Users\Gianni\Documents\TFA\Colitta\fa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72" y="2204864"/>
            <a:ext cx="5600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OLTP: </a:t>
            </a:r>
            <a:r>
              <a:rPr lang="en-US" dirty="0"/>
              <a:t>On-line Transaction Processing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4875436"/>
          </a:xfrm>
        </p:spPr>
        <p:txBody>
          <a:bodyPr>
            <a:normAutofit/>
          </a:bodyPr>
          <a:lstStyle/>
          <a:p>
            <a:r>
              <a:rPr lang="en-US" dirty="0" smtClean="0"/>
              <a:t>È </a:t>
            </a:r>
            <a:r>
              <a:rPr lang="en-US" dirty="0" err="1" smtClean="0"/>
              <a:t>caratterizzato</a:t>
            </a:r>
            <a:r>
              <a:rPr lang="en-US" dirty="0" smtClean="0"/>
              <a:t> da un </a:t>
            </a:r>
            <a:r>
              <a:rPr lang="en-US" b="1" i="1" dirty="0">
                <a:solidFill>
                  <a:srgbClr val="CC3300"/>
                </a:solidFill>
              </a:rPr>
              <a:t>gran</a:t>
            </a:r>
            <a:r>
              <a:rPr lang="en-US" sz="3200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b="1" i="1" dirty="0" err="1">
                <a:solidFill>
                  <a:srgbClr val="CC3300"/>
                </a:solidFill>
              </a:rPr>
              <a:t>piccole</a:t>
            </a:r>
            <a:r>
              <a:rPr lang="en-US" sz="3200" dirty="0" smtClean="0"/>
              <a:t> </a:t>
            </a:r>
            <a:r>
              <a:rPr lang="en-US" dirty="0" err="1" smtClean="0"/>
              <a:t>transazioni</a:t>
            </a:r>
            <a:r>
              <a:rPr lang="en-US" dirty="0" smtClean="0"/>
              <a:t> </a:t>
            </a:r>
            <a:r>
              <a:rPr lang="en-US" dirty="0"/>
              <a:t>on-line</a:t>
            </a:r>
            <a:r>
              <a:rPr lang="en-US" dirty="0" smtClean="0"/>
              <a:t> (</a:t>
            </a:r>
            <a:r>
              <a:rPr lang="en-US" dirty="0"/>
              <a:t>INSERT, UPDATE, DELETE). </a:t>
            </a:r>
          </a:p>
          <a:p>
            <a:endParaRPr lang="en-US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7522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59632" y="4653136"/>
            <a:ext cx="6840760" cy="16561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2687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OLTP: </a:t>
            </a:r>
            <a:r>
              <a:rPr lang="en-US" dirty="0"/>
              <a:t>On-line Transaction Processing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1800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I </a:t>
            </a:r>
            <a:r>
              <a:rPr lang="en-US" sz="3100" dirty="0" err="1" smtClean="0"/>
              <a:t>sistemi</a:t>
            </a:r>
            <a:r>
              <a:rPr lang="en-US" sz="3100" dirty="0" smtClean="0"/>
              <a:t> OLTP </a:t>
            </a:r>
            <a:r>
              <a:rPr lang="en-US" sz="3100" dirty="0" err="1" smtClean="0"/>
              <a:t>si</a:t>
            </a:r>
            <a:r>
              <a:rPr lang="en-US" sz="3100" dirty="0" smtClean="0"/>
              <a:t> </a:t>
            </a:r>
            <a:r>
              <a:rPr lang="en-US" sz="3100" dirty="0" err="1" smtClean="0"/>
              <a:t>distinguono</a:t>
            </a:r>
            <a:r>
              <a:rPr lang="en-US" sz="3100" dirty="0" smtClean="0"/>
              <a:t> per: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i="1" dirty="0" err="1">
                <a:solidFill>
                  <a:srgbClr val="CC3300"/>
                </a:solidFill>
              </a:rPr>
              <a:t>Velocità</a:t>
            </a:r>
            <a:r>
              <a:rPr lang="en-US" sz="3100" dirty="0" smtClean="0"/>
              <a:t> </a:t>
            </a:r>
            <a:r>
              <a:rPr lang="en-US" sz="3100" dirty="0" err="1" smtClean="0"/>
              <a:t>delle</a:t>
            </a:r>
            <a:r>
              <a:rPr lang="en-US" sz="3100" dirty="0" smtClean="0"/>
              <a:t> query (processing)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 smtClean="0"/>
              <a:t>Gestione</a:t>
            </a:r>
            <a:r>
              <a:rPr lang="en-US" sz="3100" dirty="0" smtClean="0"/>
              <a:t> </a:t>
            </a:r>
            <a:r>
              <a:rPr lang="en-US" sz="3100" b="1" i="1" dirty="0" err="1">
                <a:solidFill>
                  <a:srgbClr val="CC3300"/>
                </a:solidFill>
              </a:rPr>
              <a:t>dell’integrità</a:t>
            </a:r>
            <a:r>
              <a:rPr lang="en-US" dirty="0" smtClean="0"/>
              <a:t> </a:t>
            </a:r>
            <a:r>
              <a:rPr lang="en-US" sz="3100" dirty="0" err="1" smtClean="0"/>
              <a:t>dei</a:t>
            </a:r>
            <a:r>
              <a:rPr lang="en-US" sz="3100" dirty="0" smtClean="0"/>
              <a:t> </a:t>
            </a:r>
            <a:r>
              <a:rPr lang="en-US" sz="3100" dirty="0" err="1" smtClean="0"/>
              <a:t>dati</a:t>
            </a:r>
            <a:r>
              <a:rPr lang="en-US" sz="3100" dirty="0" smtClean="0"/>
              <a:t> in un </a:t>
            </a:r>
            <a:r>
              <a:rPr lang="en-US" sz="3100" dirty="0" err="1" smtClean="0"/>
              <a:t>ambiente</a:t>
            </a:r>
            <a:r>
              <a:rPr lang="en-US" sz="3100" dirty="0" smtClean="0"/>
              <a:t> </a:t>
            </a:r>
            <a:r>
              <a:rPr lang="en-US" sz="3100" dirty="0" err="1" smtClean="0"/>
              <a:t>altamente</a:t>
            </a:r>
            <a:r>
              <a:rPr lang="en-US" sz="3100" dirty="0" smtClean="0"/>
              <a:t> </a:t>
            </a:r>
            <a:r>
              <a:rPr lang="en-US" sz="3100" b="1" i="1" dirty="0" err="1">
                <a:solidFill>
                  <a:srgbClr val="CC3300"/>
                </a:solidFill>
              </a:rPr>
              <a:t>concorrenziale</a:t>
            </a: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Un alto </a:t>
            </a:r>
            <a:r>
              <a:rPr lang="en-US" sz="3100" dirty="0" err="1" smtClean="0"/>
              <a:t>numero</a:t>
            </a:r>
            <a:r>
              <a:rPr lang="en-US" sz="3100" dirty="0" smtClean="0"/>
              <a:t> di </a:t>
            </a:r>
            <a:r>
              <a:rPr lang="en-US" sz="3100" b="1" i="1" dirty="0" err="1">
                <a:solidFill>
                  <a:srgbClr val="CC3300"/>
                </a:solidFill>
              </a:rPr>
              <a:t>transazioni</a:t>
            </a:r>
            <a:r>
              <a:rPr lang="en-US" sz="3100" dirty="0" smtClean="0"/>
              <a:t> per secondo</a:t>
            </a:r>
            <a:endParaRPr lang="en-US" sz="31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3004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59632" y="4653136"/>
            <a:ext cx="6840760" cy="16561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734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OLTP: </a:t>
            </a:r>
            <a:r>
              <a:rPr lang="en-US" dirty="0"/>
              <a:t>On-line Transaction Processing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1800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Esempi: </a:t>
            </a:r>
            <a:endParaRPr lang="it-IT" sz="3200" dirty="0" smtClean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it-IT" dirty="0" smtClean="0"/>
              <a:t>vendite</a:t>
            </a:r>
            <a:r>
              <a:rPr lang="it-IT" dirty="0"/>
              <a:t>, scontrini, prenotazioni aeree, aggiornamenti conti bancari, </a:t>
            </a:r>
            <a:r>
              <a:rPr lang="it-IT" dirty="0" err="1"/>
              <a:t>ecc</a:t>
            </a:r>
            <a:r>
              <a:rPr lang="it-IT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3004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59632" y="4653136"/>
            <a:ext cx="6840760" cy="16561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3894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OLAP: </a:t>
            </a:r>
            <a:r>
              <a:rPr lang="en-US" dirty="0"/>
              <a:t>On-line Analytical Processing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sistemi</a:t>
            </a:r>
            <a:r>
              <a:rPr lang="en-US" dirty="0" smtClean="0"/>
              <a:t> OLAP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caratterizzati</a:t>
            </a:r>
            <a:r>
              <a:rPr lang="en-US" dirty="0" smtClean="0"/>
              <a:t> da un volume di </a:t>
            </a:r>
            <a:r>
              <a:rPr lang="en-US" dirty="0" err="1" smtClean="0"/>
              <a:t>transazioni</a:t>
            </a:r>
            <a:r>
              <a:rPr lang="en-US" dirty="0" smtClean="0"/>
              <a:t> </a:t>
            </a:r>
            <a:r>
              <a:rPr lang="en-US" dirty="0" err="1"/>
              <a:t>relativamente</a:t>
            </a:r>
            <a:r>
              <a:rPr lang="en-US" dirty="0"/>
              <a:t> </a:t>
            </a:r>
            <a:r>
              <a:rPr lang="en-US" dirty="0" smtClean="0"/>
              <a:t>basso</a:t>
            </a:r>
            <a:endParaRPr lang="en-US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7522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59632" y="2852936"/>
            <a:ext cx="6840760" cy="18722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580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OLAP: </a:t>
            </a:r>
            <a:r>
              <a:rPr lang="en-US" dirty="0"/>
              <a:t>On-line Analytical Processing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sistemi</a:t>
            </a:r>
            <a:r>
              <a:rPr lang="en-US" dirty="0" smtClean="0"/>
              <a:t> OLAP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distinguono</a:t>
            </a:r>
            <a:r>
              <a:rPr lang="en-US" dirty="0" smtClean="0"/>
              <a:t> per: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Query </a:t>
            </a:r>
            <a:r>
              <a:rPr lang="en-US" dirty="0" err="1" smtClean="0"/>
              <a:t>complesse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coinvolgono</a:t>
            </a:r>
            <a:r>
              <a:rPr lang="en-US" dirty="0" smtClean="0"/>
              <a:t> </a:t>
            </a:r>
            <a:r>
              <a:rPr lang="en-US" dirty="0" err="1" smtClean="0"/>
              <a:t>aggregazioni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Il tempo di </a:t>
            </a:r>
            <a:r>
              <a:rPr lang="en-US" dirty="0" err="1" smtClean="0"/>
              <a:t>risposta</a:t>
            </a:r>
            <a:r>
              <a:rPr lang="en-US" dirty="0" smtClean="0"/>
              <a:t> 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fondamentale</a:t>
            </a:r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7522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59632" y="2852936"/>
            <a:ext cx="6840760" cy="18722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6247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OLAP: </a:t>
            </a:r>
            <a:r>
              <a:rPr lang="en-US" dirty="0"/>
              <a:t>On-line Analytical Processing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1" y="1196752"/>
            <a:ext cx="8186738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applicazioni</a:t>
            </a:r>
            <a:r>
              <a:rPr lang="en-US" dirty="0" smtClean="0"/>
              <a:t> OLAP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/>
              <a:t>largamente </a:t>
            </a:r>
            <a:r>
              <a:rPr lang="en-US" dirty="0" err="1" smtClean="0"/>
              <a:t>utilizzate</a:t>
            </a:r>
            <a:r>
              <a:rPr lang="en-US" dirty="0" smtClean="0"/>
              <a:t> da </a:t>
            </a:r>
            <a:r>
              <a:rPr lang="en-US" dirty="0" err="1" smtClean="0"/>
              <a:t>tecniche</a:t>
            </a:r>
            <a:r>
              <a:rPr lang="en-US" dirty="0" smtClean="0"/>
              <a:t> di Data Mining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84A2">
                    <a:lumMod val="75000"/>
                  </a:srgbClr>
                </a:solidFill>
              </a:rPr>
              <a:t>GIANNI ROSA</a:t>
            </a:r>
            <a:endParaRPr lang="en-US" b="0" cap="none" dirty="0">
              <a:solidFill>
                <a:srgbClr val="6684A2">
                  <a:lumMod val="75000"/>
                </a:srgbClr>
              </a:solidFill>
            </a:endParaRPr>
          </a:p>
        </p:txBody>
      </p:sp>
      <p:pic>
        <p:nvPicPr>
          <p:cNvPr id="5" name="Picture 2" descr="C:\Users\Gianni\Documents\TFA\A042\-DBDSI\Esame\oltp_and_olap_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7522"/>
            <a:ext cx="6120680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59632" y="2852936"/>
            <a:ext cx="6840760" cy="18722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774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itchbook">
  <a:themeElements>
    <a:clrScheme name="Dipartimento Nuovo">
      <a:dk1>
        <a:srgbClr val="336699"/>
      </a:dk1>
      <a:lt1>
        <a:sysClr val="window" lastClr="FFFFFF"/>
      </a:lt1>
      <a:dk2>
        <a:srgbClr val="0F1F2F"/>
      </a:dk2>
      <a:lt2>
        <a:srgbClr val="F8F8F8"/>
      </a:lt2>
      <a:accent1>
        <a:srgbClr val="81ABD5"/>
      </a:accent1>
      <a:accent2>
        <a:srgbClr val="6684A2"/>
      </a:accent2>
      <a:accent3>
        <a:srgbClr val="516B85"/>
      </a:accent3>
      <a:accent4>
        <a:srgbClr val="43586D"/>
      </a:accent4>
      <a:accent5>
        <a:srgbClr val="516B85"/>
      </a:accent5>
      <a:accent6>
        <a:srgbClr val="43586D"/>
      </a:accent6>
      <a:hlink>
        <a:srgbClr val="3B4D5F"/>
      </a:hlink>
      <a:folHlink>
        <a:srgbClr val="516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txDef>
      <a:spPr>
        <a:ln>
          <a:noFill/>
        </a:ln>
      </a:spPr>
      <a:bodyPr/>
      <a:lstStyle>
        <a:defPPr marL="0" marR="0" indent="0" algn="l" defTabSz="914400" rtl="0" eaLnBrk="1" fontAlgn="auto" latinLnBrk="0" hangingPunct="1">
          <a:lnSpc>
            <a:spcPts val="39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kern="0" cap="none" spc="0" normalizeH="0" baseline="0" noProof="0" dirty="0" smtClean="0">
            <a:ln w="9000" cmpd="sng">
              <a:noFill/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lf Simple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Dipartimento Nuovo</Template>
  <TotalTime>20556</TotalTime>
  <Words>1094</Words>
  <Application>Microsoft Office PowerPoint</Application>
  <PresentationFormat>Presentazione su schermo (4:3)</PresentationFormat>
  <Paragraphs>227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39" baseType="lpstr">
      <vt:lpstr>1_Pitchbook</vt:lpstr>
      <vt:lpstr>Alf Simple</vt:lpstr>
      <vt:lpstr>SQL vs NoSQL</vt:lpstr>
      <vt:lpstr>OLTP vs OLAP</vt:lpstr>
      <vt:lpstr>OLTP vs OLAP</vt:lpstr>
      <vt:lpstr>OLTP: On-line Transaction Processing</vt:lpstr>
      <vt:lpstr>OLTP: On-line Transaction Processing</vt:lpstr>
      <vt:lpstr>OLTP: On-line Transaction Processing</vt:lpstr>
      <vt:lpstr>OLAP: On-line Analytical Processing</vt:lpstr>
      <vt:lpstr>OLAP: On-line Analytical Processing</vt:lpstr>
      <vt:lpstr>OLAP: On-line Analytical Processing</vt:lpstr>
      <vt:lpstr>OLAP: On-line Analytical Processing</vt:lpstr>
      <vt:lpstr>Differenti requisiti</vt:lpstr>
      <vt:lpstr>Una visione d’insieme</vt:lpstr>
      <vt:lpstr>Quando relazionale?</vt:lpstr>
      <vt:lpstr>Caratteristiche SQL</vt:lpstr>
      <vt:lpstr>Data Manipulation Language (DML)</vt:lpstr>
      <vt:lpstr>Data Definition Language (DDL)</vt:lpstr>
      <vt:lpstr>Proprietà ACID delle Transazioni</vt:lpstr>
      <vt:lpstr>Un problema di scalabilità</vt:lpstr>
      <vt:lpstr>Un problema di scalabilità</vt:lpstr>
      <vt:lpstr>Quando non-relazionale?</vt:lpstr>
      <vt:lpstr>Quando non-relazionale?</vt:lpstr>
      <vt:lpstr>NoSQL</vt:lpstr>
      <vt:lpstr>NoSQL</vt:lpstr>
      <vt:lpstr>NoSQL: Caratteristiche</vt:lpstr>
      <vt:lpstr>NoSQL: BASE</vt:lpstr>
      <vt:lpstr>NoSQL: Eventually Consistent</vt:lpstr>
      <vt:lpstr>NoSQL:  CAP Theorem</vt:lpstr>
      <vt:lpstr>NoSQL:  CAP Theorem</vt:lpstr>
      <vt:lpstr>NoSQL:  CAP Theorem</vt:lpstr>
      <vt:lpstr>NoSQL: Tipi di database</vt:lpstr>
      <vt:lpstr>NoSQL: Problemi</vt:lpstr>
      <vt:lpstr>NoSQL: Potenza</vt:lpstr>
      <vt:lpstr>NoSQL: Scalabilità</vt:lpstr>
      <vt:lpstr>NoSQL: Inserimento e Modifica</vt:lpstr>
      <vt:lpstr>NoSQL: Retrieve dei dati</vt:lpstr>
      <vt:lpstr>NoSQL o RDBMS? Segui il percorso 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Engineering in L’Aquila</dc:title>
  <dc:creator>Alfonso</dc:creator>
  <cp:lastModifiedBy>Gianni</cp:lastModifiedBy>
  <cp:revision>1650</cp:revision>
  <cp:lastPrinted>2012-06-14T09:50:17Z</cp:lastPrinted>
  <dcterms:created xsi:type="dcterms:W3CDTF">2010-06-07T14:36:43Z</dcterms:created>
  <dcterms:modified xsi:type="dcterms:W3CDTF">2015-06-17T07:44:07Z</dcterms:modified>
</cp:coreProperties>
</file>