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9" r:id="rId5"/>
    <p:sldId id="261" r:id="rId6"/>
    <p:sldId id="262" r:id="rId7"/>
    <p:sldId id="263" r:id="rId8"/>
    <p:sldId id="276" r:id="rId9"/>
    <p:sldId id="277" r:id="rId10"/>
    <p:sldId id="278" r:id="rId11"/>
    <p:sldId id="279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4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88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9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5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73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01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97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70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55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25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74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5B46-8ACE-4AB1-959C-BC3957321125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4939-D514-4A88-A950-B4D8E1E48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84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" y="97146"/>
            <a:ext cx="12351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Dopo aver costruito 4 tetraedri,  dobbiamo incollarne 3 a formare la base ed 1 sopra. Iniziamo con i 3 della base.</a:t>
            </a:r>
          </a:p>
          <a:p>
            <a:r>
              <a:rPr lang="it-IT" sz="4000" dirty="0"/>
              <a:t>Per l'incollaggio utilizzeremo la pistola per colla a caldo (hot </a:t>
            </a:r>
            <a:r>
              <a:rPr lang="it-IT" sz="4000" dirty="0" err="1"/>
              <a:t>glue</a:t>
            </a:r>
            <a:r>
              <a:rPr lang="it-IT" sz="4000" dirty="0"/>
              <a:t> </a:t>
            </a:r>
            <a:r>
              <a:rPr lang="it-IT" sz="4000" dirty="0" err="1"/>
              <a:t>gun</a:t>
            </a:r>
            <a:r>
              <a:rPr lang="it-IT" sz="4000" dirty="0"/>
              <a:t>). Mettiamo i 3 tetraedri allineati (sopra un foglio di carta per evitare di sporcare il tavolo con la colla).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3128" y="3660024"/>
            <a:ext cx="3654828" cy="27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2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78358" y="1397969"/>
            <a:ext cx="8771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Ripetiamo la procedura di assemblaggio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6414" y="3664513"/>
            <a:ext cx="3643038" cy="273227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5704" y="3666698"/>
            <a:ext cx="3660511" cy="27453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3841" y="3666699"/>
            <a:ext cx="3660511" cy="27453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2296" y="3671897"/>
            <a:ext cx="3641260" cy="27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34837" y="291371"/>
            <a:ext cx="1094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Otteniamo un nuovo tetraedro che ha un buco grande al centro e quattro buchi piccoli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53" y="1156104"/>
            <a:ext cx="7602527" cy="57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91" y="1147368"/>
            <a:ext cx="7614175" cy="571063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45502" y="291371"/>
            <a:ext cx="1082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Costruiamone altri tre ed assembliamoli ripetendo la procedura: prima i tre della base</a:t>
            </a:r>
          </a:p>
        </p:txBody>
      </p:sp>
    </p:spTree>
    <p:extLst>
      <p:ext uri="{BB962C8B-B14F-4D97-AF65-F5344CB8AC3E}">
        <p14:creationId xmlns:p14="http://schemas.microsoft.com/office/powerpoint/2010/main" val="368096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67" y="1632232"/>
            <a:ext cx="6967689" cy="522576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42317" y="291371"/>
            <a:ext cx="770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L’incollaggio dei tre della base</a:t>
            </a:r>
          </a:p>
        </p:txBody>
      </p:sp>
    </p:spTree>
    <p:extLst>
      <p:ext uri="{BB962C8B-B14F-4D97-AF65-F5344CB8AC3E}">
        <p14:creationId xmlns:p14="http://schemas.microsoft.com/office/powerpoint/2010/main" val="291086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0978" y="2075094"/>
            <a:ext cx="5466177" cy="409963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93350"/>
            <a:ext cx="12143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Abbiamo ottenuto un  tetraedro con un buco grandissimo al centro, quattro </a:t>
            </a:r>
            <a:r>
              <a:rPr lang="it-IT" sz="4000"/>
              <a:t>buchi grandi </a:t>
            </a:r>
            <a:r>
              <a:rPr lang="it-IT" sz="4000" dirty="0"/>
              <a:t>e sedici buchi piccoli</a:t>
            </a:r>
          </a:p>
        </p:txBody>
      </p:sp>
    </p:spTree>
    <p:extLst>
      <p:ext uri="{BB962C8B-B14F-4D97-AF65-F5344CB8AC3E}">
        <p14:creationId xmlns:p14="http://schemas.microsoft.com/office/powerpoint/2010/main" val="6742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9474" y="288176"/>
            <a:ext cx="11230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 tetraedri si toccano due a due: un punto di incollaggio mi sembra poco per sorreggere il peso di tutta la struttura che andremo a realizzare; allora, con la pistola facciamo un piccolo ponte tra i due tetraedri contigui.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93072" y="1741516"/>
            <a:ext cx="6821978" cy="51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38892" y="288176"/>
            <a:ext cx="753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Aspettiamo qualche minuto che la colla si raffreddi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63" y="968432"/>
            <a:ext cx="7852756" cy="58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0835" y="256426"/>
            <a:ext cx="11975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Adesso dobbiamo incollare il quarto tetraedro sopra gli altri tre: e' difficile farlo, specialmente se siamo soli. Un </a:t>
            </a:r>
            <a:r>
              <a:rPr lang="it-IT" sz="2800" dirty="0" smtClean="0"/>
              <a:t>trucco </a:t>
            </a:r>
            <a:r>
              <a:rPr lang="it-IT" sz="2800" dirty="0"/>
              <a:t>e' </a:t>
            </a:r>
            <a:r>
              <a:rPr lang="it-IT" sz="2800" dirty="0" smtClean="0"/>
              <a:t>quello di </a:t>
            </a:r>
            <a:r>
              <a:rPr lang="it-IT" sz="2800" dirty="0"/>
              <a:t>appoggiare i tre tetraedri (gia' incollati) in verticale e di mettere il quarto a lato.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5116" y="2660461"/>
            <a:ext cx="4797187" cy="35978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587" y="2660461"/>
            <a:ext cx="4797187" cy="35978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4288" y="2660460"/>
            <a:ext cx="4797188" cy="35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8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85463" y="256426"/>
            <a:ext cx="764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Si incollano le due coppie di vertici sul piano di base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2081" y="1693174"/>
            <a:ext cx="5902657" cy="44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35125" y="256426"/>
            <a:ext cx="9444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Si ruota ancora la struttura in modo da incollare anche l'ultima coppia di vertici poggiata su un  piano orizzontale.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88" y="2015603"/>
            <a:ext cx="5534167" cy="41506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0560" y="2015601"/>
            <a:ext cx="5534169" cy="41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03364" y="256426"/>
            <a:ext cx="9587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Ecco quanto fatto: abbiamo realizzato un nuovo tetraedro di dimensioni doppie di quello di partenza e con un buco al centro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1328" y="1991719"/>
            <a:ext cx="5561463" cy="41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43591" y="256426"/>
            <a:ext cx="33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Costruiamone altri tre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8578" y="1782913"/>
            <a:ext cx="5800099" cy="43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15674" y="256426"/>
            <a:ext cx="619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Ripetiamo la procedura di assemblaggio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7645" y="1599451"/>
            <a:ext cx="6009769" cy="45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0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274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Leonetti</dc:creator>
  <cp:lastModifiedBy>Francesco Leonetti</cp:lastModifiedBy>
  <cp:revision>48</cp:revision>
  <dcterms:created xsi:type="dcterms:W3CDTF">2018-11-13T14:16:07Z</dcterms:created>
  <dcterms:modified xsi:type="dcterms:W3CDTF">2018-12-12T15:21:34Z</dcterms:modified>
</cp:coreProperties>
</file>