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0" r:id="rId2"/>
    <p:sldId id="338" r:id="rId3"/>
    <p:sldId id="310" r:id="rId4"/>
    <p:sldId id="257" r:id="rId5"/>
    <p:sldId id="260" r:id="rId6"/>
    <p:sldId id="262" r:id="rId7"/>
    <p:sldId id="263" r:id="rId8"/>
    <p:sldId id="264" r:id="rId9"/>
    <p:sldId id="265" r:id="rId10"/>
    <p:sldId id="267" r:id="rId11"/>
    <p:sldId id="293" r:id="rId12"/>
    <p:sldId id="294" r:id="rId13"/>
    <p:sldId id="337" r:id="rId14"/>
    <p:sldId id="296" r:id="rId15"/>
    <p:sldId id="345" r:id="rId16"/>
    <p:sldId id="341" r:id="rId17"/>
    <p:sldId id="343" r:id="rId18"/>
    <p:sldId id="344" r:id="rId19"/>
    <p:sldId id="346" r:id="rId20"/>
    <p:sldId id="347" r:id="rId21"/>
    <p:sldId id="348" r:id="rId22"/>
    <p:sldId id="33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DB7B-A8DC-4A70-A471-4AACA7BF04AB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366F-4DB7-4263-8DDB-DD62814EA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3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95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1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70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39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20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3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5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21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7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FDF0-9B12-4AEE-812F-BB0C113684D4}" type="datetimeFigureOut">
              <a:rPr lang="it-IT" smtClean="0"/>
              <a:t>21/04/2018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2FA1-AAA9-4374-9A1C-DAE725884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0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02822" y="1169324"/>
            <a:ext cx="1034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00B0F0"/>
                </a:solidFill>
              </a:rPr>
              <a:t>Geometria all’aperto e al chiuso</a:t>
            </a:r>
            <a:endParaRPr lang="it-IT" sz="6000" dirty="0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55520" y="2926081"/>
            <a:ext cx="7226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/>
              <a:t>Francesco Leonetti</a:t>
            </a:r>
            <a:endParaRPr lang="it-IT" sz="7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04899" y="4976553"/>
            <a:ext cx="75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Università degli </a:t>
            </a:r>
            <a:r>
              <a:rPr lang="it-IT" sz="4000" dirty="0">
                <a:solidFill>
                  <a:srgbClr val="00B050"/>
                </a:solidFill>
              </a:rPr>
              <a:t>S</a:t>
            </a:r>
            <a:r>
              <a:rPr lang="it-IT" sz="4000" dirty="0" smtClean="0">
                <a:solidFill>
                  <a:srgbClr val="00B050"/>
                </a:solidFill>
              </a:rPr>
              <a:t>tudi dell’Aquila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0275" y="-2200274"/>
            <a:ext cx="5657849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4183" y="-38794"/>
            <a:ext cx="1147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La realizzazione in plastica con stampante 3D</a:t>
            </a:r>
            <a:endParaRPr lang="it-IT" sz="4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26" y="1151312"/>
            <a:ext cx="7608916" cy="57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9507" y="-38794"/>
            <a:ext cx="1147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La realizzazione in legno e corda</a:t>
            </a:r>
            <a:endParaRPr lang="it-IT" sz="4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32" y="818802"/>
            <a:ext cx="8052262" cy="60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1062" y="-94209"/>
            <a:ext cx="767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La realizzazione su tela </a:t>
            </a:r>
            <a:r>
              <a:rPr lang="it-IT" sz="4800" dirty="0" err="1" smtClean="0"/>
              <a:t>aida</a:t>
            </a: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18" y="789708"/>
            <a:ext cx="8091055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64525" y="299257"/>
            <a:ext cx="11477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La realizzazione con cartone e nastro</a:t>
            </a:r>
            <a:endParaRPr lang="it-IT" sz="5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27" y="1737354"/>
            <a:ext cx="6428509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035843"/>
            <a:ext cx="57150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035843"/>
            <a:ext cx="5715000" cy="47863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39978" y="6043830"/>
            <a:ext cx="445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1/5 del lato è 10:5=2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547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8" y="1309687"/>
            <a:ext cx="7319963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31" y="1583531"/>
            <a:ext cx="4757738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31" y="1583531"/>
            <a:ext cx="4757738" cy="36909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00100" y="5458691"/>
            <a:ext cx="1114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Misuro il lato blu (8,2 cm) e ne calcolo 1/5</a:t>
            </a:r>
            <a:r>
              <a:rPr lang="it-IT" sz="4000" dirty="0" smtClean="0">
                <a:sym typeface="Wingdings" panose="05000000000000000000" pitchFamily="2" charset="2"/>
              </a:rPr>
              <a:t> </a:t>
            </a:r>
          </a:p>
          <a:p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smtClean="0">
                <a:sym typeface="Wingdings" panose="05000000000000000000" pitchFamily="2" charset="2"/>
              </a:rPr>
              <a:t>                       8,2 : 5 = 1,6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5896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64028" y="986444"/>
            <a:ext cx="10568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Su internet cerco Giulianova belvedere</a:t>
            </a:r>
          </a:p>
          <a:p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/>
              <a:t>v</a:t>
            </a:r>
            <a:r>
              <a:rPr lang="it-IT" sz="4000" dirty="0" smtClean="0"/>
              <a:t>isione dal satellite</a:t>
            </a:r>
          </a:p>
          <a:p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 smtClean="0"/>
              <a:t>ingrandisco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265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1635918"/>
            <a:ext cx="4200525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669256"/>
            <a:ext cx="4457700" cy="35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5978" y="1906399"/>
            <a:ext cx="108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http://people.disim.univaq.it/~leonetti/lauree_sc/pagina1.html#belvedere_giulianova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59331" y="3823855"/>
            <a:ext cx="704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leonetti@univaq.it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17122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0" y="-604056"/>
            <a:ext cx="10323006" cy="68928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33107" y="5968540"/>
            <a:ext cx="251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Giulianova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535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218" y="543097"/>
            <a:ext cx="1213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Attività con la classe V </a:t>
            </a:r>
            <a:r>
              <a:rPr lang="it-IT" sz="2800" dirty="0" err="1" smtClean="0"/>
              <a:t>sez</a:t>
            </a:r>
            <a:r>
              <a:rPr lang="it-IT" sz="2800" dirty="0" smtClean="0"/>
              <a:t> I del </a:t>
            </a:r>
            <a:r>
              <a:rPr lang="it-IT" sz="2800" dirty="0" err="1" smtClean="0"/>
              <a:t>Crocetti</a:t>
            </a:r>
            <a:r>
              <a:rPr lang="it-IT" sz="2800" dirty="0" smtClean="0"/>
              <a:t> </a:t>
            </a:r>
            <a:r>
              <a:rPr lang="it-IT" sz="2800" dirty="0" err="1" smtClean="0"/>
              <a:t>Cerulli</a:t>
            </a:r>
            <a:r>
              <a:rPr lang="it-IT" sz="2800" dirty="0" smtClean="0"/>
              <a:t> di Giulianova Dicembre 2017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7241" y="1138842"/>
            <a:ext cx="7625542" cy="57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88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Leonetti</dc:creator>
  <cp:lastModifiedBy>Francesco Leonetti</cp:lastModifiedBy>
  <cp:revision>64</cp:revision>
  <dcterms:created xsi:type="dcterms:W3CDTF">2018-03-12T16:03:30Z</dcterms:created>
  <dcterms:modified xsi:type="dcterms:W3CDTF">2018-04-21T13:47:42Z</dcterms:modified>
</cp:coreProperties>
</file>