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51"/>
  </p:notesMasterIdLst>
  <p:handoutMasterIdLst>
    <p:handoutMasterId r:id="rId52"/>
  </p:handoutMasterIdLst>
  <p:sldIdLst>
    <p:sldId id="256" r:id="rId2"/>
    <p:sldId id="342" r:id="rId3"/>
    <p:sldId id="343" r:id="rId4"/>
    <p:sldId id="456" r:id="rId5"/>
    <p:sldId id="459" r:id="rId6"/>
    <p:sldId id="458" r:id="rId7"/>
    <p:sldId id="352" r:id="rId8"/>
    <p:sldId id="356" r:id="rId9"/>
    <p:sldId id="353" r:id="rId10"/>
    <p:sldId id="355" r:id="rId11"/>
    <p:sldId id="357" r:id="rId12"/>
    <p:sldId id="358" r:id="rId13"/>
    <p:sldId id="359" r:id="rId14"/>
    <p:sldId id="360" r:id="rId15"/>
    <p:sldId id="361" r:id="rId16"/>
    <p:sldId id="362" r:id="rId17"/>
    <p:sldId id="371" r:id="rId18"/>
    <p:sldId id="455" r:id="rId19"/>
    <p:sldId id="364" r:id="rId20"/>
    <p:sldId id="374" r:id="rId21"/>
    <p:sldId id="365" r:id="rId22"/>
    <p:sldId id="367" r:id="rId23"/>
    <p:sldId id="368" r:id="rId24"/>
    <p:sldId id="369" r:id="rId25"/>
    <p:sldId id="372" r:id="rId26"/>
    <p:sldId id="373" r:id="rId27"/>
    <p:sldId id="375" r:id="rId28"/>
    <p:sldId id="376" r:id="rId29"/>
    <p:sldId id="377" r:id="rId30"/>
    <p:sldId id="378" r:id="rId31"/>
    <p:sldId id="379" r:id="rId32"/>
    <p:sldId id="381" r:id="rId33"/>
    <p:sldId id="460" r:id="rId34"/>
    <p:sldId id="363" r:id="rId35"/>
    <p:sldId id="382" r:id="rId36"/>
    <p:sldId id="383" r:id="rId37"/>
    <p:sldId id="384" r:id="rId38"/>
    <p:sldId id="385" r:id="rId39"/>
    <p:sldId id="386" r:id="rId40"/>
    <p:sldId id="453" r:id="rId41"/>
    <p:sldId id="410" r:id="rId42"/>
    <p:sldId id="387" r:id="rId43"/>
    <p:sldId id="388" r:id="rId44"/>
    <p:sldId id="413" r:id="rId45"/>
    <p:sldId id="390" r:id="rId46"/>
    <p:sldId id="393" r:id="rId47"/>
    <p:sldId id="391" r:id="rId48"/>
    <p:sldId id="395" r:id="rId49"/>
    <p:sldId id="457" r:id="rId50"/>
  </p:sldIdLst>
  <p:sldSz cx="9144000" cy="6858000" type="screen4x3"/>
  <p:notesSz cx="6831013" cy="9396413"/>
  <p:embeddedFontLst>
    <p:embeddedFont>
      <p:font typeface="Comic Sans MS" panose="030F0702030302020204" pitchFamily="66" charset="0"/>
      <p:regular r:id="rId53"/>
      <p:bold r:id="rId54"/>
      <p:italic r:id="rId55"/>
      <p:boldItalic r:id="rId56"/>
    </p:embeddedFont>
    <p:embeddedFont>
      <p:font typeface="Cambria Math" panose="02040503050406030204" pitchFamily="18" charset="0"/>
      <p:regular r:id="rId57"/>
    </p:embeddedFont>
    <p:embeddedFont>
      <p:font typeface="Times" panose="02020603050405020304" pitchFamily="18" charset="0"/>
      <p:regular r:id="rId58"/>
      <p:bold r:id="rId59"/>
      <p:italic r:id="rId60"/>
      <p:boldItalic r:id="rId61"/>
    </p:embeddedFont>
    <p:embeddedFont>
      <p:font typeface="Tahoma" panose="020B0604030504040204" pitchFamily="34" charset="0"/>
      <p:regular r:id="rId62"/>
      <p:bold r:id="rId63"/>
    </p:embeddedFont>
  </p:embeddedFontLst>
  <p:defaultTextStyle>
    <a:defPPr>
      <a:defRPr lang="en-US"/>
    </a:defPPr>
    <a:lvl1pPr algn="l" rtl="0" eaLnBrk="0" fontAlgn="base" hangingPunct="0">
      <a:spcBef>
        <a:spcPct val="0"/>
      </a:spcBef>
      <a:spcAft>
        <a:spcPct val="0"/>
      </a:spcAft>
      <a:defRPr sz="3200" kern="1200">
        <a:solidFill>
          <a:schemeClr val="accent2"/>
        </a:solidFill>
        <a:latin typeface="Comic Sans MS" panose="030F0702030302020204" pitchFamily="66" charset="0"/>
        <a:ea typeface="+mn-ea"/>
        <a:cs typeface="+mn-cs"/>
      </a:defRPr>
    </a:lvl1pPr>
    <a:lvl2pPr marL="457200" algn="l" rtl="0" eaLnBrk="0" fontAlgn="base" hangingPunct="0">
      <a:spcBef>
        <a:spcPct val="0"/>
      </a:spcBef>
      <a:spcAft>
        <a:spcPct val="0"/>
      </a:spcAft>
      <a:defRPr sz="3200" kern="1200">
        <a:solidFill>
          <a:schemeClr val="accent2"/>
        </a:solidFill>
        <a:latin typeface="Comic Sans MS" panose="030F0702030302020204" pitchFamily="66" charset="0"/>
        <a:ea typeface="+mn-ea"/>
        <a:cs typeface="+mn-cs"/>
      </a:defRPr>
    </a:lvl2pPr>
    <a:lvl3pPr marL="914400" algn="l" rtl="0" eaLnBrk="0" fontAlgn="base" hangingPunct="0">
      <a:spcBef>
        <a:spcPct val="0"/>
      </a:spcBef>
      <a:spcAft>
        <a:spcPct val="0"/>
      </a:spcAft>
      <a:defRPr sz="3200" kern="1200">
        <a:solidFill>
          <a:schemeClr val="accent2"/>
        </a:solidFill>
        <a:latin typeface="Comic Sans MS" panose="030F0702030302020204" pitchFamily="66" charset="0"/>
        <a:ea typeface="+mn-ea"/>
        <a:cs typeface="+mn-cs"/>
      </a:defRPr>
    </a:lvl3pPr>
    <a:lvl4pPr marL="1371600" algn="l" rtl="0" eaLnBrk="0" fontAlgn="base" hangingPunct="0">
      <a:spcBef>
        <a:spcPct val="0"/>
      </a:spcBef>
      <a:spcAft>
        <a:spcPct val="0"/>
      </a:spcAft>
      <a:defRPr sz="3200" kern="1200">
        <a:solidFill>
          <a:schemeClr val="accent2"/>
        </a:solidFill>
        <a:latin typeface="Comic Sans MS" panose="030F0702030302020204" pitchFamily="66" charset="0"/>
        <a:ea typeface="+mn-ea"/>
        <a:cs typeface="+mn-cs"/>
      </a:defRPr>
    </a:lvl4pPr>
    <a:lvl5pPr marL="1828800" algn="l" rtl="0" eaLnBrk="0" fontAlgn="base" hangingPunct="0">
      <a:spcBef>
        <a:spcPct val="0"/>
      </a:spcBef>
      <a:spcAft>
        <a:spcPct val="0"/>
      </a:spcAft>
      <a:defRPr sz="3200" kern="1200">
        <a:solidFill>
          <a:schemeClr val="accent2"/>
        </a:solidFill>
        <a:latin typeface="Comic Sans MS" panose="030F0702030302020204" pitchFamily="66" charset="0"/>
        <a:ea typeface="+mn-ea"/>
        <a:cs typeface="+mn-cs"/>
      </a:defRPr>
    </a:lvl5pPr>
    <a:lvl6pPr marL="2286000" algn="l" defTabSz="914400" rtl="0" eaLnBrk="1" latinLnBrk="0" hangingPunct="1">
      <a:defRPr sz="3200" kern="1200">
        <a:solidFill>
          <a:schemeClr val="accent2"/>
        </a:solidFill>
        <a:latin typeface="Comic Sans MS" panose="030F0702030302020204" pitchFamily="66" charset="0"/>
        <a:ea typeface="+mn-ea"/>
        <a:cs typeface="+mn-cs"/>
      </a:defRPr>
    </a:lvl6pPr>
    <a:lvl7pPr marL="2743200" algn="l" defTabSz="914400" rtl="0" eaLnBrk="1" latinLnBrk="0" hangingPunct="1">
      <a:defRPr sz="3200" kern="1200">
        <a:solidFill>
          <a:schemeClr val="accent2"/>
        </a:solidFill>
        <a:latin typeface="Comic Sans MS" panose="030F0702030302020204" pitchFamily="66" charset="0"/>
        <a:ea typeface="+mn-ea"/>
        <a:cs typeface="+mn-cs"/>
      </a:defRPr>
    </a:lvl7pPr>
    <a:lvl8pPr marL="3200400" algn="l" defTabSz="914400" rtl="0" eaLnBrk="1" latinLnBrk="0" hangingPunct="1">
      <a:defRPr sz="3200" kern="1200">
        <a:solidFill>
          <a:schemeClr val="accent2"/>
        </a:solidFill>
        <a:latin typeface="Comic Sans MS" panose="030F0702030302020204" pitchFamily="66" charset="0"/>
        <a:ea typeface="+mn-ea"/>
        <a:cs typeface="+mn-cs"/>
      </a:defRPr>
    </a:lvl8pPr>
    <a:lvl9pPr marL="3657600" algn="l" defTabSz="914400" rtl="0" eaLnBrk="1" latinLnBrk="0" hangingPunct="1">
      <a:defRPr sz="3200" kern="1200">
        <a:solidFill>
          <a:schemeClr val="accent2"/>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9900"/>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27" autoAdjust="0"/>
  </p:normalViewPr>
  <p:slideViewPr>
    <p:cSldViewPr>
      <p:cViewPr varScale="1">
        <p:scale>
          <a:sx n="110" d="100"/>
          <a:sy n="110" d="100"/>
        </p:scale>
        <p:origin x="7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908" y="-108"/>
      </p:cViewPr>
      <p:guideLst>
        <p:guide orient="horz" pos="2959"/>
        <p:guide pos="215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4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7.wmf"/><Relationship Id="rId1" Type="http://schemas.openxmlformats.org/officeDocument/2006/relationships/image" Target="../media/image43.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3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0.wmf"/><Relationship Id="rId4" Type="http://schemas.openxmlformats.org/officeDocument/2006/relationships/image" Target="../media/image3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39.wmf"/><Relationship Id="rId1" Type="http://schemas.openxmlformats.org/officeDocument/2006/relationships/image" Target="../media/image40.wmf"/><Relationship Id="rId5" Type="http://schemas.openxmlformats.org/officeDocument/2006/relationships/image" Target="../media/image56.wmf"/><Relationship Id="rId4" Type="http://schemas.openxmlformats.org/officeDocument/2006/relationships/image" Target="../media/image5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58.wmf"/><Relationship Id="rId1" Type="http://schemas.openxmlformats.org/officeDocument/2006/relationships/image" Target="../media/image57.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9.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60.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9.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6068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New Roman" pitchFamily="18" charset="0"/>
              </a:defRPr>
            </a:lvl1pPr>
          </a:lstStyle>
          <a:p>
            <a:pPr>
              <a:defRPr/>
            </a:pPr>
            <a:endParaRPr lang="en-US" altLang="en-US"/>
          </a:p>
        </p:txBody>
      </p:sp>
      <p:sp>
        <p:nvSpPr>
          <p:cNvPr id="6147" name="Rectangle 3"/>
          <p:cNvSpPr>
            <a:spLocks noGrp="1" noChangeArrowheads="1"/>
          </p:cNvSpPr>
          <p:nvPr>
            <p:ph type="dt" sz="quarter" idx="1"/>
          </p:nvPr>
        </p:nvSpPr>
        <p:spPr bwMode="auto">
          <a:xfrm>
            <a:off x="3870325" y="0"/>
            <a:ext cx="296068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New Roman" pitchFamily="18" charset="0"/>
              </a:defRPr>
            </a:lvl1pPr>
          </a:lstStyle>
          <a:p>
            <a:pPr>
              <a:defRPr/>
            </a:pPr>
            <a:endParaRPr lang="en-US" altLang="en-US"/>
          </a:p>
        </p:txBody>
      </p:sp>
      <p:sp>
        <p:nvSpPr>
          <p:cNvPr id="6148" name="Rectangle 4"/>
          <p:cNvSpPr>
            <a:spLocks noGrp="1" noChangeArrowheads="1"/>
          </p:cNvSpPr>
          <p:nvPr>
            <p:ph type="ftr" sz="quarter" idx="2"/>
          </p:nvPr>
        </p:nvSpPr>
        <p:spPr bwMode="auto">
          <a:xfrm>
            <a:off x="0" y="8926513"/>
            <a:ext cx="296068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New Roman" pitchFamily="18" charset="0"/>
              </a:defRPr>
            </a:lvl1pPr>
          </a:lstStyle>
          <a:p>
            <a:pPr>
              <a:defRPr/>
            </a:pPr>
            <a:endParaRPr lang="en-US" altLang="en-US"/>
          </a:p>
        </p:txBody>
      </p:sp>
      <p:sp>
        <p:nvSpPr>
          <p:cNvPr id="6149" name="Rectangle 5"/>
          <p:cNvSpPr>
            <a:spLocks noGrp="1" noChangeArrowheads="1"/>
          </p:cNvSpPr>
          <p:nvPr>
            <p:ph type="sldNum" sz="quarter" idx="3"/>
          </p:nvPr>
        </p:nvSpPr>
        <p:spPr bwMode="auto">
          <a:xfrm>
            <a:off x="3870325" y="8926513"/>
            <a:ext cx="296068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New Roman" panose="02020603050405020304" pitchFamily="18" charset="0"/>
              </a:defRPr>
            </a:lvl1pPr>
          </a:lstStyle>
          <a:p>
            <a:pPr>
              <a:defRPr/>
            </a:pPr>
            <a:fld id="{E4FE4053-330A-4F6C-8C05-EB0CC5F613AE}"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6068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New Roman" pitchFamily="18" charset="0"/>
              </a:defRPr>
            </a:lvl1pPr>
          </a:lstStyle>
          <a:p>
            <a:pPr>
              <a:defRPr/>
            </a:pPr>
            <a:endParaRPr lang="en-US" altLang="en-US"/>
          </a:p>
        </p:txBody>
      </p:sp>
      <p:sp>
        <p:nvSpPr>
          <p:cNvPr id="5123" name="Rectangle 3"/>
          <p:cNvSpPr>
            <a:spLocks noGrp="1" noChangeArrowheads="1"/>
          </p:cNvSpPr>
          <p:nvPr>
            <p:ph type="dt" idx="1"/>
          </p:nvPr>
        </p:nvSpPr>
        <p:spPr bwMode="auto">
          <a:xfrm>
            <a:off x="3870325" y="0"/>
            <a:ext cx="296068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New Roman" pitchFamily="18"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066800" y="704850"/>
            <a:ext cx="4699000"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1225" y="4464050"/>
            <a:ext cx="5008563"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926513"/>
            <a:ext cx="296068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New Roman" pitchFamily="18" charset="0"/>
              </a:defRPr>
            </a:lvl1pPr>
          </a:lstStyle>
          <a:p>
            <a:pPr>
              <a:defRPr/>
            </a:pPr>
            <a:endParaRPr lang="en-US" altLang="en-US"/>
          </a:p>
        </p:txBody>
      </p:sp>
      <p:sp>
        <p:nvSpPr>
          <p:cNvPr id="5127" name="Rectangle 7"/>
          <p:cNvSpPr>
            <a:spLocks noGrp="1" noChangeArrowheads="1"/>
          </p:cNvSpPr>
          <p:nvPr>
            <p:ph type="sldNum" sz="quarter" idx="5"/>
          </p:nvPr>
        </p:nvSpPr>
        <p:spPr bwMode="auto">
          <a:xfrm>
            <a:off x="3870325" y="8926513"/>
            <a:ext cx="296068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New Roman" panose="02020603050405020304" pitchFamily="18" charset="0"/>
              </a:defRPr>
            </a:lvl1pPr>
          </a:lstStyle>
          <a:p>
            <a:pPr>
              <a:defRPr/>
            </a:pPr>
            <a:fld id="{85EEA2DE-6622-4BAF-8453-7D210925A3FF}"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2"/>
                </a:solidFill>
                <a:latin typeface="Comic Sans MS" panose="030F0702030302020204" pitchFamily="66" charset="0"/>
              </a:defRPr>
            </a:lvl1pPr>
            <a:lvl2pPr marL="742950" indent="-285750">
              <a:defRPr sz="3200">
                <a:solidFill>
                  <a:schemeClr val="accent2"/>
                </a:solidFill>
                <a:latin typeface="Comic Sans MS" panose="030F0702030302020204" pitchFamily="66" charset="0"/>
              </a:defRPr>
            </a:lvl2pPr>
            <a:lvl3pPr marL="1143000" indent="-228600">
              <a:defRPr sz="3200">
                <a:solidFill>
                  <a:schemeClr val="accent2"/>
                </a:solidFill>
                <a:latin typeface="Comic Sans MS" panose="030F0702030302020204" pitchFamily="66" charset="0"/>
              </a:defRPr>
            </a:lvl3pPr>
            <a:lvl4pPr marL="1600200" indent="-228600">
              <a:defRPr sz="3200">
                <a:solidFill>
                  <a:schemeClr val="accent2"/>
                </a:solidFill>
                <a:latin typeface="Comic Sans MS" panose="030F0702030302020204" pitchFamily="66" charset="0"/>
              </a:defRPr>
            </a:lvl4pPr>
            <a:lvl5pPr marL="2057400" indent="-228600">
              <a:defRPr sz="3200">
                <a:solidFill>
                  <a:schemeClr val="accent2"/>
                </a:solidFill>
                <a:latin typeface="Comic Sans MS" panose="030F0702030302020204" pitchFamily="66" charset="0"/>
              </a:defRPr>
            </a:lvl5pPr>
            <a:lvl6pPr marL="2514600" indent="-228600" eaLnBrk="0" fontAlgn="base" hangingPunct="0">
              <a:spcBef>
                <a:spcPct val="0"/>
              </a:spcBef>
              <a:spcAft>
                <a:spcPct val="0"/>
              </a:spcAft>
              <a:defRPr sz="3200">
                <a:solidFill>
                  <a:schemeClr val="accent2"/>
                </a:solidFill>
                <a:latin typeface="Comic Sans MS" panose="030F0702030302020204" pitchFamily="66" charset="0"/>
              </a:defRPr>
            </a:lvl6pPr>
            <a:lvl7pPr marL="2971800" indent="-228600" eaLnBrk="0" fontAlgn="base" hangingPunct="0">
              <a:spcBef>
                <a:spcPct val="0"/>
              </a:spcBef>
              <a:spcAft>
                <a:spcPct val="0"/>
              </a:spcAft>
              <a:defRPr sz="3200">
                <a:solidFill>
                  <a:schemeClr val="accent2"/>
                </a:solidFill>
                <a:latin typeface="Comic Sans MS" panose="030F0702030302020204" pitchFamily="66" charset="0"/>
              </a:defRPr>
            </a:lvl7pPr>
            <a:lvl8pPr marL="3429000" indent="-228600" eaLnBrk="0" fontAlgn="base" hangingPunct="0">
              <a:spcBef>
                <a:spcPct val="0"/>
              </a:spcBef>
              <a:spcAft>
                <a:spcPct val="0"/>
              </a:spcAft>
              <a:defRPr sz="3200">
                <a:solidFill>
                  <a:schemeClr val="accent2"/>
                </a:solidFill>
                <a:latin typeface="Comic Sans MS" panose="030F0702030302020204" pitchFamily="66" charset="0"/>
              </a:defRPr>
            </a:lvl8pPr>
            <a:lvl9pPr marL="3886200" indent="-228600" eaLnBrk="0" fontAlgn="base" hangingPunct="0">
              <a:spcBef>
                <a:spcPct val="0"/>
              </a:spcBef>
              <a:spcAft>
                <a:spcPct val="0"/>
              </a:spcAft>
              <a:defRPr sz="3200">
                <a:solidFill>
                  <a:schemeClr val="accent2"/>
                </a:solidFill>
                <a:latin typeface="Comic Sans MS" panose="030F0702030302020204" pitchFamily="66" charset="0"/>
              </a:defRPr>
            </a:lvl9pPr>
          </a:lstStyle>
          <a:p>
            <a:fld id="{81699903-C033-45B9-80F6-D8C0D6C62D1C}" type="slidenum">
              <a:rPr lang="en-US" altLang="en-US" sz="1200" smtClean="0">
                <a:solidFill>
                  <a:schemeClr val="tx1"/>
                </a:solidFill>
                <a:latin typeface="Times New Roman" panose="02020603050405020304" pitchFamily="18" charset="0"/>
              </a:rPr>
              <a:pPr/>
              <a:t>1</a:t>
            </a:fld>
            <a:endParaRPr lang="en-US" altLang="en-US" sz="1200" smtClean="0">
              <a:solidFill>
                <a:schemeClr val="tx1"/>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968160-A94D-4DE6-97A3-B73E635DA0B6}" type="slidenum">
              <a:rPr lang="en-US" altLang="en-US"/>
              <a:pPr>
                <a:defRPr/>
              </a:pPr>
              <a:t>‹N›</a:t>
            </a:fld>
            <a:endParaRPr lang="en-US" altLang="en-US"/>
          </a:p>
        </p:txBody>
      </p:sp>
    </p:spTree>
    <p:extLst>
      <p:ext uri="{BB962C8B-B14F-4D97-AF65-F5344CB8AC3E}">
        <p14:creationId xmlns:p14="http://schemas.microsoft.com/office/powerpoint/2010/main" val="420884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616517-A6FE-45A6-8F4F-3151C354E3E1}" type="slidenum">
              <a:rPr lang="en-US" altLang="en-US"/>
              <a:pPr>
                <a:defRPr/>
              </a:pPr>
              <a:t>‹N›</a:t>
            </a:fld>
            <a:endParaRPr lang="en-US" altLang="en-US"/>
          </a:p>
        </p:txBody>
      </p:sp>
    </p:spTree>
    <p:extLst>
      <p:ext uri="{BB962C8B-B14F-4D97-AF65-F5344CB8AC3E}">
        <p14:creationId xmlns:p14="http://schemas.microsoft.com/office/powerpoint/2010/main" val="61758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52400"/>
            <a:ext cx="2209800" cy="6172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52400" y="152400"/>
            <a:ext cx="6477000" cy="6172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D1400A-128A-4CD4-B296-AEF50240A4F6}" type="slidenum">
              <a:rPr lang="en-US" altLang="en-US"/>
              <a:pPr>
                <a:defRPr/>
              </a:pPr>
              <a:t>‹N›</a:t>
            </a:fld>
            <a:endParaRPr lang="en-US" altLang="en-US"/>
          </a:p>
        </p:txBody>
      </p:sp>
    </p:spTree>
    <p:extLst>
      <p:ext uri="{BB962C8B-B14F-4D97-AF65-F5344CB8AC3E}">
        <p14:creationId xmlns:p14="http://schemas.microsoft.com/office/powerpoint/2010/main" val="157542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4BC215B-EE8A-4605-8B1F-1DB7FC42F13F}" type="slidenum">
              <a:rPr lang="en-US" altLang="en-US"/>
              <a:pPr>
                <a:defRPr/>
              </a:pPr>
              <a:t>‹N›</a:t>
            </a:fld>
            <a:endParaRPr lang="en-US" altLang="en-US"/>
          </a:p>
        </p:txBody>
      </p:sp>
    </p:spTree>
    <p:extLst>
      <p:ext uri="{BB962C8B-B14F-4D97-AF65-F5344CB8AC3E}">
        <p14:creationId xmlns:p14="http://schemas.microsoft.com/office/powerpoint/2010/main" val="80248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2A0DD0-6129-43B9-8204-B05DC42F5B92}" type="slidenum">
              <a:rPr lang="en-US" altLang="en-US"/>
              <a:pPr>
                <a:defRPr/>
              </a:pPr>
              <a:t>‹N›</a:t>
            </a:fld>
            <a:endParaRPr lang="en-US" altLang="en-US"/>
          </a:p>
        </p:txBody>
      </p:sp>
    </p:spTree>
    <p:extLst>
      <p:ext uri="{BB962C8B-B14F-4D97-AF65-F5344CB8AC3E}">
        <p14:creationId xmlns:p14="http://schemas.microsoft.com/office/powerpoint/2010/main" val="66298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52400" y="838200"/>
            <a:ext cx="4343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838200"/>
            <a:ext cx="4343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897B641-9A5B-4F20-B9F4-954F9119CDE4}" type="slidenum">
              <a:rPr lang="en-US" altLang="en-US"/>
              <a:pPr>
                <a:defRPr/>
              </a:pPr>
              <a:t>‹N›</a:t>
            </a:fld>
            <a:endParaRPr lang="en-US" altLang="en-US"/>
          </a:p>
        </p:txBody>
      </p:sp>
    </p:spTree>
    <p:extLst>
      <p:ext uri="{BB962C8B-B14F-4D97-AF65-F5344CB8AC3E}">
        <p14:creationId xmlns:p14="http://schemas.microsoft.com/office/powerpoint/2010/main" val="368432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BD9ACC6-B87B-4410-AE4D-D9429F31BB6D}" type="slidenum">
              <a:rPr lang="en-US" altLang="en-US"/>
              <a:pPr>
                <a:defRPr/>
              </a:pPr>
              <a:t>‹N›</a:t>
            </a:fld>
            <a:endParaRPr lang="en-US" altLang="en-US"/>
          </a:p>
        </p:txBody>
      </p:sp>
    </p:spTree>
    <p:extLst>
      <p:ext uri="{BB962C8B-B14F-4D97-AF65-F5344CB8AC3E}">
        <p14:creationId xmlns:p14="http://schemas.microsoft.com/office/powerpoint/2010/main" val="103630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92F5E23-D9EA-4BAC-9C11-FD01F172DF1F}" type="slidenum">
              <a:rPr lang="en-US" altLang="en-US"/>
              <a:pPr>
                <a:defRPr/>
              </a:pPr>
              <a:t>‹N›</a:t>
            </a:fld>
            <a:endParaRPr lang="en-US" altLang="en-US"/>
          </a:p>
        </p:txBody>
      </p:sp>
    </p:spTree>
    <p:extLst>
      <p:ext uri="{BB962C8B-B14F-4D97-AF65-F5344CB8AC3E}">
        <p14:creationId xmlns:p14="http://schemas.microsoft.com/office/powerpoint/2010/main" val="10580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B24070D-9169-445C-B4A1-93010BD17E0A}" type="slidenum">
              <a:rPr lang="en-US" altLang="en-US"/>
              <a:pPr>
                <a:defRPr/>
              </a:pPr>
              <a:t>‹N›</a:t>
            </a:fld>
            <a:endParaRPr lang="en-US" altLang="en-US"/>
          </a:p>
        </p:txBody>
      </p:sp>
    </p:spTree>
    <p:extLst>
      <p:ext uri="{BB962C8B-B14F-4D97-AF65-F5344CB8AC3E}">
        <p14:creationId xmlns:p14="http://schemas.microsoft.com/office/powerpoint/2010/main" val="345503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0DAA2C1-CA88-4CA3-B7F6-E254ABF797C3}" type="slidenum">
              <a:rPr lang="en-US" altLang="en-US"/>
              <a:pPr>
                <a:defRPr/>
              </a:pPr>
              <a:t>‹N›</a:t>
            </a:fld>
            <a:endParaRPr lang="en-US" altLang="en-US"/>
          </a:p>
        </p:txBody>
      </p:sp>
    </p:spTree>
    <p:extLst>
      <p:ext uri="{BB962C8B-B14F-4D97-AF65-F5344CB8AC3E}">
        <p14:creationId xmlns:p14="http://schemas.microsoft.com/office/powerpoint/2010/main" val="306031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753735A-BDC5-4900-94DF-D91A31BF1829}" type="slidenum">
              <a:rPr lang="en-US" altLang="en-US"/>
              <a:pPr>
                <a:defRPr/>
              </a:pPr>
              <a:t>‹N›</a:t>
            </a:fld>
            <a:endParaRPr lang="en-US" altLang="en-US"/>
          </a:p>
        </p:txBody>
      </p:sp>
    </p:spTree>
    <p:extLst>
      <p:ext uri="{BB962C8B-B14F-4D97-AF65-F5344CB8AC3E}">
        <p14:creationId xmlns:p14="http://schemas.microsoft.com/office/powerpoint/2010/main" val="37242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52400" y="838200"/>
            <a:ext cx="8839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524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Times New Roman" pitchFamily="18"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Times New Roman" pitchFamily="18"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70866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Times New Roman" panose="02020603050405020304" pitchFamily="18" charset="0"/>
              </a:defRPr>
            </a:lvl1pPr>
          </a:lstStyle>
          <a:p>
            <a:pPr>
              <a:defRPr/>
            </a:pPr>
            <a:fld id="{FE0DF2F7-D630-4A7A-A090-0D2E53B49AE0}"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mic Sans MS" pitchFamily="66" charset="0"/>
        </a:defRPr>
      </a:lvl2pPr>
      <a:lvl3pPr algn="ctr" rtl="0" eaLnBrk="0" fontAlgn="base" hangingPunct="0">
        <a:spcBef>
          <a:spcPct val="0"/>
        </a:spcBef>
        <a:spcAft>
          <a:spcPct val="0"/>
        </a:spcAft>
        <a:defRPr sz="3600">
          <a:solidFill>
            <a:schemeClr val="tx2"/>
          </a:solidFill>
          <a:latin typeface="Comic Sans MS" pitchFamily="66" charset="0"/>
        </a:defRPr>
      </a:lvl3pPr>
      <a:lvl4pPr algn="ctr" rtl="0" eaLnBrk="0" fontAlgn="base" hangingPunct="0">
        <a:spcBef>
          <a:spcPct val="0"/>
        </a:spcBef>
        <a:spcAft>
          <a:spcPct val="0"/>
        </a:spcAft>
        <a:defRPr sz="3600">
          <a:solidFill>
            <a:schemeClr val="tx2"/>
          </a:solidFill>
          <a:latin typeface="Comic Sans MS" pitchFamily="66" charset="0"/>
        </a:defRPr>
      </a:lvl4pPr>
      <a:lvl5pPr algn="ctr" rtl="0" eaLnBrk="0" fontAlgn="base" hangingPunct="0">
        <a:spcBef>
          <a:spcPct val="0"/>
        </a:spcBef>
        <a:spcAft>
          <a:spcPct val="0"/>
        </a:spcAft>
        <a:defRPr sz="3600">
          <a:solidFill>
            <a:schemeClr val="tx2"/>
          </a:solidFill>
          <a:latin typeface="Comic Sans MS" pitchFamily="66" charset="0"/>
        </a:defRPr>
      </a:lvl5pPr>
      <a:lvl6pPr marL="457200" algn="ctr" rtl="0" eaLnBrk="0" fontAlgn="base" hangingPunct="0">
        <a:spcBef>
          <a:spcPct val="0"/>
        </a:spcBef>
        <a:spcAft>
          <a:spcPct val="0"/>
        </a:spcAft>
        <a:defRPr sz="3600">
          <a:solidFill>
            <a:schemeClr val="tx2"/>
          </a:solidFill>
          <a:latin typeface="Comic Sans MS" pitchFamily="66" charset="0"/>
        </a:defRPr>
      </a:lvl6pPr>
      <a:lvl7pPr marL="914400" algn="ctr" rtl="0" eaLnBrk="0" fontAlgn="base" hangingPunct="0">
        <a:spcBef>
          <a:spcPct val="0"/>
        </a:spcBef>
        <a:spcAft>
          <a:spcPct val="0"/>
        </a:spcAft>
        <a:defRPr sz="3600">
          <a:solidFill>
            <a:schemeClr val="tx2"/>
          </a:solidFill>
          <a:latin typeface="Comic Sans MS" pitchFamily="66" charset="0"/>
        </a:defRPr>
      </a:lvl7pPr>
      <a:lvl8pPr marL="1371600" algn="ctr" rtl="0" eaLnBrk="0" fontAlgn="base" hangingPunct="0">
        <a:spcBef>
          <a:spcPct val="0"/>
        </a:spcBef>
        <a:spcAft>
          <a:spcPct val="0"/>
        </a:spcAft>
        <a:defRPr sz="3600">
          <a:solidFill>
            <a:schemeClr val="tx2"/>
          </a:solidFill>
          <a:latin typeface="Comic Sans MS" pitchFamily="66" charset="0"/>
        </a:defRPr>
      </a:lvl8pPr>
      <a:lvl9pPr marL="1828800" algn="ctr" rtl="0" eaLnBrk="0" fontAlgn="base" hangingPunct="0">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defRPr sz="3200">
          <a:solidFill>
            <a:schemeClr val="accent2"/>
          </a:solidFill>
          <a:latin typeface="+mn-lt"/>
          <a:ea typeface="+mn-ea"/>
          <a:cs typeface="+mn-cs"/>
        </a:defRPr>
      </a:lvl1pPr>
      <a:lvl2pPr marL="742950" indent="-285750" algn="l" rtl="0" eaLnBrk="0" fontAlgn="base" hangingPunct="0">
        <a:spcBef>
          <a:spcPct val="20000"/>
        </a:spcBef>
        <a:spcAft>
          <a:spcPct val="0"/>
        </a:spcAft>
        <a:defRPr sz="2800">
          <a:solidFill>
            <a:schemeClr val="accent2"/>
          </a:solidFill>
          <a:latin typeface="+mn-lt"/>
        </a:defRPr>
      </a:lvl2pPr>
      <a:lvl3pPr marL="1143000" indent="-228600" algn="l" rtl="0" eaLnBrk="0" fontAlgn="base" hangingPunct="0">
        <a:spcBef>
          <a:spcPct val="20000"/>
        </a:spcBef>
        <a:spcAft>
          <a:spcPct val="0"/>
        </a:spcAft>
        <a:defRPr sz="2400">
          <a:solidFill>
            <a:schemeClr val="accent2"/>
          </a:solidFill>
          <a:latin typeface="+mn-lt"/>
        </a:defRPr>
      </a:lvl3pPr>
      <a:lvl4pPr marL="1600200" indent="-228600" algn="l" rtl="0" eaLnBrk="0" fontAlgn="base" hangingPunct="0">
        <a:spcBef>
          <a:spcPct val="20000"/>
        </a:spcBef>
        <a:spcAft>
          <a:spcPct val="0"/>
        </a:spcAft>
        <a:defRPr sz="2000">
          <a:solidFill>
            <a:schemeClr val="accent2"/>
          </a:solidFill>
          <a:latin typeface="+mn-lt"/>
        </a:defRPr>
      </a:lvl4pPr>
      <a:lvl5pPr marL="2057400" indent="-228600" algn="l" rtl="0" eaLnBrk="0" fontAlgn="base" hangingPunct="0">
        <a:spcBef>
          <a:spcPct val="20000"/>
        </a:spcBef>
        <a:spcAft>
          <a:spcPct val="0"/>
        </a:spcAft>
        <a:defRPr>
          <a:solidFill>
            <a:schemeClr val="accent2"/>
          </a:solidFill>
          <a:latin typeface="+mn-lt"/>
        </a:defRPr>
      </a:lvl5pPr>
      <a:lvl6pPr marL="2514600" indent="-228600" algn="l" rtl="0" eaLnBrk="0" fontAlgn="base" hangingPunct="0">
        <a:spcBef>
          <a:spcPct val="20000"/>
        </a:spcBef>
        <a:spcAft>
          <a:spcPct val="0"/>
        </a:spcAft>
        <a:defRPr>
          <a:solidFill>
            <a:schemeClr val="accent2"/>
          </a:solidFill>
          <a:latin typeface="+mn-lt"/>
        </a:defRPr>
      </a:lvl6pPr>
      <a:lvl7pPr marL="2971800" indent="-228600" algn="l" rtl="0" eaLnBrk="0" fontAlgn="base" hangingPunct="0">
        <a:spcBef>
          <a:spcPct val="20000"/>
        </a:spcBef>
        <a:spcAft>
          <a:spcPct val="0"/>
        </a:spcAft>
        <a:defRPr>
          <a:solidFill>
            <a:schemeClr val="accent2"/>
          </a:solidFill>
          <a:latin typeface="+mn-lt"/>
        </a:defRPr>
      </a:lvl7pPr>
      <a:lvl8pPr marL="3429000" indent="-228600" algn="l" rtl="0" eaLnBrk="0" fontAlgn="base" hangingPunct="0">
        <a:spcBef>
          <a:spcPct val="20000"/>
        </a:spcBef>
        <a:spcAft>
          <a:spcPct val="0"/>
        </a:spcAft>
        <a:defRPr>
          <a:solidFill>
            <a:schemeClr val="accent2"/>
          </a:solidFill>
          <a:latin typeface="+mn-lt"/>
        </a:defRPr>
      </a:lvl8pPr>
      <a:lvl9pPr marL="3886200" indent="-228600" algn="l" rtl="0" eaLnBrk="0" fontAlgn="base" hangingPunct="0">
        <a:spcBef>
          <a:spcPct val="20000"/>
        </a:spcBef>
        <a:spcAft>
          <a:spcPct val="0"/>
        </a:spcAft>
        <a:defRPr>
          <a:solidFill>
            <a:schemeClr val="accent2"/>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12.bin"/><Relationship Id="rId4" Type="http://schemas.openxmlformats.org/officeDocument/2006/relationships/image" Target="../media/image3.wmf"/><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1.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13.wmf"/><Relationship Id="rId4" Type="http://schemas.openxmlformats.org/officeDocument/2006/relationships/image" Target="../media/image9.wmf"/><Relationship Id="rId9"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8.wmf"/><Relationship Id="rId5" Type="http://schemas.openxmlformats.org/officeDocument/2006/relationships/oleObject" Target="../embeddings/oleObject24.bin"/><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1.wmf"/><Relationship Id="rId5" Type="http://schemas.openxmlformats.org/officeDocument/2006/relationships/oleObject" Target="../embeddings/oleObject27.bin"/><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29.bin"/><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1.bin"/><Relationship Id="rId11" Type="http://schemas.openxmlformats.org/officeDocument/2006/relationships/image" Target="../media/image5.wmf"/><Relationship Id="rId5" Type="http://schemas.openxmlformats.org/officeDocument/2006/relationships/oleObject" Target="../embeddings/oleObject30.bin"/><Relationship Id="rId10" Type="http://schemas.openxmlformats.org/officeDocument/2006/relationships/oleObject" Target="../embeddings/oleObject33.bin"/><Relationship Id="rId4" Type="http://schemas.openxmlformats.org/officeDocument/2006/relationships/image" Target="../media/image19.wmf"/><Relationship Id="rId9"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4.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25.wmf"/><Relationship Id="rId4" Type="http://schemas.openxmlformats.org/officeDocument/2006/relationships/image" Target="../media/image23.wmf"/><Relationship Id="rId9" Type="http://schemas.openxmlformats.org/officeDocument/2006/relationships/oleObject" Target="../embeddings/oleObject3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6.wmf"/></Relationships>
</file>

<file path=ppt/slides/_rels/slide2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28.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29.wmf"/><Relationship Id="rId4" Type="http://schemas.openxmlformats.org/officeDocument/2006/relationships/image" Target="../media/image27.wmf"/><Relationship Id="rId9" Type="http://schemas.openxmlformats.org/officeDocument/2006/relationships/oleObject" Target="../embeddings/oleObject46.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32.wmf"/><Relationship Id="rId5" Type="http://schemas.openxmlformats.org/officeDocument/2006/relationships/oleObject" Target="../embeddings/oleObject51.bin"/><Relationship Id="rId4" Type="http://schemas.openxmlformats.org/officeDocument/2006/relationships/image" Target="../media/image3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34.wmf"/><Relationship Id="rId5" Type="http://schemas.openxmlformats.org/officeDocument/2006/relationships/oleObject" Target="../embeddings/oleObject53.bin"/><Relationship Id="rId4" Type="http://schemas.openxmlformats.org/officeDocument/2006/relationships/image" Target="../media/image3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37.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58.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41.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oleObject" Target="../embeddings/oleObject62.bin"/><Relationship Id="rId10" Type="http://schemas.openxmlformats.org/officeDocument/2006/relationships/oleObject" Target="../embeddings/oleObject66.bin"/><Relationship Id="rId4" Type="http://schemas.openxmlformats.org/officeDocument/2006/relationships/image" Target="../media/image41.wmf"/><Relationship Id="rId9" Type="http://schemas.openxmlformats.org/officeDocument/2006/relationships/oleObject" Target="../embeddings/oleObject65.bin"/></Relationships>
</file>

<file path=ppt/slides/_rels/slide39.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4.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oleObject" Target="../embeddings/oleObject72.bin"/><Relationship Id="rId2" Type="http://schemas.openxmlformats.org/officeDocument/2006/relationships/slideLayout" Target="../slideLayouts/slideLayout7.xml"/><Relationship Id="rId16" Type="http://schemas.openxmlformats.org/officeDocument/2006/relationships/oleObject" Target="../embeddings/oleObject74.bin"/><Relationship Id="rId1" Type="http://schemas.openxmlformats.org/officeDocument/2006/relationships/vmlDrawing" Target="../drawings/vmlDrawing26.vml"/><Relationship Id="rId6" Type="http://schemas.openxmlformats.org/officeDocument/2006/relationships/image" Target="../media/image37.w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image" Target="../media/image45.wmf"/><Relationship Id="rId10" Type="http://schemas.openxmlformats.org/officeDocument/2006/relationships/image" Target="../media/image39.wmf"/><Relationship Id="rId4" Type="http://schemas.openxmlformats.org/officeDocument/2006/relationships/image" Target="../media/image43.wmf"/><Relationship Id="rId9" Type="http://schemas.openxmlformats.org/officeDocument/2006/relationships/oleObject" Target="../embeddings/oleObject70.bin"/><Relationship Id="rId14" Type="http://schemas.openxmlformats.org/officeDocument/2006/relationships/oleObject" Target="../embeddings/oleObject7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47.wmf"/><Relationship Id="rId5" Type="http://schemas.openxmlformats.org/officeDocument/2006/relationships/oleObject" Target="../embeddings/oleObject76.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78.bin"/></Relationships>
</file>

<file path=ppt/slides/_rels/slide42.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50.wmf"/><Relationship Id="rId11" Type="http://schemas.openxmlformats.org/officeDocument/2006/relationships/oleObject" Target="../embeddings/oleObject84.bin"/><Relationship Id="rId5" Type="http://schemas.openxmlformats.org/officeDocument/2006/relationships/oleObject" Target="../embeddings/oleObject80.bin"/><Relationship Id="rId10" Type="http://schemas.openxmlformats.org/officeDocument/2006/relationships/oleObject" Target="../embeddings/oleObject83.bin"/><Relationship Id="rId4" Type="http://schemas.openxmlformats.org/officeDocument/2006/relationships/image" Target="../media/image40.wmf"/><Relationship Id="rId9" Type="http://schemas.openxmlformats.org/officeDocument/2006/relationships/oleObject" Target="../embeddings/oleObject8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53.wmf"/><Relationship Id="rId5" Type="http://schemas.openxmlformats.org/officeDocument/2006/relationships/oleObject" Target="../embeddings/oleObject86.bin"/><Relationship Id="rId4" Type="http://schemas.openxmlformats.org/officeDocument/2006/relationships/image" Target="../media/image52.wmf"/></Relationships>
</file>

<file path=ppt/slides/_rels/slide44.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39.wmf"/><Relationship Id="rId11" Type="http://schemas.openxmlformats.org/officeDocument/2006/relationships/oleObject" Target="../embeddings/oleObject91.bin"/><Relationship Id="rId5" Type="http://schemas.openxmlformats.org/officeDocument/2006/relationships/oleObject" Target="../embeddings/oleObject88.bin"/><Relationship Id="rId10" Type="http://schemas.openxmlformats.org/officeDocument/2006/relationships/image" Target="../media/image55.wmf"/><Relationship Id="rId4" Type="http://schemas.openxmlformats.org/officeDocument/2006/relationships/image" Target="../media/image40.wmf"/><Relationship Id="rId9" Type="http://schemas.openxmlformats.org/officeDocument/2006/relationships/oleObject" Target="../embeddings/oleObject90.bin"/></Relationships>
</file>

<file path=ppt/slides/_rels/slide4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58.wmf"/><Relationship Id="rId5" Type="http://schemas.openxmlformats.org/officeDocument/2006/relationships/oleObject" Target="../embeddings/oleObject93.bin"/><Relationship Id="rId4" Type="http://schemas.openxmlformats.org/officeDocument/2006/relationships/image" Target="../media/image57.wmf"/><Relationship Id="rId9" Type="http://schemas.openxmlformats.org/officeDocument/2006/relationships/oleObject" Target="../embeddings/oleObject95.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57.wmf"/><Relationship Id="rId5" Type="http://schemas.openxmlformats.org/officeDocument/2006/relationships/oleObject" Target="../embeddings/oleObject92.bin"/><Relationship Id="rId4" Type="http://schemas.openxmlformats.org/officeDocument/2006/relationships/image" Target="../media/image59.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57.wmf"/><Relationship Id="rId5" Type="http://schemas.openxmlformats.org/officeDocument/2006/relationships/oleObject" Target="../embeddings/oleObject92.bin"/><Relationship Id="rId4" Type="http://schemas.openxmlformats.org/officeDocument/2006/relationships/image" Target="../media/image60.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62.wmf"/><Relationship Id="rId5" Type="http://schemas.openxmlformats.org/officeDocument/2006/relationships/oleObject" Target="../embeddings/oleObject99.bin"/><Relationship Id="rId4" Type="http://schemas.openxmlformats.org/officeDocument/2006/relationships/image" Target="../media/image61.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 Id="rId9" Type="http://schemas.openxmlformats.org/officeDocument/2006/relationships/image" Target="../media/image5.wmf"/></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8.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C204B096-E823-4FB5-8F3E-547924B91F0A}" type="slidenum">
              <a:rPr lang="en-US" altLang="en-US" sz="1400" smtClean="0">
                <a:solidFill>
                  <a:schemeClr val="tx1"/>
                </a:solidFill>
                <a:latin typeface="Times New Roman" panose="02020603050405020304" pitchFamily="18" charset="0"/>
              </a:rPr>
              <a:pPr>
                <a:spcBef>
                  <a:spcPct val="0"/>
                </a:spcBef>
              </a:pPr>
              <a:t>1</a:t>
            </a:fld>
            <a:endParaRPr lang="en-US" altLang="en-US" sz="1400" smtClean="0">
              <a:solidFill>
                <a:schemeClr val="tx1"/>
              </a:solidFill>
              <a:latin typeface="Times New Roman" panose="02020603050405020304" pitchFamily="18" charset="0"/>
            </a:endParaRPr>
          </a:p>
        </p:txBody>
      </p:sp>
      <p:sp>
        <p:nvSpPr>
          <p:cNvPr id="4099" name="Rectangle 2"/>
          <p:cNvSpPr>
            <a:spLocks noGrp="1" noChangeArrowheads="1"/>
          </p:cNvSpPr>
          <p:nvPr>
            <p:ph type="ctrTitle"/>
          </p:nvPr>
        </p:nvSpPr>
        <p:spPr>
          <a:xfrm>
            <a:off x="685800" y="2286000"/>
            <a:ext cx="7772400" cy="1143000"/>
          </a:xfrm>
        </p:spPr>
        <p:txBody>
          <a:bodyPr/>
          <a:lstStyle/>
          <a:p>
            <a:r>
              <a:rPr lang="en-US" altLang="it-IT" smtClean="0"/>
              <a:t>Maximal Independent Set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C269368E-737C-4AAC-9148-EFB46C8D09E6}" type="slidenum">
              <a:rPr lang="en-US" altLang="en-US" sz="1400" smtClean="0">
                <a:solidFill>
                  <a:schemeClr val="tx1"/>
                </a:solidFill>
                <a:latin typeface="Times New Roman" panose="02020603050405020304" pitchFamily="18" charset="0"/>
              </a:rPr>
              <a:pPr>
                <a:spcBef>
                  <a:spcPct val="0"/>
                </a:spcBef>
              </a:pPr>
              <a:t>10</a:t>
            </a:fld>
            <a:endParaRPr lang="en-US" altLang="en-US" sz="1400" smtClean="0">
              <a:solidFill>
                <a:schemeClr val="tx1"/>
              </a:solidFill>
              <a:latin typeface="Times New Roman" panose="02020603050405020304" pitchFamily="18" charset="0"/>
            </a:endParaRPr>
          </a:p>
        </p:txBody>
      </p:sp>
      <p:sp>
        <p:nvSpPr>
          <p:cNvPr id="14339" name="Oval 4"/>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40" name="Oval 5"/>
          <p:cNvSpPr>
            <a:spLocks noChangeArrowheads="1"/>
          </p:cNvSpPr>
          <p:nvPr/>
        </p:nvSpPr>
        <p:spPr bwMode="auto">
          <a:xfrm>
            <a:off x="19050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41" name="Oval 6"/>
          <p:cNvSpPr>
            <a:spLocks noChangeArrowheads="1"/>
          </p:cNvSpPr>
          <p:nvPr/>
        </p:nvSpPr>
        <p:spPr bwMode="auto">
          <a:xfrm>
            <a:off x="1295400" y="556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42" name="Oval 7"/>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43" name="Oval 8"/>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44" name="Oval 9"/>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45" name="Oval 11"/>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46" name="Oval 12"/>
          <p:cNvSpPr>
            <a:spLocks noChangeArrowheads="1"/>
          </p:cNvSpPr>
          <p:nvPr/>
        </p:nvSpPr>
        <p:spPr bwMode="auto">
          <a:xfrm>
            <a:off x="3200400" y="3505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47" name="Oval 13"/>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48" name="Oval 14"/>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49" name="Oval 15"/>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50" name="Oval 16"/>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51" name="Oval 17"/>
          <p:cNvSpPr>
            <a:spLocks noChangeArrowheads="1"/>
          </p:cNvSpPr>
          <p:nvPr/>
        </p:nvSpPr>
        <p:spPr bwMode="auto">
          <a:xfrm>
            <a:off x="5943600" y="5029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52" name="Oval 18"/>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53" name="Oval 19"/>
          <p:cNvSpPr>
            <a:spLocks noChangeArrowheads="1"/>
          </p:cNvSpPr>
          <p:nvPr/>
        </p:nvSpPr>
        <p:spPr bwMode="auto">
          <a:xfrm>
            <a:off x="6477000" y="4191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54" name="Oval 20"/>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55" name="Oval 21"/>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56" name="Oval 22"/>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57" name="Oval 23"/>
          <p:cNvSpPr>
            <a:spLocks noChangeArrowheads="1"/>
          </p:cNvSpPr>
          <p:nvPr/>
        </p:nvSpPr>
        <p:spPr bwMode="auto">
          <a:xfrm>
            <a:off x="73914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58" name="Oval 24"/>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59" name="Oval 25"/>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60" name="Oval 26"/>
          <p:cNvSpPr>
            <a:spLocks noChangeArrowheads="1"/>
          </p:cNvSpPr>
          <p:nvPr/>
        </p:nvSpPr>
        <p:spPr bwMode="auto">
          <a:xfrm>
            <a:off x="8229600" y="4267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4361" name="Line 30"/>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62" name="Line 33"/>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63" name="Line 34"/>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64" name="Line 35"/>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65" name="Line 36"/>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66" name="Line 37"/>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67" name="Line 38"/>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68" name="Line 39"/>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69" name="Line 40"/>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70" name="Line 41"/>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71" name="Line 42"/>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72" name="Line 43"/>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73" name="Line 44"/>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74" name="Line 45"/>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75" name="Line 46"/>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76" name="Line 47"/>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77" name="Line 48"/>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78" name="Line 49"/>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79" name="Line 50"/>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80" name="Line 51"/>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81" name="Line 52"/>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82" name="Line 53"/>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83" name="Line 54"/>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84" name="Line 55"/>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85" name="Line 56"/>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86" name="Line 57"/>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87" name="Line 58"/>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88" name="Line 59"/>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89" name="Line 60"/>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90" name="Line 61"/>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91" name="Line 62"/>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92" name="Line 63"/>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93" name="Line 64"/>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94" name="Line 65"/>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95" name="Line 66"/>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96" name="Line 67"/>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4397" name="Text Box 76"/>
          <p:cNvSpPr txBox="1">
            <a:spLocks noChangeArrowheads="1"/>
          </p:cNvSpPr>
          <p:nvPr/>
        </p:nvSpPr>
        <p:spPr bwMode="auto">
          <a:xfrm>
            <a:off x="669925" y="1397000"/>
            <a:ext cx="7559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Remove </a:t>
            </a:r>
            <a:r>
              <a:rPr lang="en-US" altLang="it-IT">
                <a:solidFill>
                  <a:schemeClr val="tx1"/>
                </a:solidFill>
              </a:rPr>
              <a:t>v</a:t>
            </a:r>
            <a:r>
              <a:rPr lang="en-US" altLang="it-IT" baseline="-25000">
                <a:solidFill>
                  <a:schemeClr val="tx1"/>
                </a:solidFill>
              </a:rPr>
              <a:t>1</a:t>
            </a:r>
            <a:r>
              <a:rPr lang="en-US" altLang="it-IT"/>
              <a:t> and </a:t>
            </a:r>
            <a:r>
              <a:rPr lang="en-US" altLang="it-IT">
                <a:solidFill>
                  <a:schemeClr val="tx1"/>
                </a:solidFill>
              </a:rPr>
              <a:t>N(v</a:t>
            </a:r>
            <a:r>
              <a:rPr lang="en-US" altLang="it-IT" baseline="-25000">
                <a:solidFill>
                  <a:schemeClr val="tx1"/>
                </a:solidFill>
              </a:rPr>
              <a:t>1</a:t>
            </a:r>
            <a:r>
              <a:rPr lang="en-US" altLang="it-IT">
                <a:solidFill>
                  <a:schemeClr val="tx1"/>
                </a:solidFill>
              </a:rPr>
              <a:t>)</a:t>
            </a:r>
            <a:r>
              <a:rPr lang="en-US" altLang="it-IT"/>
              <a:t>, and let </a:t>
            </a:r>
            <a:r>
              <a:rPr lang="en-US" altLang="it-IT">
                <a:solidFill>
                  <a:schemeClr val="tx1"/>
                </a:solidFill>
              </a:rPr>
              <a:t>G</a:t>
            </a:r>
            <a:r>
              <a:rPr lang="en-US" altLang="it-IT" baseline="-25000">
                <a:solidFill>
                  <a:schemeClr val="tx1"/>
                </a:solidFill>
              </a:rPr>
              <a:t>2</a:t>
            </a:r>
            <a:r>
              <a:rPr lang="en-US" altLang="it-IT">
                <a:solidFill>
                  <a:schemeClr val="tx1"/>
                </a:solidFill>
              </a:rPr>
              <a:t> </a:t>
            </a:r>
            <a:r>
              <a:rPr lang="en-US" altLang="it-IT"/>
              <a:t>be the resulting graph</a:t>
            </a:r>
          </a:p>
        </p:txBody>
      </p:sp>
      <p:graphicFrame>
        <p:nvGraphicFramePr>
          <p:cNvPr id="14398" name="Object 79"/>
          <p:cNvGraphicFramePr>
            <a:graphicFrameLocks noChangeAspect="1"/>
          </p:cNvGraphicFramePr>
          <p:nvPr/>
        </p:nvGraphicFramePr>
        <p:xfrm>
          <a:off x="4454525" y="2895600"/>
          <a:ext cx="633413" cy="717550"/>
        </p:xfrm>
        <a:graphic>
          <a:graphicData uri="http://schemas.openxmlformats.org/presentationml/2006/ole">
            <mc:AlternateContent xmlns:mc="http://schemas.openxmlformats.org/markup-compatibility/2006">
              <mc:Choice xmlns:v="urn:schemas-microsoft-com:vml" Requires="v">
                <p:oleObj spid="_x0000_s14406" name="Equation" r:id="rId3" imgW="190335" imgH="215713" progId="Equation.3">
                  <p:embed/>
                </p:oleObj>
              </mc:Choice>
              <mc:Fallback>
                <p:oleObj name="Equation" r:id="rId3" imgW="190335" imgH="215713" progId="Equation.3">
                  <p:embed/>
                  <p:pic>
                    <p:nvPicPr>
                      <p:cNvPr id="0" name="Object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525" y="2895600"/>
                        <a:ext cx="633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2442403A-1123-43EB-8A1B-96747081FEAA}" type="slidenum">
              <a:rPr lang="en-US" altLang="en-US" sz="1400" smtClean="0">
                <a:solidFill>
                  <a:schemeClr val="tx1"/>
                </a:solidFill>
                <a:latin typeface="Times New Roman" panose="02020603050405020304" pitchFamily="18" charset="0"/>
              </a:rPr>
              <a:pPr>
                <a:spcBef>
                  <a:spcPct val="0"/>
                </a:spcBef>
              </a:pPr>
              <a:t>11</a:t>
            </a:fld>
            <a:endParaRPr lang="en-US" altLang="en-US" sz="1400" smtClean="0">
              <a:solidFill>
                <a:schemeClr val="tx1"/>
              </a:solidFill>
              <a:latin typeface="Times New Roman" panose="02020603050405020304" pitchFamily="18" charset="0"/>
            </a:endParaRPr>
          </a:p>
        </p:txBody>
      </p:sp>
      <p:sp>
        <p:nvSpPr>
          <p:cNvPr id="15363" name="Oval 2"/>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64" name="Oval 3"/>
          <p:cNvSpPr>
            <a:spLocks noChangeArrowheads="1"/>
          </p:cNvSpPr>
          <p:nvPr/>
        </p:nvSpPr>
        <p:spPr bwMode="auto">
          <a:xfrm>
            <a:off x="1905000" y="47244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65" name="Oval 4"/>
          <p:cNvSpPr>
            <a:spLocks noChangeArrowheads="1"/>
          </p:cNvSpPr>
          <p:nvPr/>
        </p:nvSpPr>
        <p:spPr bwMode="auto">
          <a:xfrm>
            <a:off x="1295400" y="556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66" name="Oval 5"/>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67" name="Oval 6"/>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68" name="Oval 7"/>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69" name="Oval 8"/>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70" name="Oval 9"/>
          <p:cNvSpPr>
            <a:spLocks noChangeArrowheads="1"/>
          </p:cNvSpPr>
          <p:nvPr/>
        </p:nvSpPr>
        <p:spPr bwMode="auto">
          <a:xfrm>
            <a:off x="3200400" y="3505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71" name="Oval 10"/>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72" name="Oval 11"/>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73" name="Oval 12"/>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74" name="Oval 13"/>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75" name="Oval 14"/>
          <p:cNvSpPr>
            <a:spLocks noChangeArrowheads="1"/>
          </p:cNvSpPr>
          <p:nvPr/>
        </p:nvSpPr>
        <p:spPr bwMode="auto">
          <a:xfrm>
            <a:off x="5943600" y="5029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76" name="Oval 15"/>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77" name="Oval 16"/>
          <p:cNvSpPr>
            <a:spLocks noChangeArrowheads="1"/>
          </p:cNvSpPr>
          <p:nvPr/>
        </p:nvSpPr>
        <p:spPr bwMode="auto">
          <a:xfrm>
            <a:off x="6477000" y="4191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78" name="Oval 17"/>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79" name="Oval 18"/>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80" name="Oval 19"/>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81" name="Oval 20"/>
          <p:cNvSpPr>
            <a:spLocks noChangeArrowheads="1"/>
          </p:cNvSpPr>
          <p:nvPr/>
        </p:nvSpPr>
        <p:spPr bwMode="auto">
          <a:xfrm>
            <a:off x="73914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82" name="Oval 21"/>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83" name="Oval 22"/>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84" name="Oval 23"/>
          <p:cNvSpPr>
            <a:spLocks noChangeArrowheads="1"/>
          </p:cNvSpPr>
          <p:nvPr/>
        </p:nvSpPr>
        <p:spPr bwMode="auto">
          <a:xfrm>
            <a:off x="8229600" y="4267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5385" name="Line 24"/>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386" name="Line 25"/>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387" name="Line 26"/>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388" name="Line 27"/>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389" name="Line 28"/>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390" name="Line 29"/>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391" name="Line 30"/>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392" name="Line 31"/>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393" name="Line 32"/>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394" name="Line 33"/>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395" name="Line 34"/>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396" name="Line 35"/>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397" name="Line 36"/>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398" name="Line 37"/>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399" name="Line 38"/>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400" name="Line 39"/>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401" name="Line 40"/>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402" name="Line 41"/>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403" name="Line 42"/>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404" name="Line 43"/>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405" name="Line 44"/>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406" name="Line 45"/>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407" name="Line 46"/>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408" name="Line 47"/>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409" name="Line 48"/>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410" name="Line 49"/>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411" name="Line 50"/>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412" name="Line 51"/>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413" name="Line 52"/>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414" name="Line 53"/>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415" name="Line 54"/>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416" name="Line 55"/>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417" name="Line 56"/>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418" name="Line 57"/>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419" name="Line 58"/>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5420" name="Line 59"/>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5421" name="Text Box 63"/>
          <p:cNvSpPr txBox="1">
            <a:spLocks noChangeArrowheads="1"/>
          </p:cNvSpPr>
          <p:nvPr/>
        </p:nvSpPr>
        <p:spPr bwMode="auto">
          <a:xfrm>
            <a:off x="669925" y="1397000"/>
            <a:ext cx="7658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Pick at random a node     and add it to </a:t>
            </a:r>
          </a:p>
        </p:txBody>
      </p:sp>
      <p:graphicFrame>
        <p:nvGraphicFramePr>
          <p:cNvPr id="15422" name="Object 64"/>
          <p:cNvGraphicFramePr>
            <a:graphicFrameLocks noChangeAspect="1"/>
          </p:cNvGraphicFramePr>
          <p:nvPr/>
        </p:nvGraphicFramePr>
        <p:xfrm>
          <a:off x="7870825" y="1366838"/>
          <a:ext cx="565150" cy="609600"/>
        </p:xfrm>
        <a:graphic>
          <a:graphicData uri="http://schemas.openxmlformats.org/presentationml/2006/ole">
            <mc:AlternateContent xmlns:mc="http://schemas.openxmlformats.org/markup-compatibility/2006">
              <mc:Choice xmlns:v="urn:schemas-microsoft-com:vml" Requires="v">
                <p:oleObj spid="_x0000_s15455" name="Equation" r:id="rId3" imgW="164814" imgH="177492" progId="Equation.3">
                  <p:embed/>
                </p:oleObj>
              </mc:Choice>
              <mc:Fallback>
                <p:oleObj name="Equation" r:id="rId3" imgW="164814" imgH="177492" progId="Equation.3">
                  <p:embed/>
                  <p:pic>
                    <p:nvPicPr>
                      <p:cNvPr id="0" name="Object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825" y="1366838"/>
                        <a:ext cx="5651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423" name="Object 65"/>
          <p:cNvGraphicFramePr>
            <a:graphicFrameLocks noChangeAspect="1"/>
          </p:cNvGraphicFramePr>
          <p:nvPr/>
        </p:nvGraphicFramePr>
        <p:xfrm>
          <a:off x="4953000" y="1312863"/>
          <a:ext cx="538163" cy="762000"/>
        </p:xfrm>
        <a:graphic>
          <a:graphicData uri="http://schemas.openxmlformats.org/presentationml/2006/ole">
            <mc:AlternateContent xmlns:mc="http://schemas.openxmlformats.org/markup-compatibility/2006">
              <mc:Choice xmlns:v="urn:schemas-microsoft-com:vml" Requires="v">
                <p:oleObj spid="_x0000_s15456" name="Equation" r:id="rId5" imgW="152268" imgH="215713" progId="Equation.3">
                  <p:embed/>
                </p:oleObj>
              </mc:Choice>
              <mc:Fallback>
                <p:oleObj name="Equation" r:id="rId5" imgW="152268" imgH="215713" progId="Equation.3">
                  <p:embed/>
                  <p:pic>
                    <p:nvPicPr>
                      <p:cNvPr id="0" name="Object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312863"/>
                        <a:ext cx="5381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424" name="Object 66"/>
          <p:cNvGraphicFramePr>
            <a:graphicFrameLocks noChangeAspect="1"/>
          </p:cNvGraphicFramePr>
          <p:nvPr/>
        </p:nvGraphicFramePr>
        <p:xfrm>
          <a:off x="1828800" y="4038600"/>
          <a:ext cx="538163" cy="762000"/>
        </p:xfrm>
        <a:graphic>
          <a:graphicData uri="http://schemas.openxmlformats.org/presentationml/2006/ole">
            <mc:AlternateContent xmlns:mc="http://schemas.openxmlformats.org/markup-compatibility/2006">
              <mc:Choice xmlns:v="urn:schemas-microsoft-com:vml" Requires="v">
                <p:oleObj spid="_x0000_s15457" name="Equation" r:id="rId7" imgW="152268" imgH="215713" progId="Equation.3">
                  <p:embed/>
                </p:oleObj>
              </mc:Choice>
              <mc:Fallback>
                <p:oleObj name="Equation" r:id="rId7" imgW="152268" imgH="215713" progId="Equation.3">
                  <p:embed/>
                  <p:pic>
                    <p:nvPicPr>
                      <p:cNvPr id="0" name="Object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038600"/>
                        <a:ext cx="5381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25" name="Text Box 71"/>
          <p:cNvSpPr txBox="1">
            <a:spLocks noChangeArrowheads="1"/>
          </p:cNvSpPr>
          <p:nvPr/>
        </p:nvSpPr>
        <p:spPr bwMode="auto">
          <a:xfrm>
            <a:off x="669925" y="330200"/>
            <a:ext cx="17510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Phase 2:</a:t>
            </a:r>
          </a:p>
        </p:txBody>
      </p:sp>
      <p:graphicFrame>
        <p:nvGraphicFramePr>
          <p:cNvPr id="15426" name="Object 72"/>
          <p:cNvGraphicFramePr>
            <a:graphicFrameLocks noChangeAspect="1"/>
          </p:cNvGraphicFramePr>
          <p:nvPr/>
        </p:nvGraphicFramePr>
        <p:xfrm>
          <a:off x="4454525" y="2895600"/>
          <a:ext cx="633413" cy="717550"/>
        </p:xfrm>
        <a:graphic>
          <a:graphicData uri="http://schemas.openxmlformats.org/presentationml/2006/ole">
            <mc:AlternateContent xmlns:mc="http://schemas.openxmlformats.org/markup-compatibility/2006">
              <mc:Choice xmlns:v="urn:schemas-microsoft-com:vml" Requires="v">
                <p:oleObj spid="_x0000_s15458" name="Equation" r:id="rId8" imgW="190335" imgH="215713" progId="Equation.3">
                  <p:embed/>
                </p:oleObj>
              </mc:Choice>
              <mc:Fallback>
                <p:oleObj name="Equation" r:id="rId8" imgW="190335" imgH="215713" progId="Equation.3">
                  <p:embed/>
                  <p:pic>
                    <p:nvPicPr>
                      <p:cNvPr id="0" name="Object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4525" y="2895600"/>
                        <a:ext cx="633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EB346889-2DC6-4660-A208-43A34B2869FE}" type="slidenum">
              <a:rPr lang="en-US" altLang="en-US" sz="1400" smtClean="0">
                <a:solidFill>
                  <a:schemeClr val="tx1"/>
                </a:solidFill>
                <a:latin typeface="Times New Roman" panose="02020603050405020304" pitchFamily="18" charset="0"/>
              </a:rPr>
              <a:pPr>
                <a:spcBef>
                  <a:spcPct val="0"/>
                </a:spcBef>
              </a:pPr>
              <a:t>12</a:t>
            </a:fld>
            <a:endParaRPr lang="en-US" altLang="en-US" sz="1400" smtClean="0">
              <a:solidFill>
                <a:schemeClr val="tx1"/>
              </a:solidFill>
              <a:latin typeface="Times New Roman" panose="02020603050405020304" pitchFamily="18" charset="0"/>
            </a:endParaRPr>
          </a:p>
        </p:txBody>
      </p:sp>
      <p:sp>
        <p:nvSpPr>
          <p:cNvPr id="16387" name="Oval 2"/>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388" name="Oval 3"/>
          <p:cNvSpPr>
            <a:spLocks noChangeArrowheads="1"/>
          </p:cNvSpPr>
          <p:nvPr/>
        </p:nvSpPr>
        <p:spPr bwMode="auto">
          <a:xfrm>
            <a:off x="1905000" y="47244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389" name="Oval 4"/>
          <p:cNvSpPr>
            <a:spLocks noChangeArrowheads="1"/>
          </p:cNvSpPr>
          <p:nvPr/>
        </p:nvSpPr>
        <p:spPr bwMode="auto">
          <a:xfrm>
            <a:off x="1295400" y="55626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390" name="Oval 5"/>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391" name="Oval 6"/>
          <p:cNvSpPr>
            <a:spLocks noChangeArrowheads="1"/>
          </p:cNvSpPr>
          <p:nvPr/>
        </p:nvSpPr>
        <p:spPr bwMode="auto">
          <a:xfrm>
            <a:off x="2590800" y="51816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392" name="Oval 7"/>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393" name="Oval 8"/>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394" name="Oval 9"/>
          <p:cNvSpPr>
            <a:spLocks noChangeArrowheads="1"/>
          </p:cNvSpPr>
          <p:nvPr/>
        </p:nvSpPr>
        <p:spPr bwMode="auto">
          <a:xfrm>
            <a:off x="3200400" y="3505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395" name="Oval 10"/>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396" name="Oval 11"/>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397" name="Oval 12"/>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398" name="Oval 13"/>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399" name="Oval 14"/>
          <p:cNvSpPr>
            <a:spLocks noChangeArrowheads="1"/>
          </p:cNvSpPr>
          <p:nvPr/>
        </p:nvSpPr>
        <p:spPr bwMode="auto">
          <a:xfrm>
            <a:off x="5943600" y="5029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400" name="Oval 15"/>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401" name="Oval 16"/>
          <p:cNvSpPr>
            <a:spLocks noChangeArrowheads="1"/>
          </p:cNvSpPr>
          <p:nvPr/>
        </p:nvSpPr>
        <p:spPr bwMode="auto">
          <a:xfrm>
            <a:off x="6477000" y="4191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402" name="Oval 17"/>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403" name="Oval 18"/>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404" name="Oval 19"/>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405" name="Oval 20"/>
          <p:cNvSpPr>
            <a:spLocks noChangeArrowheads="1"/>
          </p:cNvSpPr>
          <p:nvPr/>
        </p:nvSpPr>
        <p:spPr bwMode="auto">
          <a:xfrm>
            <a:off x="73914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406" name="Oval 21"/>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407" name="Oval 22"/>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408" name="Oval 23"/>
          <p:cNvSpPr>
            <a:spLocks noChangeArrowheads="1"/>
          </p:cNvSpPr>
          <p:nvPr/>
        </p:nvSpPr>
        <p:spPr bwMode="auto">
          <a:xfrm>
            <a:off x="8229600" y="4267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409" name="Line 24"/>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10" name="Line 25"/>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11" name="Line 26"/>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12" name="Line 27"/>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13" name="Line 28"/>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14" name="Line 29"/>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15" name="Line 30"/>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16" name="Line 31"/>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17" name="Line 32"/>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18" name="Line 33"/>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19" name="Line 34"/>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20" name="Line 35"/>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21" name="Line 36"/>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22" name="Line 37"/>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23" name="Line 38"/>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24" name="Line 39"/>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25" name="Line 40"/>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26" name="Line 41"/>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27" name="Line 42"/>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28" name="Line 43"/>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29" name="Line 44"/>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30" name="Line 45"/>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31" name="Line 46"/>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32" name="Line 47"/>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33" name="Line 48"/>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34" name="Line 49"/>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35" name="Line 50"/>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36" name="Line 51"/>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37" name="Line 52"/>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38" name="Line 53"/>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39" name="Line 54"/>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40" name="Line 55"/>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41" name="Line 56"/>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42" name="Line 57"/>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443" name="Line 58"/>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444" name="Line 59"/>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16445" name="Object 63"/>
          <p:cNvGraphicFramePr>
            <a:graphicFrameLocks noChangeAspect="1"/>
          </p:cNvGraphicFramePr>
          <p:nvPr/>
        </p:nvGraphicFramePr>
        <p:xfrm>
          <a:off x="1828800" y="4038600"/>
          <a:ext cx="538163" cy="762000"/>
        </p:xfrm>
        <a:graphic>
          <a:graphicData uri="http://schemas.openxmlformats.org/presentationml/2006/ole">
            <mc:AlternateContent xmlns:mc="http://schemas.openxmlformats.org/markup-compatibility/2006">
              <mc:Choice xmlns:v="urn:schemas-microsoft-com:vml" Requires="v">
                <p:oleObj spid="_x0000_s16486" name="Equation" r:id="rId3" imgW="152268" imgH="215713" progId="Equation.3">
                  <p:embed/>
                </p:oleObj>
              </mc:Choice>
              <mc:Fallback>
                <p:oleObj name="Equation" r:id="rId3" imgW="152268" imgH="215713" progId="Equation.3">
                  <p:embed/>
                  <p:pic>
                    <p:nvPicPr>
                      <p:cNvPr id="0" name="Object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038600"/>
                        <a:ext cx="5381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46" name="Text Box 64"/>
          <p:cNvSpPr txBox="1">
            <a:spLocks noChangeArrowheads="1"/>
          </p:cNvSpPr>
          <p:nvPr/>
        </p:nvSpPr>
        <p:spPr bwMode="auto">
          <a:xfrm>
            <a:off x="669925" y="1397000"/>
            <a:ext cx="546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Identify       and neighbors</a:t>
            </a:r>
          </a:p>
        </p:txBody>
      </p:sp>
      <p:graphicFrame>
        <p:nvGraphicFramePr>
          <p:cNvPr id="16447" name="Object 65"/>
          <p:cNvGraphicFramePr>
            <a:graphicFrameLocks noChangeAspect="1"/>
          </p:cNvGraphicFramePr>
          <p:nvPr/>
        </p:nvGraphicFramePr>
        <p:xfrm>
          <a:off x="5946775" y="1397000"/>
          <a:ext cx="1177925" cy="623888"/>
        </p:xfrm>
        <a:graphic>
          <a:graphicData uri="http://schemas.openxmlformats.org/presentationml/2006/ole">
            <mc:AlternateContent xmlns:mc="http://schemas.openxmlformats.org/markup-compatibility/2006">
              <mc:Choice xmlns:v="urn:schemas-microsoft-com:vml" Requires="v">
                <p:oleObj spid="_x0000_s16487" name="Equation" r:id="rId5" imgW="431613" imgH="228501" progId="Equation.3">
                  <p:embed/>
                </p:oleObj>
              </mc:Choice>
              <mc:Fallback>
                <p:oleObj name="Equation" r:id="rId5" imgW="431613" imgH="228501" progId="Equation.3">
                  <p:embed/>
                  <p:pic>
                    <p:nvPicPr>
                      <p:cNvPr id="0" name="Object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6775" y="1397000"/>
                        <a:ext cx="1177925" cy="62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48" name="Object 66"/>
          <p:cNvGraphicFramePr>
            <a:graphicFrameLocks noChangeAspect="1"/>
          </p:cNvGraphicFramePr>
          <p:nvPr/>
        </p:nvGraphicFramePr>
        <p:xfrm>
          <a:off x="2514600" y="1303338"/>
          <a:ext cx="539750" cy="762000"/>
        </p:xfrm>
        <a:graphic>
          <a:graphicData uri="http://schemas.openxmlformats.org/presentationml/2006/ole">
            <mc:AlternateContent xmlns:mc="http://schemas.openxmlformats.org/markup-compatibility/2006">
              <mc:Choice xmlns:v="urn:schemas-microsoft-com:vml" Requires="v">
                <p:oleObj spid="_x0000_s16488" name="Equation" r:id="rId7" imgW="152268" imgH="215713" progId="Equation.3">
                  <p:embed/>
                </p:oleObj>
              </mc:Choice>
              <mc:Fallback>
                <p:oleObj name="Equation" r:id="rId7" imgW="152268" imgH="215713" progId="Equation.3">
                  <p:embed/>
                  <p:pic>
                    <p:nvPicPr>
                      <p:cNvPr id="0" name="Object 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1303338"/>
                        <a:ext cx="5397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49" name="Object 68"/>
          <p:cNvGraphicFramePr>
            <a:graphicFrameLocks noChangeAspect="1"/>
          </p:cNvGraphicFramePr>
          <p:nvPr/>
        </p:nvGraphicFramePr>
        <p:xfrm>
          <a:off x="4454525" y="2895600"/>
          <a:ext cx="633413" cy="717550"/>
        </p:xfrm>
        <a:graphic>
          <a:graphicData uri="http://schemas.openxmlformats.org/presentationml/2006/ole">
            <mc:AlternateContent xmlns:mc="http://schemas.openxmlformats.org/markup-compatibility/2006">
              <mc:Choice xmlns:v="urn:schemas-microsoft-com:vml" Requires="v">
                <p:oleObj spid="_x0000_s16489" name="Equation" r:id="rId9" imgW="190335" imgH="215713" progId="Equation.3">
                  <p:embed/>
                </p:oleObj>
              </mc:Choice>
              <mc:Fallback>
                <p:oleObj name="Equation" r:id="rId9" imgW="190335" imgH="215713" progId="Equation.3">
                  <p:embed/>
                  <p:pic>
                    <p:nvPicPr>
                      <p:cNvPr id="0" name="Object 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4525" y="2895600"/>
                        <a:ext cx="633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50" name="Object 65"/>
          <p:cNvGraphicFramePr>
            <a:graphicFrameLocks noChangeAspect="1"/>
          </p:cNvGraphicFramePr>
          <p:nvPr/>
        </p:nvGraphicFramePr>
        <p:xfrm>
          <a:off x="1608138" y="5357813"/>
          <a:ext cx="1177925" cy="623887"/>
        </p:xfrm>
        <a:graphic>
          <a:graphicData uri="http://schemas.openxmlformats.org/presentationml/2006/ole">
            <mc:AlternateContent xmlns:mc="http://schemas.openxmlformats.org/markup-compatibility/2006">
              <mc:Choice xmlns:v="urn:schemas-microsoft-com:vml" Requires="v">
                <p:oleObj spid="_x0000_s16490" name="Equation" r:id="rId11" imgW="431613" imgH="228501" progId="Equation.3">
                  <p:embed/>
                </p:oleObj>
              </mc:Choice>
              <mc:Fallback>
                <p:oleObj name="Equation" r:id="rId11" imgW="431613" imgH="228501" progId="Equation.3">
                  <p:embed/>
                  <p:pic>
                    <p:nvPicPr>
                      <p:cNvPr id="0" name="Object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8138" y="5357813"/>
                        <a:ext cx="1177925" cy="623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4E48B556-46BA-4EC4-A7F9-EA8A1D6B5342}" type="slidenum">
              <a:rPr lang="en-US" altLang="en-US" sz="1400" smtClean="0">
                <a:solidFill>
                  <a:schemeClr val="tx1"/>
                </a:solidFill>
                <a:latin typeface="Times New Roman" panose="02020603050405020304" pitchFamily="18" charset="0"/>
              </a:rPr>
              <a:pPr>
                <a:spcBef>
                  <a:spcPct val="0"/>
                </a:spcBef>
              </a:pPr>
              <a:t>13</a:t>
            </a:fld>
            <a:endParaRPr lang="en-US" altLang="en-US" sz="1400" smtClean="0">
              <a:solidFill>
                <a:schemeClr val="tx1"/>
              </a:solidFill>
              <a:latin typeface="Times New Roman" panose="02020603050405020304" pitchFamily="18" charset="0"/>
            </a:endParaRPr>
          </a:p>
        </p:txBody>
      </p:sp>
      <p:sp>
        <p:nvSpPr>
          <p:cNvPr id="17411" name="Oval 2"/>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12" name="Oval 5"/>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13" name="Oval 7"/>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14" name="Oval 8"/>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15" name="Oval 9"/>
          <p:cNvSpPr>
            <a:spLocks noChangeArrowheads="1"/>
          </p:cNvSpPr>
          <p:nvPr/>
        </p:nvSpPr>
        <p:spPr bwMode="auto">
          <a:xfrm>
            <a:off x="3200400" y="3505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16" name="Oval 10"/>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17" name="Oval 11"/>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18" name="Oval 12"/>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19" name="Oval 13"/>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20" name="Oval 14"/>
          <p:cNvSpPr>
            <a:spLocks noChangeArrowheads="1"/>
          </p:cNvSpPr>
          <p:nvPr/>
        </p:nvSpPr>
        <p:spPr bwMode="auto">
          <a:xfrm>
            <a:off x="5943600" y="5029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21" name="Oval 15"/>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22" name="Oval 16"/>
          <p:cNvSpPr>
            <a:spLocks noChangeArrowheads="1"/>
          </p:cNvSpPr>
          <p:nvPr/>
        </p:nvSpPr>
        <p:spPr bwMode="auto">
          <a:xfrm>
            <a:off x="6477000" y="4191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23" name="Oval 17"/>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24" name="Oval 18"/>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25" name="Oval 19"/>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26" name="Oval 20"/>
          <p:cNvSpPr>
            <a:spLocks noChangeArrowheads="1"/>
          </p:cNvSpPr>
          <p:nvPr/>
        </p:nvSpPr>
        <p:spPr bwMode="auto">
          <a:xfrm>
            <a:off x="73914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27" name="Oval 21"/>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28" name="Oval 22"/>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29" name="Oval 23"/>
          <p:cNvSpPr>
            <a:spLocks noChangeArrowheads="1"/>
          </p:cNvSpPr>
          <p:nvPr/>
        </p:nvSpPr>
        <p:spPr bwMode="auto">
          <a:xfrm>
            <a:off x="8229600" y="4267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7430" name="Line 25"/>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31" name="Line 28"/>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32" name="Line 29"/>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33" name="Line 32"/>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434" name="Line 33"/>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35" name="Line 34"/>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36" name="Line 35"/>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37" name="Line 36"/>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38" name="Line 37"/>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439" name="Line 38"/>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40" name="Line 39"/>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41" name="Line 40"/>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42" name="Line 41"/>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443" name="Line 42"/>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44" name="Line 43"/>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445" name="Line 44"/>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46" name="Line 45"/>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47" name="Line 46"/>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48" name="Line 47"/>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49" name="Line 48"/>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450" name="Line 49"/>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51" name="Line 50"/>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452" name="Line 51"/>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53" name="Line 52"/>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454" name="Line 53"/>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455" name="Line 54"/>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456" name="Line 55"/>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457" name="Line 56"/>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58" name="Line 57"/>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459" name="Line 58"/>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7460" name="Line 59"/>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17461" name="Object 68"/>
          <p:cNvGraphicFramePr>
            <a:graphicFrameLocks noChangeAspect="1"/>
          </p:cNvGraphicFramePr>
          <p:nvPr/>
        </p:nvGraphicFramePr>
        <p:xfrm>
          <a:off x="4454525" y="2895600"/>
          <a:ext cx="633413" cy="717550"/>
        </p:xfrm>
        <a:graphic>
          <a:graphicData uri="http://schemas.openxmlformats.org/presentationml/2006/ole">
            <mc:AlternateContent xmlns:mc="http://schemas.openxmlformats.org/markup-compatibility/2006">
              <mc:Choice xmlns:v="urn:schemas-microsoft-com:vml" Requires="v">
                <p:oleObj spid="_x0000_s17470" name="Equation" r:id="rId3" imgW="190335" imgH="215713" progId="Equation.3">
                  <p:embed/>
                </p:oleObj>
              </mc:Choice>
              <mc:Fallback>
                <p:oleObj name="Equation" r:id="rId3" imgW="190335" imgH="215713" progId="Equation.3">
                  <p:embed/>
                  <p:pic>
                    <p:nvPicPr>
                      <p:cNvPr id="0" name="Object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525" y="2895600"/>
                        <a:ext cx="633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62" name="Text Box 76"/>
          <p:cNvSpPr txBox="1">
            <a:spLocks noChangeArrowheads="1"/>
          </p:cNvSpPr>
          <p:nvPr/>
        </p:nvSpPr>
        <p:spPr bwMode="auto">
          <a:xfrm>
            <a:off x="669925" y="1397000"/>
            <a:ext cx="7559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Remove </a:t>
            </a:r>
            <a:r>
              <a:rPr lang="en-US" altLang="it-IT">
                <a:solidFill>
                  <a:schemeClr val="tx1"/>
                </a:solidFill>
              </a:rPr>
              <a:t>v</a:t>
            </a:r>
            <a:r>
              <a:rPr lang="en-US" altLang="it-IT" baseline="-25000">
                <a:solidFill>
                  <a:schemeClr val="tx1"/>
                </a:solidFill>
              </a:rPr>
              <a:t>2</a:t>
            </a:r>
            <a:r>
              <a:rPr lang="en-US" altLang="it-IT"/>
              <a:t> and </a:t>
            </a:r>
            <a:r>
              <a:rPr lang="en-US" altLang="it-IT">
                <a:solidFill>
                  <a:schemeClr val="tx1"/>
                </a:solidFill>
              </a:rPr>
              <a:t>N(v</a:t>
            </a:r>
            <a:r>
              <a:rPr lang="en-US" altLang="it-IT" baseline="-25000">
                <a:solidFill>
                  <a:schemeClr val="tx1"/>
                </a:solidFill>
              </a:rPr>
              <a:t>2</a:t>
            </a:r>
            <a:r>
              <a:rPr lang="en-US" altLang="it-IT">
                <a:solidFill>
                  <a:schemeClr val="tx1"/>
                </a:solidFill>
              </a:rPr>
              <a:t>)</a:t>
            </a:r>
            <a:r>
              <a:rPr lang="en-US" altLang="it-IT"/>
              <a:t>, and let </a:t>
            </a:r>
            <a:r>
              <a:rPr lang="en-US" altLang="it-IT">
                <a:solidFill>
                  <a:schemeClr val="tx1"/>
                </a:solidFill>
              </a:rPr>
              <a:t>G</a:t>
            </a:r>
            <a:r>
              <a:rPr lang="en-US" altLang="it-IT" baseline="-25000">
                <a:solidFill>
                  <a:schemeClr val="tx1"/>
                </a:solidFill>
              </a:rPr>
              <a:t>3</a:t>
            </a:r>
            <a:r>
              <a:rPr lang="en-US" altLang="it-IT">
                <a:solidFill>
                  <a:schemeClr val="tx1"/>
                </a:solidFill>
              </a:rPr>
              <a:t> </a:t>
            </a:r>
            <a:r>
              <a:rPr lang="en-US" altLang="it-IT"/>
              <a:t>be the resulting graph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ADBEBA14-AA27-4347-8ACD-AFF3CD97B1FA}" type="slidenum">
              <a:rPr lang="en-US" altLang="en-US" sz="1400" smtClean="0">
                <a:solidFill>
                  <a:schemeClr val="tx1"/>
                </a:solidFill>
                <a:latin typeface="Times New Roman" panose="02020603050405020304" pitchFamily="18" charset="0"/>
              </a:rPr>
              <a:pPr>
                <a:spcBef>
                  <a:spcPct val="0"/>
                </a:spcBef>
              </a:pPr>
              <a:t>14</a:t>
            </a:fld>
            <a:endParaRPr lang="en-US" altLang="en-US" sz="1400" smtClean="0">
              <a:solidFill>
                <a:schemeClr val="tx1"/>
              </a:solidFill>
              <a:latin typeface="Times New Roman" panose="02020603050405020304" pitchFamily="18" charset="0"/>
            </a:endParaRPr>
          </a:p>
        </p:txBody>
      </p:sp>
      <p:sp>
        <p:nvSpPr>
          <p:cNvPr id="18435" name="Oval 2"/>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36" name="Oval 3"/>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37" name="Oval 4"/>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38" name="Oval 5"/>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39" name="Oval 6"/>
          <p:cNvSpPr>
            <a:spLocks noChangeArrowheads="1"/>
          </p:cNvSpPr>
          <p:nvPr/>
        </p:nvSpPr>
        <p:spPr bwMode="auto">
          <a:xfrm>
            <a:off x="3200400" y="35052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40" name="Oval 7"/>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41" name="Oval 8"/>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42" name="Oval 9"/>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43" name="Oval 10"/>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44" name="Oval 11"/>
          <p:cNvSpPr>
            <a:spLocks noChangeArrowheads="1"/>
          </p:cNvSpPr>
          <p:nvPr/>
        </p:nvSpPr>
        <p:spPr bwMode="auto">
          <a:xfrm>
            <a:off x="5943600" y="5029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45" name="Oval 12"/>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46" name="Oval 13"/>
          <p:cNvSpPr>
            <a:spLocks noChangeArrowheads="1"/>
          </p:cNvSpPr>
          <p:nvPr/>
        </p:nvSpPr>
        <p:spPr bwMode="auto">
          <a:xfrm>
            <a:off x="6477000" y="4191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47" name="Oval 14"/>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48" name="Oval 15"/>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49" name="Oval 16"/>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50" name="Oval 17"/>
          <p:cNvSpPr>
            <a:spLocks noChangeArrowheads="1"/>
          </p:cNvSpPr>
          <p:nvPr/>
        </p:nvSpPr>
        <p:spPr bwMode="auto">
          <a:xfrm>
            <a:off x="73914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51" name="Oval 18"/>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52" name="Oval 19"/>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53" name="Oval 20"/>
          <p:cNvSpPr>
            <a:spLocks noChangeArrowheads="1"/>
          </p:cNvSpPr>
          <p:nvPr/>
        </p:nvSpPr>
        <p:spPr bwMode="auto">
          <a:xfrm>
            <a:off x="8229600" y="4267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8454" name="Line 21"/>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55" name="Line 22"/>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56" name="Line 23"/>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57" name="Line 24"/>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58" name="Line 25"/>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59" name="Line 26"/>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60" name="Line 27"/>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61" name="Line 28"/>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62" name="Line 29"/>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63" name="Line 30"/>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64" name="Line 31"/>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65" name="Line 32"/>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66" name="Line 33"/>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67" name="Line 34"/>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68" name="Line 35"/>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69" name="Line 36"/>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70" name="Line 37"/>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71" name="Line 38"/>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72" name="Line 39"/>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73" name="Line 40"/>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74" name="Line 41"/>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75" name="Line 42"/>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76" name="Line 43"/>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77" name="Line 44"/>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78" name="Line 45"/>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79" name="Line 46"/>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80" name="Line 47"/>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81" name="Line 48"/>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82" name="Line 49"/>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83" name="Line 50"/>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8484" name="Line 51"/>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485" name="Text Box 56"/>
          <p:cNvSpPr txBox="1">
            <a:spLocks noChangeArrowheads="1"/>
          </p:cNvSpPr>
          <p:nvPr/>
        </p:nvSpPr>
        <p:spPr bwMode="auto">
          <a:xfrm>
            <a:off x="746125" y="1092200"/>
            <a:ext cx="6702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Repeat until all nodes are removed</a:t>
            </a:r>
          </a:p>
        </p:txBody>
      </p:sp>
      <p:sp>
        <p:nvSpPr>
          <p:cNvPr id="18486" name="Text Box 57"/>
          <p:cNvSpPr txBox="1">
            <a:spLocks noChangeArrowheads="1"/>
          </p:cNvSpPr>
          <p:nvPr/>
        </p:nvSpPr>
        <p:spPr bwMode="auto">
          <a:xfrm>
            <a:off x="669925" y="330200"/>
            <a:ext cx="3057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Phases 3,4,5,…:</a:t>
            </a:r>
          </a:p>
        </p:txBody>
      </p:sp>
      <p:graphicFrame>
        <p:nvGraphicFramePr>
          <p:cNvPr id="18487" name="Object 59"/>
          <p:cNvGraphicFramePr>
            <a:graphicFrameLocks noChangeAspect="1"/>
          </p:cNvGraphicFramePr>
          <p:nvPr/>
        </p:nvGraphicFramePr>
        <p:xfrm>
          <a:off x="4454525" y="2895600"/>
          <a:ext cx="633413" cy="717550"/>
        </p:xfrm>
        <a:graphic>
          <a:graphicData uri="http://schemas.openxmlformats.org/presentationml/2006/ole">
            <mc:AlternateContent xmlns:mc="http://schemas.openxmlformats.org/markup-compatibility/2006">
              <mc:Choice xmlns:v="urn:schemas-microsoft-com:vml" Requires="v">
                <p:oleObj spid="_x0000_s18495" name="Equation" r:id="rId3" imgW="190335" imgH="215713" progId="Equation.3">
                  <p:embed/>
                </p:oleObj>
              </mc:Choice>
              <mc:Fallback>
                <p:oleObj name="Equation" r:id="rId3" imgW="190335" imgH="215713" progId="Equation.3">
                  <p:embed/>
                  <p:pic>
                    <p:nvPicPr>
                      <p:cNvPr id="0" name="Object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525" y="2895600"/>
                        <a:ext cx="633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586FBA86-DBFB-45F4-AACA-3DC68B735A91}" type="slidenum">
              <a:rPr lang="en-US" altLang="en-US" sz="1400" smtClean="0">
                <a:solidFill>
                  <a:schemeClr val="tx1"/>
                </a:solidFill>
                <a:latin typeface="Times New Roman" panose="02020603050405020304" pitchFamily="18" charset="0"/>
              </a:rPr>
              <a:pPr>
                <a:spcBef>
                  <a:spcPct val="0"/>
                </a:spcBef>
              </a:pPr>
              <a:t>15</a:t>
            </a:fld>
            <a:endParaRPr lang="en-US" altLang="en-US" sz="1400" smtClean="0">
              <a:solidFill>
                <a:schemeClr val="tx1"/>
              </a:solidFill>
              <a:latin typeface="Times New Roman" panose="02020603050405020304" pitchFamily="18" charset="0"/>
            </a:endParaRPr>
          </a:p>
        </p:txBody>
      </p:sp>
      <p:sp>
        <p:nvSpPr>
          <p:cNvPr id="19459" name="Text Box 54"/>
          <p:cNvSpPr txBox="1">
            <a:spLocks noChangeArrowheads="1"/>
          </p:cNvSpPr>
          <p:nvPr/>
        </p:nvSpPr>
        <p:spPr bwMode="auto">
          <a:xfrm>
            <a:off x="746125" y="1092200"/>
            <a:ext cx="6702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Repeat until all nodes are removed</a:t>
            </a:r>
          </a:p>
        </p:txBody>
      </p:sp>
      <p:sp>
        <p:nvSpPr>
          <p:cNvPr id="19460" name="Text Box 55"/>
          <p:cNvSpPr txBox="1">
            <a:spLocks noChangeArrowheads="1"/>
          </p:cNvSpPr>
          <p:nvPr/>
        </p:nvSpPr>
        <p:spPr bwMode="auto">
          <a:xfrm>
            <a:off x="2590800" y="4267200"/>
            <a:ext cx="3863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No remaining nodes</a:t>
            </a:r>
          </a:p>
        </p:txBody>
      </p:sp>
      <p:sp>
        <p:nvSpPr>
          <p:cNvPr id="19461" name="Text Box 56"/>
          <p:cNvSpPr txBox="1">
            <a:spLocks noChangeArrowheads="1"/>
          </p:cNvSpPr>
          <p:nvPr/>
        </p:nvSpPr>
        <p:spPr bwMode="auto">
          <a:xfrm>
            <a:off x="669925" y="330200"/>
            <a:ext cx="340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Phases 3,4,5,…,x:</a:t>
            </a:r>
          </a:p>
        </p:txBody>
      </p:sp>
      <p:graphicFrame>
        <p:nvGraphicFramePr>
          <p:cNvPr id="19462" name="Object 57"/>
          <p:cNvGraphicFramePr>
            <a:graphicFrameLocks noChangeAspect="1"/>
          </p:cNvGraphicFramePr>
          <p:nvPr/>
        </p:nvGraphicFramePr>
        <p:xfrm>
          <a:off x="4286250" y="2895600"/>
          <a:ext cx="969963" cy="717550"/>
        </p:xfrm>
        <a:graphic>
          <a:graphicData uri="http://schemas.openxmlformats.org/presentationml/2006/ole">
            <mc:AlternateContent xmlns:mc="http://schemas.openxmlformats.org/markup-compatibility/2006">
              <mc:Choice xmlns:v="urn:schemas-microsoft-com:vml" Requires="v">
                <p:oleObj spid="_x0000_s19470" name="Equation" r:id="rId3" imgW="291847" imgH="215713" progId="Equation.3">
                  <p:embed/>
                </p:oleObj>
              </mc:Choice>
              <mc:Fallback>
                <p:oleObj name="Equation" r:id="rId3" imgW="291847" imgH="215713" progId="Equation.3">
                  <p:embed/>
                  <p:pic>
                    <p:nvPicPr>
                      <p:cNvPr id="0" name="Object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2895600"/>
                        <a:ext cx="96996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D8392F94-BCE3-4D2B-A849-4D6CB77F939F}" type="slidenum">
              <a:rPr lang="en-US" altLang="en-US" sz="1400" smtClean="0">
                <a:solidFill>
                  <a:schemeClr val="tx1"/>
                </a:solidFill>
                <a:latin typeface="Times New Roman" panose="02020603050405020304" pitchFamily="18" charset="0"/>
              </a:rPr>
              <a:pPr>
                <a:spcBef>
                  <a:spcPct val="0"/>
                </a:spcBef>
              </a:pPr>
              <a:t>16</a:t>
            </a:fld>
            <a:endParaRPr lang="en-US" altLang="en-US" sz="1400" smtClean="0">
              <a:solidFill>
                <a:schemeClr val="tx1"/>
              </a:solidFill>
              <a:latin typeface="Times New Roman" panose="02020603050405020304" pitchFamily="18" charset="0"/>
            </a:endParaRPr>
          </a:p>
        </p:txBody>
      </p:sp>
      <p:sp>
        <p:nvSpPr>
          <p:cNvPr id="20483" name="Text Box 4"/>
          <p:cNvSpPr txBox="1">
            <a:spLocks noChangeArrowheads="1"/>
          </p:cNvSpPr>
          <p:nvPr/>
        </p:nvSpPr>
        <p:spPr bwMode="auto">
          <a:xfrm>
            <a:off x="76200" y="1905000"/>
            <a:ext cx="7337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At the end, set       will be a MIS of </a:t>
            </a:r>
          </a:p>
        </p:txBody>
      </p:sp>
      <p:graphicFrame>
        <p:nvGraphicFramePr>
          <p:cNvPr id="20484" name="Object 5"/>
          <p:cNvGraphicFramePr>
            <a:graphicFrameLocks noChangeAspect="1"/>
          </p:cNvGraphicFramePr>
          <p:nvPr/>
        </p:nvGraphicFramePr>
        <p:xfrm>
          <a:off x="3216275" y="1879600"/>
          <a:ext cx="565150" cy="609600"/>
        </p:xfrm>
        <a:graphic>
          <a:graphicData uri="http://schemas.openxmlformats.org/presentationml/2006/ole">
            <mc:AlternateContent xmlns:mc="http://schemas.openxmlformats.org/markup-compatibility/2006">
              <mc:Choice xmlns:v="urn:schemas-microsoft-com:vml" Requires="v">
                <p:oleObj spid="_x0000_s20575" name="Equation" r:id="rId3" imgW="164814" imgH="177492" progId="Equation.3">
                  <p:embed/>
                </p:oleObj>
              </mc:Choice>
              <mc:Fallback>
                <p:oleObj name="Equation" r:id="rId3" imgW="164814" imgH="177492"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1879600"/>
                        <a:ext cx="5651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Oval 6"/>
          <p:cNvSpPr>
            <a:spLocks noChangeArrowheads="1"/>
          </p:cNvSpPr>
          <p:nvPr/>
        </p:nvSpPr>
        <p:spPr bwMode="auto">
          <a:xfrm>
            <a:off x="838200" y="35814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86" name="Oval 7"/>
          <p:cNvSpPr>
            <a:spLocks noChangeArrowheads="1"/>
          </p:cNvSpPr>
          <p:nvPr/>
        </p:nvSpPr>
        <p:spPr bwMode="auto">
          <a:xfrm>
            <a:off x="1752600" y="3810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87" name="Oval 8"/>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88" name="Oval 9"/>
          <p:cNvSpPr>
            <a:spLocks noChangeArrowheads="1"/>
          </p:cNvSpPr>
          <p:nvPr/>
        </p:nvSpPr>
        <p:spPr bwMode="auto">
          <a:xfrm>
            <a:off x="1905000" y="47244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89" name="Oval 10"/>
          <p:cNvSpPr>
            <a:spLocks noChangeArrowheads="1"/>
          </p:cNvSpPr>
          <p:nvPr/>
        </p:nvSpPr>
        <p:spPr bwMode="auto">
          <a:xfrm>
            <a:off x="1295400" y="556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90" name="Oval 11"/>
          <p:cNvSpPr>
            <a:spLocks noChangeArrowheads="1"/>
          </p:cNvSpPr>
          <p:nvPr/>
        </p:nvSpPr>
        <p:spPr bwMode="auto">
          <a:xfrm>
            <a:off x="3505200" y="51054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91" name="Oval 12"/>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92" name="Oval 13"/>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93" name="Oval 14"/>
          <p:cNvSpPr>
            <a:spLocks noChangeArrowheads="1"/>
          </p:cNvSpPr>
          <p:nvPr/>
        </p:nvSpPr>
        <p:spPr bwMode="auto">
          <a:xfrm>
            <a:off x="9906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94" name="Oval 15"/>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95" name="Oval 16"/>
          <p:cNvSpPr>
            <a:spLocks noChangeArrowheads="1"/>
          </p:cNvSpPr>
          <p:nvPr/>
        </p:nvSpPr>
        <p:spPr bwMode="auto">
          <a:xfrm>
            <a:off x="3200400" y="35052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96" name="Oval 17"/>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97" name="Oval 18"/>
          <p:cNvSpPr>
            <a:spLocks noChangeArrowheads="1"/>
          </p:cNvSpPr>
          <p:nvPr/>
        </p:nvSpPr>
        <p:spPr bwMode="auto">
          <a:xfrm>
            <a:off x="5029200" y="44958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98" name="Oval 19"/>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499" name="Oval 20"/>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500" name="Oval 21"/>
          <p:cNvSpPr>
            <a:spLocks noChangeArrowheads="1"/>
          </p:cNvSpPr>
          <p:nvPr/>
        </p:nvSpPr>
        <p:spPr bwMode="auto">
          <a:xfrm>
            <a:off x="5943600" y="5029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501" name="Oval 22"/>
          <p:cNvSpPr>
            <a:spLocks noChangeArrowheads="1"/>
          </p:cNvSpPr>
          <p:nvPr/>
        </p:nvSpPr>
        <p:spPr bwMode="auto">
          <a:xfrm>
            <a:off x="5410200" y="57150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502" name="Oval 23"/>
          <p:cNvSpPr>
            <a:spLocks noChangeArrowheads="1"/>
          </p:cNvSpPr>
          <p:nvPr/>
        </p:nvSpPr>
        <p:spPr bwMode="auto">
          <a:xfrm>
            <a:off x="6477000" y="4191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503" name="Oval 24"/>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504" name="Oval 25"/>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505" name="Oval 26"/>
          <p:cNvSpPr>
            <a:spLocks noChangeArrowheads="1"/>
          </p:cNvSpPr>
          <p:nvPr/>
        </p:nvSpPr>
        <p:spPr bwMode="auto">
          <a:xfrm>
            <a:off x="7239000" y="4800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506" name="Oval 27"/>
          <p:cNvSpPr>
            <a:spLocks noChangeArrowheads="1"/>
          </p:cNvSpPr>
          <p:nvPr/>
        </p:nvSpPr>
        <p:spPr bwMode="auto">
          <a:xfrm>
            <a:off x="73914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507" name="Oval 28"/>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508" name="Oval 29"/>
          <p:cNvSpPr>
            <a:spLocks noChangeArrowheads="1"/>
          </p:cNvSpPr>
          <p:nvPr/>
        </p:nvSpPr>
        <p:spPr bwMode="auto">
          <a:xfrm>
            <a:off x="7391400" y="60198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509" name="Oval 30"/>
          <p:cNvSpPr>
            <a:spLocks noChangeArrowheads="1"/>
          </p:cNvSpPr>
          <p:nvPr/>
        </p:nvSpPr>
        <p:spPr bwMode="auto">
          <a:xfrm>
            <a:off x="8229600" y="42672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0510" name="Line 31"/>
          <p:cNvSpPr>
            <a:spLocks noChangeShapeType="1"/>
          </p:cNvSpPr>
          <p:nvPr/>
        </p:nvSpPr>
        <p:spPr bwMode="auto">
          <a:xfrm>
            <a:off x="1143000" y="3657600"/>
            <a:ext cx="6096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11" name="Line 32"/>
          <p:cNvSpPr>
            <a:spLocks noChangeShapeType="1"/>
          </p:cNvSpPr>
          <p:nvPr/>
        </p:nvSpPr>
        <p:spPr bwMode="auto">
          <a:xfrm flipV="1">
            <a:off x="1219200" y="41148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12" name="Line 33"/>
          <p:cNvSpPr>
            <a:spLocks noChangeShapeType="1"/>
          </p:cNvSpPr>
          <p:nvPr/>
        </p:nvSpPr>
        <p:spPr bwMode="auto">
          <a:xfrm>
            <a:off x="1981200" y="4114800"/>
            <a:ext cx="76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13" name="Line 34"/>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14" name="Line 35"/>
          <p:cNvSpPr>
            <a:spLocks noChangeShapeType="1"/>
          </p:cNvSpPr>
          <p:nvPr/>
        </p:nvSpPr>
        <p:spPr bwMode="auto">
          <a:xfrm>
            <a:off x="1143000" y="5029200"/>
            <a:ext cx="2286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15" name="Line 36"/>
          <p:cNvSpPr>
            <a:spLocks noChangeShapeType="1"/>
          </p:cNvSpPr>
          <p:nvPr/>
        </p:nvSpPr>
        <p:spPr bwMode="auto">
          <a:xfrm flipV="1">
            <a:off x="2057400" y="3657600"/>
            <a:ext cx="1143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16" name="Line 37"/>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17" name="Line 38"/>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18" name="Line 39"/>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19" name="Line 40"/>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20" name="Line 41"/>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21" name="Line 42"/>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22" name="Line 43"/>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23" name="Line 44"/>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24" name="Line 45"/>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25" name="Line 46"/>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26" name="Line 47"/>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27" name="Line 48"/>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28" name="Line 49"/>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29" name="Line 50"/>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30" name="Line 51"/>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31" name="Line 52"/>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32" name="Line 53"/>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33" name="Line 54"/>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34" name="Line 55"/>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35" name="Line 56"/>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36" name="Line 57"/>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37" name="Line 58"/>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38" name="Line 59"/>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39" name="Line 60"/>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40" name="Line 61"/>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41" name="Line 62"/>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42" name="Line 63"/>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43" name="Line 64"/>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44" name="Line 65"/>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45" name="Line 66"/>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46" name="Line 67"/>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47" name="Line 68"/>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48" name="Line 69"/>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49" name="Line 70"/>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0550" name="Line 71"/>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551" name="Line 72"/>
          <p:cNvSpPr>
            <a:spLocks noChangeShapeType="1"/>
          </p:cNvSpPr>
          <p:nvPr/>
        </p:nvSpPr>
        <p:spPr bwMode="auto">
          <a:xfrm>
            <a:off x="990600" y="3886200"/>
            <a:ext cx="762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20552" name="Object 73"/>
          <p:cNvGraphicFramePr>
            <a:graphicFrameLocks noChangeAspect="1"/>
          </p:cNvGraphicFramePr>
          <p:nvPr/>
        </p:nvGraphicFramePr>
        <p:xfrm>
          <a:off x="7467600" y="1752600"/>
          <a:ext cx="706438" cy="762000"/>
        </p:xfrm>
        <a:graphic>
          <a:graphicData uri="http://schemas.openxmlformats.org/presentationml/2006/ole">
            <mc:AlternateContent xmlns:mc="http://schemas.openxmlformats.org/markup-compatibility/2006">
              <mc:Choice xmlns:v="urn:schemas-microsoft-com:vml" Requires="v">
                <p:oleObj spid="_x0000_s20576" name="Equation" r:id="rId5" imgW="164814" imgH="177492" progId="Equation.3">
                  <p:embed/>
                </p:oleObj>
              </mc:Choice>
              <mc:Fallback>
                <p:oleObj name="Equation" r:id="rId5" imgW="164814" imgH="177492" progId="Equation.3">
                  <p:embed/>
                  <p:pic>
                    <p:nvPicPr>
                      <p:cNvPr id="0" name="Object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752600"/>
                        <a:ext cx="70643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3" name="Object 75"/>
          <p:cNvGraphicFramePr>
            <a:graphicFrameLocks noChangeAspect="1"/>
          </p:cNvGraphicFramePr>
          <p:nvPr/>
        </p:nvGraphicFramePr>
        <p:xfrm>
          <a:off x="4572000" y="2971800"/>
          <a:ext cx="706438" cy="762000"/>
        </p:xfrm>
        <a:graphic>
          <a:graphicData uri="http://schemas.openxmlformats.org/presentationml/2006/ole">
            <mc:AlternateContent xmlns:mc="http://schemas.openxmlformats.org/markup-compatibility/2006">
              <mc:Choice xmlns:v="urn:schemas-microsoft-com:vml" Requires="v">
                <p:oleObj spid="_x0000_s20577" name="Equation" r:id="rId7" imgW="164814" imgH="177492" progId="Equation.3">
                  <p:embed/>
                </p:oleObj>
              </mc:Choice>
              <mc:Fallback>
                <p:oleObj name="Equation" r:id="rId7" imgW="164814" imgH="177492" progId="Equation.3">
                  <p:embed/>
                  <p:pic>
                    <p:nvPicPr>
                      <p:cNvPr id="0" name="Object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971800"/>
                        <a:ext cx="70643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numero diapositiva 3"/>
          <p:cNvSpPr>
            <a:spLocks noGrp="1"/>
          </p:cNvSpPr>
          <p:nvPr>
            <p:ph type="sldNum" sz="quarter" idx="12"/>
          </p:nvPr>
        </p:nvSpPr>
        <p:spPr>
          <a:xfrm>
            <a:off x="7086600" y="6477000"/>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2AF9212F-5E06-456C-8B36-F7B20CC65108}" type="slidenum">
              <a:rPr lang="en-US" altLang="en-US" sz="1400" smtClean="0">
                <a:solidFill>
                  <a:schemeClr val="tx1"/>
                </a:solidFill>
                <a:latin typeface="Times New Roman" panose="02020603050405020304" pitchFamily="18" charset="0"/>
              </a:rPr>
              <a:pPr>
                <a:spcBef>
                  <a:spcPct val="0"/>
                </a:spcBef>
              </a:pPr>
              <a:t>17</a:t>
            </a:fld>
            <a:endParaRPr lang="en-US" altLang="en-US" sz="1400" smtClean="0">
              <a:solidFill>
                <a:schemeClr val="tx1"/>
              </a:solidFill>
              <a:latin typeface="Times New Roman" panose="02020603050405020304" pitchFamily="18" charset="0"/>
            </a:endParaRPr>
          </a:p>
        </p:txBody>
      </p:sp>
      <p:sp>
        <p:nvSpPr>
          <p:cNvPr id="1501190" name="Text Box 6"/>
          <p:cNvSpPr txBox="1">
            <a:spLocks noChangeArrowheads="1"/>
          </p:cNvSpPr>
          <p:nvPr/>
        </p:nvSpPr>
        <p:spPr bwMode="auto">
          <a:xfrm>
            <a:off x="381000" y="2667000"/>
            <a:ext cx="8185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Worst case graph (for number of phases):</a:t>
            </a:r>
          </a:p>
        </p:txBody>
      </p:sp>
      <p:sp>
        <p:nvSpPr>
          <p:cNvPr id="1501204" name="Text Box 20"/>
          <p:cNvSpPr txBox="1">
            <a:spLocks noChangeArrowheads="1"/>
          </p:cNvSpPr>
          <p:nvPr/>
        </p:nvSpPr>
        <p:spPr bwMode="auto">
          <a:xfrm>
            <a:off x="2633663" y="6121400"/>
            <a:ext cx="3843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FF0000"/>
                </a:solidFill>
              </a:rPr>
              <a:t>n</a:t>
            </a:r>
            <a:r>
              <a:rPr lang="en-US" altLang="it-IT"/>
              <a:t> nodes, </a:t>
            </a:r>
            <a:r>
              <a:rPr lang="en-US" altLang="it-IT">
                <a:solidFill>
                  <a:srgbClr val="FF0000"/>
                </a:solidFill>
              </a:rPr>
              <a:t>n-1</a:t>
            </a:r>
            <a:r>
              <a:rPr lang="en-US" altLang="it-IT"/>
              <a:t> phases</a:t>
            </a:r>
          </a:p>
        </p:txBody>
      </p:sp>
      <p:sp>
        <p:nvSpPr>
          <p:cNvPr id="21509" name="Text Box 21"/>
          <p:cNvSpPr txBox="1">
            <a:spLocks noChangeArrowheads="1"/>
          </p:cNvSpPr>
          <p:nvPr/>
        </p:nvSpPr>
        <p:spPr bwMode="auto">
          <a:xfrm>
            <a:off x="152400" y="685800"/>
            <a:ext cx="88392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400"/>
              <a:t>Let </a:t>
            </a:r>
            <a:r>
              <a:rPr lang="en-US" altLang="it-IT" sz="2400">
                <a:sym typeface="Symbol" panose="05050102010706020507" pitchFamily="18" charset="2"/>
              </a:rPr>
              <a:t>G=(V,E) and n=|V| and m=|E|. If </a:t>
            </a:r>
            <a:r>
              <a:rPr lang="en-US" altLang="it-IT" sz="2400"/>
              <a:t>the algorithm is implemented in a centralized setting, then its running time is </a:t>
            </a:r>
            <a:r>
              <a:rPr lang="el-GR" altLang="it-IT" sz="2400"/>
              <a:t>Θ</a:t>
            </a:r>
            <a:r>
              <a:rPr lang="en-US" altLang="it-IT" sz="2400">
                <a:sym typeface="Symbol" panose="05050102010706020507" pitchFamily="18" charset="2"/>
              </a:rPr>
              <a:t>(m).</a:t>
            </a:r>
          </a:p>
          <a:p>
            <a:r>
              <a:rPr lang="en-US" altLang="it-IT" sz="2400">
                <a:sym typeface="Symbol" panose="05050102010706020507" pitchFamily="18" charset="2"/>
              </a:rPr>
              <a:t>On the other hand, the </a:t>
            </a:r>
            <a:r>
              <a:rPr lang="en-US" altLang="it-IT" sz="2400">
                <a:solidFill>
                  <a:srgbClr val="FF0000"/>
                </a:solidFill>
              </a:rPr>
              <a:t>number of phases </a:t>
            </a:r>
            <a:r>
              <a:rPr lang="en-US" altLang="it-IT" sz="2400"/>
              <a:t>of the algorithm is equal to the size of the found MIS, and clearly it is O(n). </a:t>
            </a:r>
          </a:p>
          <a:p>
            <a:endParaRPr lang="en-US" altLang="it-IT" sz="2400">
              <a:sym typeface="Symbol" panose="05050102010706020507" pitchFamily="18" charset="2"/>
            </a:endParaRPr>
          </a:p>
        </p:txBody>
      </p:sp>
      <p:sp>
        <p:nvSpPr>
          <p:cNvPr id="40" name="Oval 65"/>
          <p:cNvSpPr>
            <a:spLocks noChangeArrowheads="1"/>
          </p:cNvSpPr>
          <p:nvPr/>
        </p:nvSpPr>
        <p:spPr bwMode="auto">
          <a:xfrm>
            <a:off x="40386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 name="Oval 66"/>
          <p:cNvSpPr>
            <a:spLocks noChangeArrowheads="1"/>
          </p:cNvSpPr>
          <p:nvPr/>
        </p:nvSpPr>
        <p:spPr bwMode="auto">
          <a:xfrm>
            <a:off x="4038600" y="3352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2" name="Oval 67"/>
          <p:cNvSpPr>
            <a:spLocks noChangeArrowheads="1"/>
          </p:cNvSpPr>
          <p:nvPr/>
        </p:nvSpPr>
        <p:spPr bwMode="auto">
          <a:xfrm>
            <a:off x="3276600" y="37338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 name="Oval 68"/>
          <p:cNvSpPr>
            <a:spLocks noChangeArrowheads="1"/>
          </p:cNvSpPr>
          <p:nvPr/>
        </p:nvSpPr>
        <p:spPr bwMode="auto">
          <a:xfrm>
            <a:off x="3352800" y="5181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4" name="Oval 69"/>
          <p:cNvSpPr>
            <a:spLocks noChangeArrowheads="1"/>
          </p:cNvSpPr>
          <p:nvPr/>
        </p:nvSpPr>
        <p:spPr bwMode="auto">
          <a:xfrm>
            <a:off x="28956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5" name="Oval 70"/>
          <p:cNvSpPr>
            <a:spLocks noChangeArrowheads="1"/>
          </p:cNvSpPr>
          <p:nvPr/>
        </p:nvSpPr>
        <p:spPr bwMode="auto">
          <a:xfrm>
            <a:off x="50292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6" name="Oval 71"/>
          <p:cNvSpPr>
            <a:spLocks noChangeArrowheads="1"/>
          </p:cNvSpPr>
          <p:nvPr/>
        </p:nvSpPr>
        <p:spPr bwMode="auto">
          <a:xfrm>
            <a:off x="4038600" y="556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7" name="Oval 72"/>
          <p:cNvSpPr>
            <a:spLocks noChangeArrowheads="1"/>
          </p:cNvSpPr>
          <p:nvPr/>
        </p:nvSpPr>
        <p:spPr bwMode="auto">
          <a:xfrm>
            <a:off x="4724400" y="37338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8" name="Oval 73"/>
          <p:cNvSpPr>
            <a:spLocks noChangeArrowheads="1"/>
          </p:cNvSpPr>
          <p:nvPr/>
        </p:nvSpPr>
        <p:spPr bwMode="auto">
          <a:xfrm>
            <a:off x="4724400" y="50292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9" name="Line 74"/>
          <p:cNvSpPr>
            <a:spLocks noChangeShapeType="1"/>
          </p:cNvSpPr>
          <p:nvPr/>
        </p:nvSpPr>
        <p:spPr bwMode="auto">
          <a:xfrm>
            <a:off x="3505200" y="4038600"/>
            <a:ext cx="5334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50" name="Line 75"/>
          <p:cNvSpPr>
            <a:spLocks noChangeShapeType="1"/>
          </p:cNvSpPr>
          <p:nvPr/>
        </p:nvSpPr>
        <p:spPr bwMode="auto">
          <a:xfrm>
            <a:off x="3200400" y="45720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51" name="Line 76"/>
          <p:cNvSpPr>
            <a:spLocks noChangeShapeType="1"/>
          </p:cNvSpPr>
          <p:nvPr/>
        </p:nvSpPr>
        <p:spPr bwMode="auto">
          <a:xfrm flipV="1">
            <a:off x="3581400" y="4648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52" name="Line 77"/>
          <p:cNvSpPr>
            <a:spLocks noChangeShapeType="1"/>
          </p:cNvSpPr>
          <p:nvPr/>
        </p:nvSpPr>
        <p:spPr bwMode="auto">
          <a:xfrm>
            <a:off x="4191000" y="3657600"/>
            <a:ext cx="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53" name="Line 78"/>
          <p:cNvSpPr>
            <a:spLocks noChangeShapeType="1"/>
          </p:cNvSpPr>
          <p:nvPr/>
        </p:nvSpPr>
        <p:spPr bwMode="auto">
          <a:xfrm>
            <a:off x="4191000" y="4724400"/>
            <a:ext cx="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54" name="Line 79"/>
          <p:cNvSpPr>
            <a:spLocks noChangeShapeType="1"/>
          </p:cNvSpPr>
          <p:nvPr/>
        </p:nvSpPr>
        <p:spPr bwMode="auto">
          <a:xfrm flipV="1">
            <a:off x="4267200" y="3962400"/>
            <a:ext cx="5334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55" name="Line 80"/>
          <p:cNvSpPr>
            <a:spLocks noChangeShapeType="1"/>
          </p:cNvSpPr>
          <p:nvPr/>
        </p:nvSpPr>
        <p:spPr bwMode="auto">
          <a:xfrm>
            <a:off x="4343400" y="4572000"/>
            <a:ext cx="685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56" name="Line 81"/>
          <p:cNvSpPr>
            <a:spLocks noChangeShapeType="1"/>
          </p:cNvSpPr>
          <p:nvPr/>
        </p:nvSpPr>
        <p:spPr bwMode="auto">
          <a:xfrm>
            <a:off x="4267200" y="4648200"/>
            <a:ext cx="5334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57" name="Oval 85"/>
          <p:cNvSpPr>
            <a:spLocks noChangeArrowheads="1"/>
          </p:cNvSpPr>
          <p:nvPr/>
        </p:nvSpPr>
        <p:spPr bwMode="auto">
          <a:xfrm>
            <a:off x="5029200" y="4419600"/>
            <a:ext cx="304800" cy="304800"/>
          </a:xfrm>
          <a:prstGeom prst="ellipse">
            <a:avLst/>
          </a:prstGeom>
          <a:solidFill>
            <a:srgbClr val="FF0000"/>
          </a:solidFill>
          <a:ln w="9525">
            <a:solidFill>
              <a:srgbClr val="FF0000"/>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58" name="Oval 86"/>
          <p:cNvSpPr>
            <a:spLocks noChangeArrowheads="1"/>
          </p:cNvSpPr>
          <p:nvPr/>
        </p:nvSpPr>
        <p:spPr bwMode="auto">
          <a:xfrm>
            <a:off x="2895600" y="4419600"/>
            <a:ext cx="304800" cy="304800"/>
          </a:xfrm>
          <a:prstGeom prst="ellipse">
            <a:avLst/>
          </a:prstGeom>
          <a:solidFill>
            <a:srgbClr val="FF0000"/>
          </a:solidFill>
          <a:ln w="9525">
            <a:solidFill>
              <a:srgbClr val="FF0000"/>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59" name="Oval 87"/>
          <p:cNvSpPr>
            <a:spLocks noChangeArrowheads="1"/>
          </p:cNvSpPr>
          <p:nvPr/>
        </p:nvSpPr>
        <p:spPr bwMode="auto">
          <a:xfrm>
            <a:off x="4038600" y="5562600"/>
            <a:ext cx="304800" cy="304800"/>
          </a:xfrm>
          <a:prstGeom prst="ellipse">
            <a:avLst/>
          </a:prstGeom>
          <a:solidFill>
            <a:srgbClr val="FF0000"/>
          </a:solidFill>
          <a:ln w="9525">
            <a:solidFill>
              <a:srgbClr val="FF0000"/>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60" name="Oval 88"/>
          <p:cNvSpPr>
            <a:spLocks noChangeArrowheads="1"/>
          </p:cNvSpPr>
          <p:nvPr/>
        </p:nvSpPr>
        <p:spPr bwMode="auto">
          <a:xfrm>
            <a:off x="4038600" y="3352800"/>
            <a:ext cx="304800" cy="304800"/>
          </a:xfrm>
          <a:prstGeom prst="ellipse">
            <a:avLst/>
          </a:prstGeom>
          <a:solidFill>
            <a:srgbClr val="FF0000"/>
          </a:solidFill>
          <a:ln w="9525">
            <a:solidFill>
              <a:srgbClr val="FF0000"/>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 name="Rectangle 2"/>
          <p:cNvSpPr txBox="1">
            <a:spLocks noChangeArrowheads="1"/>
          </p:cNvSpPr>
          <p:nvPr/>
        </p:nvSpPr>
        <p:spPr>
          <a:xfrm>
            <a:off x="152400" y="76200"/>
            <a:ext cx="8839200" cy="6096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mic Sans MS" pitchFamily="66" charset="0"/>
              </a:defRPr>
            </a:lvl2pPr>
            <a:lvl3pPr algn="ctr" rtl="0" eaLnBrk="0" fontAlgn="base" hangingPunct="0">
              <a:spcBef>
                <a:spcPct val="0"/>
              </a:spcBef>
              <a:spcAft>
                <a:spcPct val="0"/>
              </a:spcAft>
              <a:defRPr sz="3600">
                <a:solidFill>
                  <a:schemeClr val="tx2"/>
                </a:solidFill>
                <a:latin typeface="Comic Sans MS" pitchFamily="66" charset="0"/>
              </a:defRPr>
            </a:lvl3pPr>
            <a:lvl4pPr algn="ctr" rtl="0" eaLnBrk="0" fontAlgn="base" hangingPunct="0">
              <a:spcBef>
                <a:spcPct val="0"/>
              </a:spcBef>
              <a:spcAft>
                <a:spcPct val="0"/>
              </a:spcAft>
              <a:defRPr sz="3600">
                <a:solidFill>
                  <a:schemeClr val="tx2"/>
                </a:solidFill>
                <a:latin typeface="Comic Sans MS" pitchFamily="66" charset="0"/>
              </a:defRPr>
            </a:lvl4pPr>
            <a:lvl5pPr algn="ctr" rtl="0" eaLnBrk="0" fontAlgn="base" hangingPunct="0">
              <a:spcBef>
                <a:spcPct val="0"/>
              </a:spcBef>
              <a:spcAft>
                <a:spcPct val="0"/>
              </a:spcAft>
              <a:defRPr sz="3600">
                <a:solidFill>
                  <a:schemeClr val="tx2"/>
                </a:solidFill>
                <a:latin typeface="Comic Sans MS" pitchFamily="66" charset="0"/>
              </a:defRPr>
            </a:lvl5pPr>
            <a:lvl6pPr marL="457200" algn="ctr" rtl="0" eaLnBrk="0" fontAlgn="base" hangingPunct="0">
              <a:spcBef>
                <a:spcPct val="0"/>
              </a:spcBef>
              <a:spcAft>
                <a:spcPct val="0"/>
              </a:spcAft>
              <a:defRPr sz="3600">
                <a:solidFill>
                  <a:schemeClr val="tx2"/>
                </a:solidFill>
                <a:latin typeface="Comic Sans MS" pitchFamily="66" charset="0"/>
              </a:defRPr>
            </a:lvl6pPr>
            <a:lvl7pPr marL="914400" algn="ctr" rtl="0" eaLnBrk="0" fontAlgn="base" hangingPunct="0">
              <a:spcBef>
                <a:spcPct val="0"/>
              </a:spcBef>
              <a:spcAft>
                <a:spcPct val="0"/>
              </a:spcAft>
              <a:defRPr sz="3600">
                <a:solidFill>
                  <a:schemeClr val="tx2"/>
                </a:solidFill>
                <a:latin typeface="Comic Sans MS" pitchFamily="66" charset="0"/>
              </a:defRPr>
            </a:lvl7pPr>
            <a:lvl8pPr marL="1371600" algn="ctr" rtl="0" eaLnBrk="0" fontAlgn="base" hangingPunct="0">
              <a:spcBef>
                <a:spcPct val="0"/>
              </a:spcBef>
              <a:spcAft>
                <a:spcPct val="0"/>
              </a:spcAft>
              <a:defRPr sz="3600">
                <a:solidFill>
                  <a:schemeClr val="tx2"/>
                </a:solidFill>
                <a:latin typeface="Comic Sans MS" pitchFamily="66" charset="0"/>
              </a:defRPr>
            </a:lvl8pPr>
            <a:lvl9pPr marL="1828800" algn="ctr" rtl="0" eaLnBrk="0" fontAlgn="base" hangingPunct="0">
              <a:spcBef>
                <a:spcPct val="0"/>
              </a:spcBef>
              <a:spcAft>
                <a:spcPct val="0"/>
              </a:spcAft>
              <a:defRPr sz="3600">
                <a:solidFill>
                  <a:schemeClr val="tx2"/>
                </a:solidFill>
                <a:latin typeface="Comic Sans MS" pitchFamily="66" charset="0"/>
              </a:defRPr>
            </a:lvl9pPr>
          </a:lstStyle>
          <a:p>
            <a:pPr>
              <a:defRPr/>
            </a:pPr>
            <a:r>
              <a:rPr lang="en-US" altLang="it-IT" sz="3200" kern="0" dirty="0" smtClean="0"/>
              <a:t>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ppt_x"/>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additive="base">
                                        <p:cTn id="71" dur="500" fill="hold"/>
                                        <p:tgtEl>
                                          <p:spTgt spid="56"/>
                                        </p:tgtEl>
                                        <p:attrNameLst>
                                          <p:attrName>ppt_x</p:attrName>
                                        </p:attrNameLst>
                                      </p:cBhvr>
                                      <p:tavLst>
                                        <p:tav tm="0">
                                          <p:val>
                                            <p:strVal val="#ppt_x"/>
                                          </p:val>
                                        </p:tav>
                                        <p:tav tm="100000">
                                          <p:val>
                                            <p:strVal val="#ppt_x"/>
                                          </p:val>
                                        </p:tav>
                                      </p:tavLst>
                                    </p:anim>
                                    <p:anim calcmode="lin" valueType="num">
                                      <p:cBhvr additive="base">
                                        <p:cTn id="72" dur="500" fill="hold"/>
                                        <p:tgtEl>
                                          <p:spTgt spid="5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additive="base">
                                        <p:cTn id="75" dur="500" fill="hold"/>
                                        <p:tgtEl>
                                          <p:spTgt spid="57"/>
                                        </p:tgtEl>
                                        <p:attrNameLst>
                                          <p:attrName>ppt_x</p:attrName>
                                        </p:attrNameLst>
                                      </p:cBhvr>
                                      <p:tavLst>
                                        <p:tav tm="0">
                                          <p:val>
                                            <p:strVal val="#ppt_x"/>
                                          </p:val>
                                        </p:tav>
                                        <p:tav tm="100000">
                                          <p:val>
                                            <p:strVal val="#ppt_x"/>
                                          </p:val>
                                        </p:tav>
                                      </p:tavLst>
                                    </p:anim>
                                    <p:anim calcmode="lin" valueType="num">
                                      <p:cBhvr additive="base">
                                        <p:cTn id="76" dur="50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ppt_x"/>
                                          </p:val>
                                        </p:tav>
                                        <p:tav tm="100000">
                                          <p:val>
                                            <p:strVal val="#ppt_x"/>
                                          </p:val>
                                        </p:tav>
                                      </p:tavLst>
                                    </p:anim>
                                    <p:anim calcmode="lin" valueType="num">
                                      <p:cBhvr additive="base">
                                        <p:cTn id="80" dur="500" fill="hold"/>
                                        <p:tgtEl>
                                          <p:spTgt spid="5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ppt_x"/>
                                          </p:val>
                                        </p:tav>
                                        <p:tav tm="100000">
                                          <p:val>
                                            <p:strVal val="#ppt_x"/>
                                          </p:val>
                                        </p:tav>
                                      </p:tavLst>
                                    </p:anim>
                                    <p:anim calcmode="lin" valueType="num">
                                      <p:cBhvr additive="base">
                                        <p:cTn id="84" dur="500" fill="hold"/>
                                        <p:tgtEl>
                                          <p:spTgt spid="5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 calcmode="lin" valueType="num">
                                      <p:cBhvr additive="base">
                                        <p:cTn id="87" dur="500" fill="hold"/>
                                        <p:tgtEl>
                                          <p:spTgt spid="60"/>
                                        </p:tgtEl>
                                        <p:attrNameLst>
                                          <p:attrName>ppt_x</p:attrName>
                                        </p:attrNameLst>
                                      </p:cBhvr>
                                      <p:tavLst>
                                        <p:tav tm="0">
                                          <p:val>
                                            <p:strVal val="#ppt_x"/>
                                          </p:val>
                                        </p:tav>
                                        <p:tav tm="100000">
                                          <p:val>
                                            <p:strVal val="#ppt_x"/>
                                          </p:val>
                                        </p:tav>
                                      </p:tavLst>
                                    </p:anim>
                                    <p:anim calcmode="lin" valueType="num">
                                      <p:cBhvr additive="base">
                                        <p:cTn id="88" dur="500" fill="hold"/>
                                        <p:tgtEl>
                                          <p:spTgt spid="6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501190"/>
                                        </p:tgtEl>
                                        <p:attrNameLst>
                                          <p:attrName>style.visibility</p:attrName>
                                        </p:attrNameLst>
                                      </p:cBhvr>
                                      <p:to>
                                        <p:strVal val="visible"/>
                                      </p:to>
                                    </p:set>
                                    <p:anim calcmode="lin" valueType="num">
                                      <p:cBhvr additive="base">
                                        <p:cTn id="91" dur="500" fill="hold"/>
                                        <p:tgtEl>
                                          <p:spTgt spid="1501190"/>
                                        </p:tgtEl>
                                        <p:attrNameLst>
                                          <p:attrName>ppt_x</p:attrName>
                                        </p:attrNameLst>
                                      </p:cBhvr>
                                      <p:tavLst>
                                        <p:tav tm="0">
                                          <p:val>
                                            <p:strVal val="#ppt_x"/>
                                          </p:val>
                                        </p:tav>
                                        <p:tav tm="100000">
                                          <p:val>
                                            <p:strVal val="#ppt_x"/>
                                          </p:val>
                                        </p:tav>
                                      </p:tavLst>
                                    </p:anim>
                                    <p:anim calcmode="lin" valueType="num">
                                      <p:cBhvr additive="base">
                                        <p:cTn id="92" dur="500" fill="hold"/>
                                        <p:tgtEl>
                                          <p:spTgt spid="150119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501204"/>
                                        </p:tgtEl>
                                        <p:attrNameLst>
                                          <p:attrName>style.visibility</p:attrName>
                                        </p:attrNameLst>
                                      </p:cBhvr>
                                      <p:to>
                                        <p:strVal val="visible"/>
                                      </p:to>
                                    </p:set>
                                    <p:anim calcmode="lin" valueType="num">
                                      <p:cBhvr additive="base">
                                        <p:cTn id="95" dur="500" fill="hold"/>
                                        <p:tgtEl>
                                          <p:spTgt spid="1501204"/>
                                        </p:tgtEl>
                                        <p:attrNameLst>
                                          <p:attrName>ppt_x</p:attrName>
                                        </p:attrNameLst>
                                      </p:cBhvr>
                                      <p:tavLst>
                                        <p:tav tm="0">
                                          <p:val>
                                            <p:strVal val="#ppt_x"/>
                                          </p:val>
                                        </p:tav>
                                        <p:tav tm="100000">
                                          <p:val>
                                            <p:strVal val="#ppt_x"/>
                                          </p:val>
                                        </p:tav>
                                      </p:tavLst>
                                    </p:anim>
                                    <p:anim calcmode="lin" valueType="num">
                                      <p:cBhvr additive="base">
                                        <p:cTn id="96" dur="500" fill="hold"/>
                                        <p:tgtEl>
                                          <p:spTgt spid="150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190" grpId="0"/>
      <p:bldP spid="1501204" grpId="0"/>
      <p:bldP spid="40" grpId="0" animBg="1"/>
      <p:bldP spid="41" grpId="0" animBg="1"/>
      <p:bldP spid="42" grpId="0" animBg="1"/>
      <p:bldP spid="43" grpId="0" animBg="1"/>
      <p:bldP spid="44" grpId="0" animBg="1"/>
      <p:bldP spid="45" grpId="0" animBg="1"/>
      <p:bldP spid="46" grpId="0" animBg="1"/>
      <p:bldP spid="47" grpId="0" animBg="1"/>
      <p:bldP spid="48" grpId="0" animBg="1"/>
      <p:bldP spid="57" grpId="0" animBg="1"/>
      <p:bldP spid="58" grpId="0" animBg="1"/>
      <p:bldP spid="59" grpId="0" animBg="1"/>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BD06D9FD-2D32-4543-ACB0-C83DFA6C680E}" type="slidenum">
              <a:rPr lang="en-US" altLang="en-US" sz="1400" smtClean="0">
                <a:solidFill>
                  <a:schemeClr val="tx1"/>
                </a:solidFill>
                <a:latin typeface="Times New Roman" panose="02020603050405020304" pitchFamily="18" charset="0"/>
              </a:rPr>
              <a:pPr>
                <a:spcBef>
                  <a:spcPct val="0"/>
                </a:spcBef>
              </a:pPr>
              <a:t>18</a:t>
            </a:fld>
            <a:endParaRPr lang="en-US" altLang="en-US" sz="1400" smtClean="0">
              <a:solidFill>
                <a:schemeClr val="tx1"/>
              </a:solidFill>
              <a:latin typeface="Times New Roman" panose="02020603050405020304" pitchFamily="18" charset="0"/>
            </a:endParaRPr>
          </a:p>
        </p:txBody>
      </p:sp>
      <p:sp>
        <p:nvSpPr>
          <p:cNvPr id="22531" name="Rectangle 2"/>
          <p:cNvSpPr>
            <a:spLocks noGrp="1" noChangeArrowheads="1"/>
          </p:cNvSpPr>
          <p:nvPr>
            <p:ph type="title"/>
          </p:nvPr>
        </p:nvSpPr>
        <p:spPr/>
        <p:txBody>
          <a:bodyPr/>
          <a:lstStyle/>
          <a:p>
            <a:r>
              <a:rPr lang="en-US" altLang="it-IT" sz="3200" smtClean="0"/>
              <a:t>Question</a:t>
            </a:r>
          </a:p>
        </p:txBody>
      </p:sp>
      <p:sp>
        <p:nvSpPr>
          <p:cNvPr id="19460" name="Rectangle 3"/>
          <p:cNvSpPr>
            <a:spLocks noGrp="1" noChangeArrowheads="1"/>
          </p:cNvSpPr>
          <p:nvPr>
            <p:ph type="body" idx="1"/>
          </p:nvPr>
        </p:nvSpPr>
        <p:spPr>
          <a:xfrm>
            <a:off x="152400" y="1066800"/>
            <a:ext cx="8839200" cy="5486400"/>
          </a:xfrm>
        </p:spPr>
        <p:txBody>
          <a:bodyPr/>
          <a:lstStyle/>
          <a:p>
            <a:r>
              <a:rPr lang="en-US" altLang="it-IT" smtClean="0"/>
              <a:t>Can you see a distributed version of the just given algorithm?</a:t>
            </a:r>
          </a:p>
          <a:p>
            <a:endParaRPr lang="en-US" altLang="it-IT" smtClean="0"/>
          </a:p>
          <a:p>
            <a:r>
              <a:rPr lang="en-US" altLang="it-IT" smtClean="0"/>
              <a:t>Yes, we can </a:t>
            </a:r>
            <a:r>
              <a:rPr lang="en-US" altLang="it-IT" smtClean="0">
                <a:solidFill>
                  <a:srgbClr val="FF0000"/>
                </a:solidFill>
              </a:rPr>
              <a:t>elect a leader </a:t>
            </a:r>
            <a:r>
              <a:rPr lang="en-US" altLang="it-IT" smtClean="0"/>
              <a:t>at each phase, and then add it to the MIS. In this distributed version, we would like to minimize the number of phases, since in this way the number of leader elections will be minimized! But actually, we can avoid these LE steps, as explained in the following</a:t>
            </a:r>
          </a:p>
          <a:p>
            <a:endParaRPr lang="en-US" altLang="it-IT"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 calcmode="lin" valueType="num">
                                      <p:cBhvr additive="base">
                                        <p:cTn id="7" dur="500" fill="hold"/>
                                        <p:tgtEl>
                                          <p:spTgt spid="1946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2F375AAB-1FCC-4DEA-95BA-C321B31E4C3D}" type="slidenum">
              <a:rPr lang="en-US" altLang="en-US" sz="1400" smtClean="0">
                <a:solidFill>
                  <a:schemeClr val="tx1"/>
                </a:solidFill>
                <a:latin typeface="Times New Roman" panose="02020603050405020304" pitchFamily="18" charset="0"/>
              </a:rPr>
              <a:pPr>
                <a:spcBef>
                  <a:spcPct val="0"/>
                </a:spcBef>
              </a:pPr>
              <a:t>19</a:t>
            </a:fld>
            <a:endParaRPr lang="en-US" altLang="en-US" sz="1400" smtClean="0">
              <a:solidFill>
                <a:schemeClr val="tx1"/>
              </a:solidFill>
              <a:latin typeface="Times New Roman" panose="02020603050405020304" pitchFamily="18" charset="0"/>
            </a:endParaRPr>
          </a:p>
        </p:txBody>
      </p:sp>
      <p:sp>
        <p:nvSpPr>
          <p:cNvPr id="23555" name="Rectangle 2"/>
          <p:cNvSpPr>
            <a:spLocks noGrp="1" noChangeArrowheads="1"/>
          </p:cNvSpPr>
          <p:nvPr>
            <p:ph type="title"/>
          </p:nvPr>
        </p:nvSpPr>
        <p:spPr>
          <a:xfrm>
            <a:off x="76200" y="152400"/>
            <a:ext cx="8991600" cy="609600"/>
          </a:xfrm>
        </p:spPr>
        <p:txBody>
          <a:bodyPr/>
          <a:lstStyle/>
          <a:p>
            <a:r>
              <a:rPr lang="en-US" altLang="it-IT" sz="2800" smtClean="0">
                <a:solidFill>
                  <a:schemeClr val="tx1"/>
                </a:solidFill>
              </a:rPr>
              <a:t>A Generalized Algorithm For Computing a MIS</a:t>
            </a:r>
          </a:p>
        </p:txBody>
      </p:sp>
      <p:sp>
        <p:nvSpPr>
          <p:cNvPr id="23556" name="Text Box 76"/>
          <p:cNvSpPr txBox="1">
            <a:spLocks noChangeArrowheads="1"/>
          </p:cNvSpPr>
          <p:nvPr/>
        </p:nvSpPr>
        <p:spPr bwMode="auto">
          <a:xfrm>
            <a:off x="304800" y="1219200"/>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800"/>
              <a:t>Same as the previous algorithm, but at each phase, instead of a single node, we now select </a:t>
            </a:r>
            <a:r>
              <a:rPr lang="en-US" altLang="it-IT" sz="2800">
                <a:solidFill>
                  <a:srgbClr val="FF0000"/>
                </a:solidFill>
              </a:rPr>
              <a:t>any independent set</a:t>
            </a:r>
            <a:r>
              <a:rPr lang="en-US" altLang="it-IT" sz="2800"/>
              <a:t> (this selection should be seen as a </a:t>
            </a:r>
            <a:r>
              <a:rPr lang="en-US" altLang="it-IT" sz="2800">
                <a:solidFill>
                  <a:schemeClr val="tx1"/>
                </a:solidFill>
              </a:rPr>
              <a:t>black box </a:t>
            </a:r>
            <a:r>
              <a:rPr lang="en-US" altLang="it-IT" sz="2800"/>
              <a:t>at this stage, i.e., we do not know/specify how such independent set is selected)</a:t>
            </a:r>
            <a:endParaRPr lang="en-US" altLang="it-IT" sz="2400"/>
          </a:p>
        </p:txBody>
      </p:sp>
      <p:sp>
        <p:nvSpPr>
          <p:cNvPr id="23557" name="Text Box 76"/>
          <p:cNvSpPr txBox="1">
            <a:spLocks noChangeArrowheads="1"/>
          </p:cNvSpPr>
          <p:nvPr/>
        </p:nvSpPr>
        <p:spPr bwMode="auto">
          <a:xfrm>
            <a:off x="304800" y="44069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800">
                <a:sym typeface="Symbol" panose="05050102010706020507" pitchFamily="18" charset="2"/>
              </a:rPr>
              <a:t> </a:t>
            </a:r>
            <a:r>
              <a:rPr lang="en-US" altLang="it-IT" sz="2800"/>
              <a:t>The underlying idea is that this approach will be useful for a distributed algorithm, since it will </a:t>
            </a:r>
            <a:r>
              <a:rPr lang="en-US" altLang="it-IT" sz="2800">
                <a:solidFill>
                  <a:srgbClr val="009900"/>
                </a:solidFill>
              </a:rPr>
              <a:t>reduce the number of phases</a:t>
            </a:r>
            <a:endParaRPr lang="en-US" altLang="it-IT" sz="2400">
              <a:solidFill>
                <a:srgbClr val="0099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B2C18601-A291-44B8-A344-4C3DFCB11B51}" type="slidenum">
              <a:rPr lang="en-US" altLang="en-US" sz="1400" smtClean="0">
                <a:solidFill>
                  <a:schemeClr val="tx1"/>
                </a:solidFill>
                <a:latin typeface="Times New Roman" panose="02020603050405020304" pitchFamily="18" charset="0"/>
              </a:rPr>
              <a:pPr>
                <a:spcBef>
                  <a:spcPct val="0"/>
                </a:spcBef>
              </a:pPr>
              <a:t>2</a:t>
            </a:fld>
            <a:endParaRPr lang="en-US" altLang="en-US" sz="1400" smtClean="0">
              <a:solidFill>
                <a:schemeClr val="tx1"/>
              </a:solidFill>
              <a:latin typeface="Times New Roman" panose="02020603050405020304" pitchFamily="18" charset="0"/>
            </a:endParaRPr>
          </a:p>
        </p:txBody>
      </p:sp>
      <p:sp>
        <p:nvSpPr>
          <p:cNvPr id="6147" name="Oval 4"/>
          <p:cNvSpPr>
            <a:spLocks noChangeArrowheads="1"/>
          </p:cNvSpPr>
          <p:nvPr/>
        </p:nvSpPr>
        <p:spPr bwMode="auto">
          <a:xfrm>
            <a:off x="762000" y="2895600"/>
            <a:ext cx="533400" cy="5334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6148" name="Oval 5"/>
          <p:cNvSpPr>
            <a:spLocks noChangeArrowheads="1"/>
          </p:cNvSpPr>
          <p:nvPr/>
        </p:nvSpPr>
        <p:spPr bwMode="auto">
          <a:xfrm>
            <a:off x="5486400" y="38862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6149" name="Oval 6"/>
          <p:cNvSpPr>
            <a:spLocks noChangeArrowheads="1"/>
          </p:cNvSpPr>
          <p:nvPr/>
        </p:nvSpPr>
        <p:spPr bwMode="auto">
          <a:xfrm>
            <a:off x="4114800" y="2590800"/>
            <a:ext cx="533400" cy="5334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6150" name="Oval 7"/>
          <p:cNvSpPr>
            <a:spLocks noChangeArrowheads="1"/>
          </p:cNvSpPr>
          <p:nvPr/>
        </p:nvSpPr>
        <p:spPr bwMode="auto">
          <a:xfrm>
            <a:off x="1752600" y="44196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6151" name="Oval 8"/>
          <p:cNvSpPr>
            <a:spLocks noChangeArrowheads="1"/>
          </p:cNvSpPr>
          <p:nvPr/>
        </p:nvSpPr>
        <p:spPr bwMode="auto">
          <a:xfrm>
            <a:off x="4267200" y="44958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6152" name="Oval 9"/>
          <p:cNvSpPr>
            <a:spLocks noChangeArrowheads="1"/>
          </p:cNvSpPr>
          <p:nvPr/>
        </p:nvSpPr>
        <p:spPr bwMode="auto">
          <a:xfrm>
            <a:off x="6553200" y="29718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6153" name="Oval 10"/>
          <p:cNvSpPr>
            <a:spLocks noChangeArrowheads="1"/>
          </p:cNvSpPr>
          <p:nvPr/>
        </p:nvSpPr>
        <p:spPr bwMode="auto">
          <a:xfrm>
            <a:off x="5791200" y="5562600"/>
            <a:ext cx="533400" cy="5334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6154" name="Oval 11"/>
          <p:cNvSpPr>
            <a:spLocks noChangeArrowheads="1"/>
          </p:cNvSpPr>
          <p:nvPr/>
        </p:nvSpPr>
        <p:spPr bwMode="auto">
          <a:xfrm>
            <a:off x="7620000" y="43434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6155" name="Oval 12"/>
          <p:cNvSpPr>
            <a:spLocks noChangeArrowheads="1"/>
          </p:cNvSpPr>
          <p:nvPr/>
        </p:nvSpPr>
        <p:spPr bwMode="auto">
          <a:xfrm>
            <a:off x="2895600" y="54864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6156" name="Oval 13"/>
          <p:cNvSpPr>
            <a:spLocks noChangeArrowheads="1"/>
          </p:cNvSpPr>
          <p:nvPr/>
        </p:nvSpPr>
        <p:spPr bwMode="auto">
          <a:xfrm>
            <a:off x="2743200" y="32766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6157" name="Line 14"/>
          <p:cNvSpPr>
            <a:spLocks noChangeShapeType="1"/>
          </p:cNvSpPr>
          <p:nvPr/>
        </p:nvSpPr>
        <p:spPr bwMode="auto">
          <a:xfrm>
            <a:off x="1066800" y="3429000"/>
            <a:ext cx="762000" cy="1066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58" name="Line 15"/>
          <p:cNvSpPr>
            <a:spLocks noChangeShapeType="1"/>
          </p:cNvSpPr>
          <p:nvPr/>
        </p:nvSpPr>
        <p:spPr bwMode="auto">
          <a:xfrm flipH="1">
            <a:off x="2209800" y="3733800"/>
            <a:ext cx="6858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59" name="Line 16"/>
          <p:cNvSpPr>
            <a:spLocks noChangeShapeType="1"/>
          </p:cNvSpPr>
          <p:nvPr/>
        </p:nvSpPr>
        <p:spPr bwMode="auto">
          <a:xfrm flipV="1">
            <a:off x="3200400" y="2971800"/>
            <a:ext cx="914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60" name="Line 17"/>
          <p:cNvSpPr>
            <a:spLocks noChangeShapeType="1"/>
          </p:cNvSpPr>
          <p:nvPr/>
        </p:nvSpPr>
        <p:spPr bwMode="auto">
          <a:xfrm>
            <a:off x="3200400" y="3733800"/>
            <a:ext cx="11430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61" name="Line 18"/>
          <p:cNvSpPr>
            <a:spLocks noChangeShapeType="1"/>
          </p:cNvSpPr>
          <p:nvPr/>
        </p:nvSpPr>
        <p:spPr bwMode="auto">
          <a:xfrm flipV="1">
            <a:off x="3429000" y="4953000"/>
            <a:ext cx="9144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62" name="Line 19"/>
          <p:cNvSpPr>
            <a:spLocks noChangeShapeType="1"/>
          </p:cNvSpPr>
          <p:nvPr/>
        </p:nvSpPr>
        <p:spPr bwMode="auto">
          <a:xfrm>
            <a:off x="2133600" y="4876800"/>
            <a:ext cx="838200" cy="685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63" name="Line 20"/>
          <p:cNvSpPr>
            <a:spLocks noChangeShapeType="1"/>
          </p:cNvSpPr>
          <p:nvPr/>
        </p:nvSpPr>
        <p:spPr bwMode="auto">
          <a:xfrm flipV="1">
            <a:off x="4724400" y="4267200"/>
            <a:ext cx="762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64" name="Line 21"/>
          <p:cNvSpPr>
            <a:spLocks noChangeShapeType="1"/>
          </p:cNvSpPr>
          <p:nvPr/>
        </p:nvSpPr>
        <p:spPr bwMode="auto">
          <a:xfrm>
            <a:off x="4648200" y="2819400"/>
            <a:ext cx="1905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65" name="Line 22"/>
          <p:cNvSpPr>
            <a:spLocks noChangeShapeType="1"/>
          </p:cNvSpPr>
          <p:nvPr/>
        </p:nvSpPr>
        <p:spPr bwMode="auto">
          <a:xfrm flipH="1">
            <a:off x="5943600" y="34290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66" name="Line 23"/>
          <p:cNvSpPr>
            <a:spLocks noChangeShapeType="1"/>
          </p:cNvSpPr>
          <p:nvPr/>
        </p:nvSpPr>
        <p:spPr bwMode="auto">
          <a:xfrm>
            <a:off x="5791200" y="4419600"/>
            <a:ext cx="2286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67" name="Line 24"/>
          <p:cNvSpPr>
            <a:spLocks noChangeShapeType="1"/>
          </p:cNvSpPr>
          <p:nvPr/>
        </p:nvSpPr>
        <p:spPr bwMode="auto">
          <a:xfrm>
            <a:off x="4648200" y="5029200"/>
            <a:ext cx="1219200" cy="685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68" name="Line 25"/>
          <p:cNvSpPr>
            <a:spLocks noChangeShapeType="1"/>
          </p:cNvSpPr>
          <p:nvPr/>
        </p:nvSpPr>
        <p:spPr bwMode="auto">
          <a:xfrm flipV="1">
            <a:off x="6248400" y="4800600"/>
            <a:ext cx="14478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69" name="Line 26"/>
          <p:cNvSpPr>
            <a:spLocks noChangeShapeType="1"/>
          </p:cNvSpPr>
          <p:nvPr/>
        </p:nvSpPr>
        <p:spPr bwMode="auto">
          <a:xfrm>
            <a:off x="7010400" y="3429000"/>
            <a:ext cx="762000" cy="914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70" name="Line 27"/>
          <p:cNvSpPr>
            <a:spLocks noChangeShapeType="1"/>
          </p:cNvSpPr>
          <p:nvPr/>
        </p:nvSpPr>
        <p:spPr bwMode="auto">
          <a:xfrm>
            <a:off x="4419600" y="3124200"/>
            <a:ext cx="76200" cy="1371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71" name="Line 28"/>
          <p:cNvSpPr>
            <a:spLocks noChangeShapeType="1"/>
          </p:cNvSpPr>
          <p:nvPr/>
        </p:nvSpPr>
        <p:spPr bwMode="auto">
          <a:xfrm>
            <a:off x="1295400" y="3200400"/>
            <a:ext cx="14478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6172" name="Text Box 30"/>
          <p:cNvSpPr txBox="1">
            <a:spLocks noChangeArrowheads="1"/>
          </p:cNvSpPr>
          <p:nvPr/>
        </p:nvSpPr>
        <p:spPr bwMode="auto">
          <a:xfrm>
            <a:off x="593725" y="254000"/>
            <a:ext cx="6653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FF3300"/>
                </a:solidFill>
              </a:rPr>
              <a:t>Independent (or stable) Set (IS):</a:t>
            </a:r>
          </a:p>
        </p:txBody>
      </p:sp>
      <p:sp>
        <p:nvSpPr>
          <p:cNvPr id="6173" name="Text Box 31"/>
          <p:cNvSpPr txBox="1">
            <a:spLocks noChangeArrowheads="1"/>
          </p:cNvSpPr>
          <p:nvPr/>
        </p:nvSpPr>
        <p:spPr bwMode="auto">
          <a:xfrm>
            <a:off x="152400" y="8636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In a graph G=(V,E), |V|=n, |E|=m, any set of nodes that are not adjacent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FD26C847-72E9-463A-9565-3A634473B12E}" type="slidenum">
              <a:rPr lang="en-US" altLang="en-US" sz="1400" smtClean="0">
                <a:solidFill>
                  <a:schemeClr val="tx1"/>
                </a:solidFill>
                <a:latin typeface="Times New Roman" panose="02020603050405020304" pitchFamily="18" charset="0"/>
              </a:rPr>
              <a:pPr>
                <a:spcBef>
                  <a:spcPct val="0"/>
                </a:spcBef>
              </a:pPr>
              <a:t>20</a:t>
            </a:fld>
            <a:endParaRPr lang="en-US" altLang="en-US" sz="1400" smtClean="0">
              <a:solidFill>
                <a:schemeClr val="tx1"/>
              </a:solidFill>
              <a:latin typeface="Times New Roman" panose="02020603050405020304" pitchFamily="18" charset="0"/>
            </a:endParaRPr>
          </a:p>
        </p:txBody>
      </p:sp>
      <p:sp>
        <p:nvSpPr>
          <p:cNvPr id="24579" name="Oval 3"/>
          <p:cNvSpPr>
            <a:spLocks noChangeArrowheads="1"/>
          </p:cNvSpPr>
          <p:nvPr/>
        </p:nvSpPr>
        <p:spPr bwMode="auto">
          <a:xfrm>
            <a:off x="838200" y="3581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80" name="Oval 4"/>
          <p:cNvSpPr>
            <a:spLocks noChangeArrowheads="1"/>
          </p:cNvSpPr>
          <p:nvPr/>
        </p:nvSpPr>
        <p:spPr bwMode="auto">
          <a:xfrm>
            <a:off x="1752600" y="3810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81" name="Oval 5"/>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82" name="Oval 6"/>
          <p:cNvSpPr>
            <a:spLocks noChangeArrowheads="1"/>
          </p:cNvSpPr>
          <p:nvPr/>
        </p:nvSpPr>
        <p:spPr bwMode="auto">
          <a:xfrm>
            <a:off x="19050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83" name="Oval 7"/>
          <p:cNvSpPr>
            <a:spLocks noChangeArrowheads="1"/>
          </p:cNvSpPr>
          <p:nvPr/>
        </p:nvSpPr>
        <p:spPr bwMode="auto">
          <a:xfrm>
            <a:off x="1295400" y="556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84" name="Oval 8"/>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85" name="Oval 9"/>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86" name="Oval 10"/>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87" name="Oval 11"/>
          <p:cNvSpPr>
            <a:spLocks noChangeArrowheads="1"/>
          </p:cNvSpPr>
          <p:nvPr/>
        </p:nvSpPr>
        <p:spPr bwMode="auto">
          <a:xfrm>
            <a:off x="9906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88" name="Oval 12"/>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89" name="Oval 13"/>
          <p:cNvSpPr>
            <a:spLocks noChangeArrowheads="1"/>
          </p:cNvSpPr>
          <p:nvPr/>
        </p:nvSpPr>
        <p:spPr bwMode="auto">
          <a:xfrm>
            <a:off x="3200400" y="3505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90" name="Oval 14"/>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91" name="Oval 15"/>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92" name="Oval 16"/>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93" name="Oval 17"/>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94" name="Oval 18"/>
          <p:cNvSpPr>
            <a:spLocks noChangeArrowheads="1"/>
          </p:cNvSpPr>
          <p:nvPr/>
        </p:nvSpPr>
        <p:spPr bwMode="auto">
          <a:xfrm>
            <a:off x="5943600" y="5029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95" name="Oval 19"/>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96" name="Oval 20"/>
          <p:cNvSpPr>
            <a:spLocks noChangeArrowheads="1"/>
          </p:cNvSpPr>
          <p:nvPr/>
        </p:nvSpPr>
        <p:spPr bwMode="auto">
          <a:xfrm>
            <a:off x="6477000" y="4191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97" name="Oval 21"/>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98" name="Oval 22"/>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599" name="Oval 23"/>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600" name="Oval 24"/>
          <p:cNvSpPr>
            <a:spLocks noChangeArrowheads="1"/>
          </p:cNvSpPr>
          <p:nvPr/>
        </p:nvSpPr>
        <p:spPr bwMode="auto">
          <a:xfrm>
            <a:off x="73914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601" name="Oval 25"/>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602" name="Oval 26"/>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603" name="Oval 27"/>
          <p:cNvSpPr>
            <a:spLocks noChangeArrowheads="1"/>
          </p:cNvSpPr>
          <p:nvPr/>
        </p:nvSpPr>
        <p:spPr bwMode="auto">
          <a:xfrm>
            <a:off x="8229600" y="4267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4604" name="Line 28"/>
          <p:cNvSpPr>
            <a:spLocks noChangeShapeType="1"/>
          </p:cNvSpPr>
          <p:nvPr/>
        </p:nvSpPr>
        <p:spPr bwMode="auto">
          <a:xfrm>
            <a:off x="1143000" y="3657600"/>
            <a:ext cx="6096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05" name="Line 29"/>
          <p:cNvSpPr>
            <a:spLocks noChangeShapeType="1"/>
          </p:cNvSpPr>
          <p:nvPr/>
        </p:nvSpPr>
        <p:spPr bwMode="auto">
          <a:xfrm flipV="1">
            <a:off x="1219200" y="41148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06" name="Line 30"/>
          <p:cNvSpPr>
            <a:spLocks noChangeShapeType="1"/>
          </p:cNvSpPr>
          <p:nvPr/>
        </p:nvSpPr>
        <p:spPr bwMode="auto">
          <a:xfrm>
            <a:off x="1981200" y="4114800"/>
            <a:ext cx="76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07" name="Line 31"/>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08" name="Line 32"/>
          <p:cNvSpPr>
            <a:spLocks noChangeShapeType="1"/>
          </p:cNvSpPr>
          <p:nvPr/>
        </p:nvSpPr>
        <p:spPr bwMode="auto">
          <a:xfrm>
            <a:off x="1143000" y="5029200"/>
            <a:ext cx="2286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09" name="Line 33"/>
          <p:cNvSpPr>
            <a:spLocks noChangeShapeType="1"/>
          </p:cNvSpPr>
          <p:nvPr/>
        </p:nvSpPr>
        <p:spPr bwMode="auto">
          <a:xfrm flipV="1">
            <a:off x="2057400" y="3657600"/>
            <a:ext cx="1143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10" name="Line 34"/>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11" name="Line 35"/>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12" name="Line 36"/>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13" name="Line 37"/>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14" name="Line 38"/>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15" name="Line 39"/>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16" name="Line 40"/>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17" name="Line 41"/>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18" name="Line 42"/>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19" name="Line 43"/>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20" name="Line 44"/>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21" name="Line 45"/>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22" name="Line 46"/>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23" name="Line 47"/>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24" name="Line 48"/>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25" name="Line 49"/>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26" name="Line 50"/>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27" name="Line 51"/>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28" name="Line 52"/>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29" name="Line 53"/>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30" name="Line 54"/>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31" name="Line 55"/>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32" name="Line 56"/>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33" name="Line 57"/>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34" name="Line 58"/>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35" name="Line 59"/>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36" name="Line 60"/>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37" name="Line 61"/>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38" name="Line 62"/>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39" name="Line 63"/>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40" name="Line 64"/>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41" name="Line 65"/>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42" name="Line 66"/>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43" name="Line 67"/>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44" name="Line 68"/>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645" name="Line 69"/>
          <p:cNvSpPr>
            <a:spLocks noChangeShapeType="1"/>
          </p:cNvSpPr>
          <p:nvPr/>
        </p:nvSpPr>
        <p:spPr bwMode="auto">
          <a:xfrm>
            <a:off x="990600" y="3886200"/>
            <a:ext cx="762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4646" name="Text Box 70"/>
          <p:cNvSpPr txBox="1">
            <a:spLocks noChangeArrowheads="1"/>
          </p:cNvSpPr>
          <p:nvPr/>
        </p:nvSpPr>
        <p:spPr bwMode="auto">
          <a:xfrm>
            <a:off x="669925" y="1473200"/>
            <a:ext cx="7942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Suppose that        will hold the final MIS</a:t>
            </a:r>
          </a:p>
        </p:txBody>
      </p:sp>
      <p:graphicFrame>
        <p:nvGraphicFramePr>
          <p:cNvPr id="24647" name="Object 71"/>
          <p:cNvGraphicFramePr>
            <a:graphicFrameLocks noChangeAspect="1"/>
          </p:cNvGraphicFramePr>
          <p:nvPr/>
        </p:nvGraphicFramePr>
        <p:xfrm>
          <a:off x="3581400" y="1447800"/>
          <a:ext cx="565150" cy="609600"/>
        </p:xfrm>
        <a:graphic>
          <a:graphicData uri="http://schemas.openxmlformats.org/presentationml/2006/ole">
            <mc:AlternateContent xmlns:mc="http://schemas.openxmlformats.org/markup-compatibility/2006">
              <mc:Choice xmlns:v="urn:schemas-microsoft-com:vml" Requires="v">
                <p:oleObj spid="_x0000_s24673" name="Equation" r:id="rId3" imgW="164814" imgH="177492" progId="Equation.3">
                  <p:embed/>
                </p:oleObj>
              </mc:Choice>
              <mc:Fallback>
                <p:oleObj name="Equation" r:id="rId3" imgW="164814" imgH="177492" progId="Equation.3">
                  <p:embed/>
                  <p:pic>
                    <p:nvPicPr>
                      <p:cNvPr id="0" name="Object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447800"/>
                        <a:ext cx="5651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48" name="Text Box 72"/>
          <p:cNvSpPr txBox="1">
            <a:spLocks noChangeArrowheads="1"/>
          </p:cNvSpPr>
          <p:nvPr/>
        </p:nvSpPr>
        <p:spPr bwMode="auto">
          <a:xfrm>
            <a:off x="746125" y="2235200"/>
            <a:ext cx="1681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Initially</a:t>
            </a:r>
          </a:p>
        </p:txBody>
      </p:sp>
      <p:graphicFrame>
        <p:nvGraphicFramePr>
          <p:cNvPr id="24649" name="Object 73"/>
          <p:cNvGraphicFramePr>
            <a:graphicFrameLocks noChangeAspect="1"/>
          </p:cNvGraphicFramePr>
          <p:nvPr/>
        </p:nvGraphicFramePr>
        <p:xfrm>
          <a:off x="2514600" y="2209800"/>
          <a:ext cx="1565275" cy="609600"/>
        </p:xfrm>
        <a:graphic>
          <a:graphicData uri="http://schemas.openxmlformats.org/presentationml/2006/ole">
            <mc:AlternateContent xmlns:mc="http://schemas.openxmlformats.org/markup-compatibility/2006">
              <mc:Choice xmlns:v="urn:schemas-microsoft-com:vml" Requires="v">
                <p:oleObj spid="_x0000_s24674" name="Equation" r:id="rId5" imgW="457002" imgH="177723" progId="Equation.3">
                  <p:embed/>
                </p:oleObj>
              </mc:Choice>
              <mc:Fallback>
                <p:oleObj name="Equation" r:id="rId5" imgW="457002" imgH="177723" progId="Equation.3">
                  <p:embed/>
                  <p:pic>
                    <p:nvPicPr>
                      <p:cNvPr id="0" name="Object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209800"/>
                        <a:ext cx="156527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50" name="Text Box 75"/>
          <p:cNvSpPr txBox="1">
            <a:spLocks noChangeArrowheads="1"/>
          </p:cNvSpPr>
          <p:nvPr/>
        </p:nvSpPr>
        <p:spPr bwMode="auto">
          <a:xfrm>
            <a:off x="365125" y="330200"/>
            <a:ext cx="1874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Example:</a:t>
            </a:r>
          </a:p>
        </p:txBody>
      </p:sp>
      <p:graphicFrame>
        <p:nvGraphicFramePr>
          <p:cNvPr id="24651" name="Object 76"/>
          <p:cNvGraphicFramePr>
            <a:graphicFrameLocks noChangeAspect="1"/>
          </p:cNvGraphicFramePr>
          <p:nvPr/>
        </p:nvGraphicFramePr>
        <p:xfrm>
          <a:off x="4419600" y="3048000"/>
          <a:ext cx="636588" cy="685800"/>
        </p:xfrm>
        <a:graphic>
          <a:graphicData uri="http://schemas.openxmlformats.org/presentationml/2006/ole">
            <mc:AlternateContent xmlns:mc="http://schemas.openxmlformats.org/markup-compatibility/2006">
              <mc:Choice xmlns:v="urn:schemas-microsoft-com:vml" Requires="v">
                <p:oleObj spid="_x0000_s24675" name="Equation" r:id="rId7" imgW="164814" imgH="177492" progId="Equation.3">
                  <p:embed/>
                </p:oleObj>
              </mc:Choice>
              <mc:Fallback>
                <p:oleObj name="Equation" r:id="rId7" imgW="164814" imgH="177492" progId="Equation.3">
                  <p:embed/>
                  <p:pic>
                    <p:nvPicPr>
                      <p:cNvPr id="0" name="Object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3048000"/>
                        <a:ext cx="63658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1A30A1F8-F7E2-4846-8C81-C0B10C126E70}" type="slidenum">
              <a:rPr lang="en-US" altLang="en-US" sz="1400" smtClean="0">
                <a:solidFill>
                  <a:schemeClr val="tx1"/>
                </a:solidFill>
                <a:latin typeface="Times New Roman" panose="02020603050405020304" pitchFamily="18" charset="0"/>
              </a:rPr>
              <a:pPr>
                <a:spcBef>
                  <a:spcPct val="0"/>
                </a:spcBef>
              </a:pPr>
              <a:t>21</a:t>
            </a:fld>
            <a:endParaRPr lang="en-US" altLang="en-US" sz="1400" smtClean="0">
              <a:solidFill>
                <a:schemeClr val="tx1"/>
              </a:solidFill>
              <a:latin typeface="Times New Roman" panose="02020603050405020304" pitchFamily="18" charset="0"/>
            </a:endParaRPr>
          </a:p>
        </p:txBody>
      </p:sp>
      <p:sp>
        <p:nvSpPr>
          <p:cNvPr id="25603" name="Text Box 2"/>
          <p:cNvSpPr txBox="1">
            <a:spLocks noChangeArrowheads="1"/>
          </p:cNvSpPr>
          <p:nvPr/>
        </p:nvSpPr>
        <p:spPr bwMode="auto">
          <a:xfrm>
            <a:off x="1371600" y="1295400"/>
            <a:ext cx="4911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Find any independent set</a:t>
            </a:r>
          </a:p>
        </p:txBody>
      </p:sp>
      <p:sp>
        <p:nvSpPr>
          <p:cNvPr id="25604" name="Oval 3"/>
          <p:cNvSpPr>
            <a:spLocks noChangeArrowheads="1"/>
          </p:cNvSpPr>
          <p:nvPr/>
        </p:nvSpPr>
        <p:spPr bwMode="auto">
          <a:xfrm>
            <a:off x="838200" y="3581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05" name="Oval 4"/>
          <p:cNvSpPr>
            <a:spLocks noChangeArrowheads="1"/>
          </p:cNvSpPr>
          <p:nvPr/>
        </p:nvSpPr>
        <p:spPr bwMode="auto">
          <a:xfrm>
            <a:off x="1752600" y="38100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06" name="Oval 5"/>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07" name="Oval 6"/>
          <p:cNvSpPr>
            <a:spLocks noChangeArrowheads="1"/>
          </p:cNvSpPr>
          <p:nvPr/>
        </p:nvSpPr>
        <p:spPr bwMode="auto">
          <a:xfrm>
            <a:off x="19050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08" name="Oval 7"/>
          <p:cNvSpPr>
            <a:spLocks noChangeArrowheads="1"/>
          </p:cNvSpPr>
          <p:nvPr/>
        </p:nvSpPr>
        <p:spPr bwMode="auto">
          <a:xfrm>
            <a:off x="1295400" y="556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09" name="Oval 8"/>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10" name="Oval 9"/>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11" name="Oval 10"/>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12" name="Oval 11"/>
          <p:cNvSpPr>
            <a:spLocks noChangeArrowheads="1"/>
          </p:cNvSpPr>
          <p:nvPr/>
        </p:nvSpPr>
        <p:spPr bwMode="auto">
          <a:xfrm>
            <a:off x="9906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13" name="Oval 12"/>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14" name="Oval 13"/>
          <p:cNvSpPr>
            <a:spLocks noChangeArrowheads="1"/>
          </p:cNvSpPr>
          <p:nvPr/>
        </p:nvSpPr>
        <p:spPr bwMode="auto">
          <a:xfrm>
            <a:off x="3200400" y="3505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15" name="Oval 14"/>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16" name="Oval 15"/>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17" name="Oval 16"/>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18" name="Oval 17"/>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19" name="Oval 18"/>
          <p:cNvSpPr>
            <a:spLocks noChangeArrowheads="1"/>
          </p:cNvSpPr>
          <p:nvPr/>
        </p:nvSpPr>
        <p:spPr bwMode="auto">
          <a:xfrm>
            <a:off x="5943600" y="5029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20" name="Oval 19"/>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21" name="Oval 20"/>
          <p:cNvSpPr>
            <a:spLocks noChangeArrowheads="1"/>
          </p:cNvSpPr>
          <p:nvPr/>
        </p:nvSpPr>
        <p:spPr bwMode="auto">
          <a:xfrm>
            <a:off x="6477000" y="41910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22" name="Oval 21"/>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23" name="Oval 22"/>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24" name="Oval 23"/>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25" name="Oval 24"/>
          <p:cNvSpPr>
            <a:spLocks noChangeArrowheads="1"/>
          </p:cNvSpPr>
          <p:nvPr/>
        </p:nvSpPr>
        <p:spPr bwMode="auto">
          <a:xfrm>
            <a:off x="73914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26" name="Oval 25"/>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27" name="Oval 26"/>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28" name="Oval 27"/>
          <p:cNvSpPr>
            <a:spLocks noChangeArrowheads="1"/>
          </p:cNvSpPr>
          <p:nvPr/>
        </p:nvSpPr>
        <p:spPr bwMode="auto">
          <a:xfrm>
            <a:off x="8229600" y="4267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5629" name="Line 28"/>
          <p:cNvSpPr>
            <a:spLocks noChangeShapeType="1"/>
          </p:cNvSpPr>
          <p:nvPr/>
        </p:nvSpPr>
        <p:spPr bwMode="auto">
          <a:xfrm>
            <a:off x="1143000" y="3657600"/>
            <a:ext cx="6096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30" name="Line 29"/>
          <p:cNvSpPr>
            <a:spLocks noChangeShapeType="1"/>
          </p:cNvSpPr>
          <p:nvPr/>
        </p:nvSpPr>
        <p:spPr bwMode="auto">
          <a:xfrm flipV="1">
            <a:off x="1219200" y="41148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31" name="Line 30"/>
          <p:cNvSpPr>
            <a:spLocks noChangeShapeType="1"/>
          </p:cNvSpPr>
          <p:nvPr/>
        </p:nvSpPr>
        <p:spPr bwMode="auto">
          <a:xfrm>
            <a:off x="1981200" y="4114800"/>
            <a:ext cx="76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32" name="Line 31"/>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33" name="Line 32"/>
          <p:cNvSpPr>
            <a:spLocks noChangeShapeType="1"/>
          </p:cNvSpPr>
          <p:nvPr/>
        </p:nvSpPr>
        <p:spPr bwMode="auto">
          <a:xfrm>
            <a:off x="1143000" y="5029200"/>
            <a:ext cx="2286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34" name="Line 33"/>
          <p:cNvSpPr>
            <a:spLocks noChangeShapeType="1"/>
          </p:cNvSpPr>
          <p:nvPr/>
        </p:nvSpPr>
        <p:spPr bwMode="auto">
          <a:xfrm flipV="1">
            <a:off x="2057400" y="3657600"/>
            <a:ext cx="1143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35" name="Line 34"/>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36" name="Line 35"/>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37" name="Line 36"/>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38" name="Line 37"/>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39" name="Line 38"/>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40" name="Line 39"/>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41" name="Line 40"/>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42" name="Line 41"/>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43" name="Line 42"/>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44" name="Line 43"/>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45" name="Line 44"/>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46" name="Line 45"/>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47" name="Line 46"/>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48" name="Line 47"/>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49" name="Line 48"/>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50" name="Line 49"/>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51" name="Line 50"/>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52" name="Line 51"/>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53" name="Line 52"/>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54" name="Line 53"/>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55" name="Line 54"/>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56" name="Line 55"/>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57" name="Line 56"/>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58" name="Line 57"/>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59" name="Line 58"/>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60" name="Line 59"/>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61" name="Line 60"/>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62" name="Line 61"/>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63" name="Line 62"/>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64" name="Line 63"/>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65" name="Line 64"/>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66" name="Line 65"/>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67" name="Line 66"/>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68" name="Line 67"/>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5669" name="Line 68"/>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670" name="Line 69"/>
          <p:cNvSpPr>
            <a:spLocks noChangeShapeType="1"/>
          </p:cNvSpPr>
          <p:nvPr/>
        </p:nvSpPr>
        <p:spPr bwMode="auto">
          <a:xfrm>
            <a:off x="990600" y="3886200"/>
            <a:ext cx="762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25671" name="Object 70"/>
          <p:cNvGraphicFramePr>
            <a:graphicFrameLocks noChangeAspect="1"/>
          </p:cNvGraphicFramePr>
          <p:nvPr/>
        </p:nvGraphicFramePr>
        <p:xfrm>
          <a:off x="6400800" y="1371600"/>
          <a:ext cx="436563" cy="571500"/>
        </p:xfrm>
        <a:graphic>
          <a:graphicData uri="http://schemas.openxmlformats.org/presentationml/2006/ole">
            <mc:AlternateContent xmlns:mc="http://schemas.openxmlformats.org/markup-compatibility/2006">
              <mc:Choice xmlns:v="urn:schemas-microsoft-com:vml" Requires="v">
                <p:oleObj spid="_x0000_s25713" name="Equation" r:id="rId3" imgW="164885" imgH="215619" progId="Equation.3">
                  <p:embed/>
                </p:oleObj>
              </mc:Choice>
              <mc:Fallback>
                <p:oleObj name="Equation" r:id="rId3" imgW="164885" imgH="215619" progId="Equation.3">
                  <p:embed/>
                  <p:pic>
                    <p:nvPicPr>
                      <p:cNvPr id="0" name="Object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371600"/>
                        <a:ext cx="436563"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72" name="Text Box 71"/>
          <p:cNvSpPr txBox="1">
            <a:spLocks noChangeArrowheads="1"/>
          </p:cNvSpPr>
          <p:nvPr/>
        </p:nvSpPr>
        <p:spPr bwMode="auto">
          <a:xfrm>
            <a:off x="669925" y="330200"/>
            <a:ext cx="1685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Phase 1:</a:t>
            </a:r>
          </a:p>
        </p:txBody>
      </p:sp>
      <p:sp>
        <p:nvSpPr>
          <p:cNvPr id="25673" name="Text Box 72"/>
          <p:cNvSpPr txBox="1">
            <a:spLocks noChangeArrowheads="1"/>
          </p:cNvSpPr>
          <p:nvPr/>
        </p:nvSpPr>
        <p:spPr bwMode="auto">
          <a:xfrm>
            <a:off x="2081213" y="2024063"/>
            <a:ext cx="3556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and add     to      :</a:t>
            </a:r>
          </a:p>
        </p:txBody>
      </p:sp>
      <p:graphicFrame>
        <p:nvGraphicFramePr>
          <p:cNvPr id="25674" name="Object 73"/>
          <p:cNvGraphicFramePr>
            <a:graphicFrameLocks noChangeAspect="1"/>
          </p:cNvGraphicFramePr>
          <p:nvPr/>
        </p:nvGraphicFramePr>
        <p:xfrm>
          <a:off x="3733800" y="2057400"/>
          <a:ext cx="436563" cy="571500"/>
        </p:xfrm>
        <a:graphic>
          <a:graphicData uri="http://schemas.openxmlformats.org/presentationml/2006/ole">
            <mc:AlternateContent xmlns:mc="http://schemas.openxmlformats.org/markup-compatibility/2006">
              <mc:Choice xmlns:v="urn:schemas-microsoft-com:vml" Requires="v">
                <p:oleObj spid="_x0000_s25714" name="Equation" r:id="rId5" imgW="164885" imgH="215619" progId="Equation.3">
                  <p:embed/>
                </p:oleObj>
              </mc:Choice>
              <mc:Fallback>
                <p:oleObj name="Equation" r:id="rId5" imgW="164885" imgH="215619" progId="Equation.3">
                  <p:embed/>
                  <p:pic>
                    <p:nvPicPr>
                      <p:cNvPr id="0" name="Object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057400"/>
                        <a:ext cx="436563"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75" name="Object 74"/>
          <p:cNvGraphicFramePr>
            <a:graphicFrameLocks noChangeAspect="1"/>
          </p:cNvGraphicFramePr>
          <p:nvPr/>
        </p:nvGraphicFramePr>
        <p:xfrm>
          <a:off x="5029200" y="2057400"/>
          <a:ext cx="436563" cy="469900"/>
        </p:xfrm>
        <a:graphic>
          <a:graphicData uri="http://schemas.openxmlformats.org/presentationml/2006/ole">
            <mc:AlternateContent xmlns:mc="http://schemas.openxmlformats.org/markup-compatibility/2006">
              <mc:Choice xmlns:v="urn:schemas-microsoft-com:vml" Requires="v">
                <p:oleObj spid="_x0000_s25715" name="Equation" r:id="rId6" imgW="164814" imgH="177492" progId="Equation.3">
                  <p:embed/>
                </p:oleObj>
              </mc:Choice>
              <mc:Fallback>
                <p:oleObj name="Equation" r:id="rId6" imgW="164814" imgH="177492" progId="Equation.3">
                  <p:embed/>
                  <p:pic>
                    <p:nvPicPr>
                      <p:cNvPr id="0" name="Object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057400"/>
                        <a:ext cx="4365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76" name="Object 75"/>
          <p:cNvGraphicFramePr>
            <a:graphicFrameLocks noChangeAspect="1"/>
          </p:cNvGraphicFramePr>
          <p:nvPr/>
        </p:nvGraphicFramePr>
        <p:xfrm>
          <a:off x="6096000" y="1981200"/>
          <a:ext cx="2362200" cy="628650"/>
        </p:xfrm>
        <a:graphic>
          <a:graphicData uri="http://schemas.openxmlformats.org/presentationml/2006/ole">
            <mc:AlternateContent xmlns:mc="http://schemas.openxmlformats.org/markup-compatibility/2006">
              <mc:Choice xmlns:v="urn:schemas-microsoft-com:vml" Requires="v">
                <p:oleObj spid="_x0000_s25716" name="Equation" r:id="rId8" imgW="812447" imgH="215806" progId="Equation.3">
                  <p:embed/>
                </p:oleObj>
              </mc:Choice>
              <mc:Fallback>
                <p:oleObj name="Equation" r:id="rId8" imgW="812447" imgH="215806" progId="Equation.3">
                  <p:embed/>
                  <p:pic>
                    <p:nvPicPr>
                      <p:cNvPr id="0" name="Object 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1981200"/>
                        <a:ext cx="2362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77" name="Object 76"/>
          <p:cNvGraphicFramePr>
            <a:graphicFrameLocks noChangeAspect="1"/>
          </p:cNvGraphicFramePr>
          <p:nvPr/>
        </p:nvGraphicFramePr>
        <p:xfrm>
          <a:off x="4038600" y="3048000"/>
          <a:ext cx="1447800" cy="682625"/>
        </p:xfrm>
        <a:graphic>
          <a:graphicData uri="http://schemas.openxmlformats.org/presentationml/2006/ole">
            <mc:AlternateContent xmlns:mc="http://schemas.openxmlformats.org/markup-compatibility/2006">
              <mc:Choice xmlns:v="urn:schemas-microsoft-com:vml" Requires="v">
                <p:oleObj spid="_x0000_s25717" name="Equation" r:id="rId10" imgW="457002" imgH="215806" progId="Equation.3">
                  <p:embed/>
                </p:oleObj>
              </mc:Choice>
              <mc:Fallback>
                <p:oleObj name="Equation" r:id="rId10" imgW="457002" imgH="215806" progId="Equation.3">
                  <p:embed/>
                  <p:pic>
                    <p:nvPicPr>
                      <p:cNvPr id="0" name="Object 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3048000"/>
                        <a:ext cx="1447800"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D032C0F7-2243-4C55-B01A-887F50C0394B}" type="slidenum">
              <a:rPr lang="en-US" altLang="en-US" sz="1400" smtClean="0">
                <a:solidFill>
                  <a:schemeClr val="tx1"/>
                </a:solidFill>
                <a:latin typeface="Times New Roman" panose="02020603050405020304" pitchFamily="18" charset="0"/>
              </a:rPr>
              <a:pPr>
                <a:spcBef>
                  <a:spcPct val="0"/>
                </a:spcBef>
              </a:pPr>
              <a:t>22</a:t>
            </a:fld>
            <a:endParaRPr lang="en-US" altLang="en-US" sz="1400" smtClean="0">
              <a:solidFill>
                <a:schemeClr val="tx1"/>
              </a:solidFill>
              <a:latin typeface="Times New Roman" panose="02020603050405020304" pitchFamily="18" charset="0"/>
            </a:endParaRPr>
          </a:p>
        </p:txBody>
      </p:sp>
      <p:sp>
        <p:nvSpPr>
          <p:cNvPr id="26627" name="Oval 2"/>
          <p:cNvSpPr>
            <a:spLocks noChangeArrowheads="1"/>
          </p:cNvSpPr>
          <p:nvPr/>
        </p:nvSpPr>
        <p:spPr bwMode="auto">
          <a:xfrm>
            <a:off x="838200" y="35814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28" name="Oval 3"/>
          <p:cNvSpPr>
            <a:spLocks noChangeArrowheads="1"/>
          </p:cNvSpPr>
          <p:nvPr/>
        </p:nvSpPr>
        <p:spPr bwMode="auto">
          <a:xfrm>
            <a:off x="1752600" y="38100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29" name="Oval 4"/>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30" name="Oval 5"/>
          <p:cNvSpPr>
            <a:spLocks noChangeArrowheads="1"/>
          </p:cNvSpPr>
          <p:nvPr/>
        </p:nvSpPr>
        <p:spPr bwMode="auto">
          <a:xfrm>
            <a:off x="1905000" y="47244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31" name="Oval 6"/>
          <p:cNvSpPr>
            <a:spLocks noChangeArrowheads="1"/>
          </p:cNvSpPr>
          <p:nvPr/>
        </p:nvSpPr>
        <p:spPr bwMode="auto">
          <a:xfrm>
            <a:off x="1295400" y="556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32" name="Oval 7"/>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33" name="Oval 8"/>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34" name="Oval 9"/>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35" name="Oval 10"/>
          <p:cNvSpPr>
            <a:spLocks noChangeArrowheads="1"/>
          </p:cNvSpPr>
          <p:nvPr/>
        </p:nvSpPr>
        <p:spPr bwMode="auto">
          <a:xfrm>
            <a:off x="990600" y="47244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36" name="Oval 11"/>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37" name="Oval 12"/>
          <p:cNvSpPr>
            <a:spLocks noChangeArrowheads="1"/>
          </p:cNvSpPr>
          <p:nvPr/>
        </p:nvSpPr>
        <p:spPr bwMode="auto">
          <a:xfrm>
            <a:off x="3200400" y="35052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38" name="Oval 13"/>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39" name="Oval 14"/>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40" name="Oval 15"/>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41" name="Oval 16"/>
          <p:cNvSpPr>
            <a:spLocks noChangeArrowheads="1"/>
          </p:cNvSpPr>
          <p:nvPr/>
        </p:nvSpPr>
        <p:spPr bwMode="auto">
          <a:xfrm>
            <a:off x="5638800" y="37338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42" name="Oval 17"/>
          <p:cNvSpPr>
            <a:spLocks noChangeArrowheads="1"/>
          </p:cNvSpPr>
          <p:nvPr/>
        </p:nvSpPr>
        <p:spPr bwMode="auto">
          <a:xfrm>
            <a:off x="5943600" y="50292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43" name="Oval 18"/>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44" name="Oval 19"/>
          <p:cNvSpPr>
            <a:spLocks noChangeArrowheads="1"/>
          </p:cNvSpPr>
          <p:nvPr/>
        </p:nvSpPr>
        <p:spPr bwMode="auto">
          <a:xfrm>
            <a:off x="6477000" y="41910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45" name="Oval 20"/>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46" name="Oval 21"/>
          <p:cNvSpPr>
            <a:spLocks noChangeArrowheads="1"/>
          </p:cNvSpPr>
          <p:nvPr/>
        </p:nvSpPr>
        <p:spPr bwMode="auto">
          <a:xfrm>
            <a:off x="6553200" y="56388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47" name="Oval 22"/>
          <p:cNvSpPr>
            <a:spLocks noChangeArrowheads="1"/>
          </p:cNvSpPr>
          <p:nvPr/>
        </p:nvSpPr>
        <p:spPr bwMode="auto">
          <a:xfrm>
            <a:off x="7239000" y="48006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48" name="Oval 23"/>
          <p:cNvSpPr>
            <a:spLocks noChangeArrowheads="1"/>
          </p:cNvSpPr>
          <p:nvPr/>
        </p:nvSpPr>
        <p:spPr bwMode="auto">
          <a:xfrm>
            <a:off x="7391400" y="37338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49" name="Oval 24"/>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50" name="Oval 25"/>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51" name="Oval 26"/>
          <p:cNvSpPr>
            <a:spLocks noChangeArrowheads="1"/>
          </p:cNvSpPr>
          <p:nvPr/>
        </p:nvSpPr>
        <p:spPr bwMode="auto">
          <a:xfrm>
            <a:off x="8229600" y="4267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6652" name="Line 27"/>
          <p:cNvSpPr>
            <a:spLocks noChangeShapeType="1"/>
          </p:cNvSpPr>
          <p:nvPr/>
        </p:nvSpPr>
        <p:spPr bwMode="auto">
          <a:xfrm>
            <a:off x="1143000" y="3657600"/>
            <a:ext cx="6096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53" name="Line 28"/>
          <p:cNvSpPr>
            <a:spLocks noChangeShapeType="1"/>
          </p:cNvSpPr>
          <p:nvPr/>
        </p:nvSpPr>
        <p:spPr bwMode="auto">
          <a:xfrm flipV="1">
            <a:off x="1219200" y="41148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54" name="Line 29"/>
          <p:cNvSpPr>
            <a:spLocks noChangeShapeType="1"/>
          </p:cNvSpPr>
          <p:nvPr/>
        </p:nvSpPr>
        <p:spPr bwMode="auto">
          <a:xfrm>
            <a:off x="1981200" y="4114800"/>
            <a:ext cx="76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55" name="Line 30"/>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56" name="Line 31"/>
          <p:cNvSpPr>
            <a:spLocks noChangeShapeType="1"/>
          </p:cNvSpPr>
          <p:nvPr/>
        </p:nvSpPr>
        <p:spPr bwMode="auto">
          <a:xfrm>
            <a:off x="1143000" y="5029200"/>
            <a:ext cx="2286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57" name="Line 32"/>
          <p:cNvSpPr>
            <a:spLocks noChangeShapeType="1"/>
          </p:cNvSpPr>
          <p:nvPr/>
        </p:nvSpPr>
        <p:spPr bwMode="auto">
          <a:xfrm flipV="1">
            <a:off x="2057400" y="3657600"/>
            <a:ext cx="1143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58" name="Line 33"/>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59" name="Line 34"/>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60" name="Line 35"/>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61" name="Line 36"/>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62" name="Line 37"/>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63" name="Line 38"/>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64" name="Line 39"/>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65" name="Line 40"/>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66" name="Line 41"/>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67" name="Line 42"/>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68" name="Line 43"/>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69" name="Line 44"/>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70" name="Line 45"/>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71" name="Line 46"/>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72" name="Line 47"/>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73" name="Line 48"/>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74" name="Line 49"/>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75" name="Line 50"/>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76" name="Line 51"/>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77" name="Line 52"/>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78" name="Line 53"/>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79" name="Line 54"/>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80" name="Line 55"/>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81" name="Line 56"/>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82" name="Line 57"/>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83" name="Line 58"/>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84" name="Line 59"/>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85" name="Line 60"/>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86" name="Line 61"/>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87" name="Line 62"/>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88" name="Line 63"/>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89" name="Line 64"/>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90" name="Line 65"/>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91" name="Line 66"/>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6692" name="Line 67"/>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693" name="Line 68"/>
          <p:cNvSpPr>
            <a:spLocks noChangeShapeType="1"/>
          </p:cNvSpPr>
          <p:nvPr/>
        </p:nvSpPr>
        <p:spPr bwMode="auto">
          <a:xfrm>
            <a:off x="990600" y="3886200"/>
            <a:ext cx="762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26694" name="Object 79"/>
          <p:cNvGraphicFramePr>
            <a:graphicFrameLocks noChangeAspect="1"/>
          </p:cNvGraphicFramePr>
          <p:nvPr/>
        </p:nvGraphicFramePr>
        <p:xfrm>
          <a:off x="4495800" y="2895600"/>
          <a:ext cx="549275" cy="717550"/>
        </p:xfrm>
        <a:graphic>
          <a:graphicData uri="http://schemas.openxmlformats.org/presentationml/2006/ole">
            <mc:AlternateContent xmlns:mc="http://schemas.openxmlformats.org/markup-compatibility/2006">
              <mc:Choice xmlns:v="urn:schemas-microsoft-com:vml" Requires="v">
                <p:oleObj spid="_x0000_s26703" name="Equation" r:id="rId3" imgW="164885" imgH="215619" progId="Equation.3">
                  <p:embed/>
                </p:oleObj>
              </mc:Choice>
              <mc:Fallback>
                <p:oleObj name="Equation" r:id="rId3" imgW="164885" imgH="215619" progId="Equation.3">
                  <p:embed/>
                  <p:pic>
                    <p:nvPicPr>
                      <p:cNvPr id="0" name="Object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895600"/>
                        <a:ext cx="549275"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95" name="Text Box 70"/>
          <p:cNvSpPr txBox="1">
            <a:spLocks noChangeArrowheads="1"/>
          </p:cNvSpPr>
          <p:nvPr/>
        </p:nvSpPr>
        <p:spPr bwMode="auto">
          <a:xfrm>
            <a:off x="471488" y="1244600"/>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Identify the neighborhood of </a:t>
            </a:r>
            <a:r>
              <a:rPr lang="en-US" altLang="it-IT">
                <a:solidFill>
                  <a:schemeClr val="tx1"/>
                </a:solidFill>
              </a:rPr>
              <a:t>I</a:t>
            </a:r>
            <a:r>
              <a:rPr lang="en-US" altLang="it-IT" baseline="-25000">
                <a:solidFill>
                  <a:schemeClr val="tx1"/>
                </a:solidFill>
              </a:rPr>
              <a:t>1</a:t>
            </a:r>
            <a:r>
              <a:rPr lang="en-US" altLang="it-IT"/>
              <a:t>, say </a:t>
            </a:r>
            <a:r>
              <a:rPr lang="en-US" altLang="it-IT">
                <a:solidFill>
                  <a:schemeClr val="tx1"/>
                </a:solidFill>
              </a:rPr>
              <a:t>N(I</a:t>
            </a:r>
            <a:r>
              <a:rPr lang="en-US" altLang="it-IT" baseline="-25000">
                <a:solidFill>
                  <a:schemeClr val="tx1"/>
                </a:solidFill>
              </a:rPr>
              <a:t>1</a:t>
            </a:r>
            <a:r>
              <a:rPr lang="en-US" altLang="it-IT">
                <a:solidFill>
                  <a:schemeClr val="tx1"/>
                </a:solidFill>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FA925F96-6663-42A9-A9EB-DAD2C7EA2FD5}" type="slidenum">
              <a:rPr lang="en-US" altLang="en-US" sz="1400" smtClean="0">
                <a:solidFill>
                  <a:schemeClr val="tx1"/>
                </a:solidFill>
                <a:latin typeface="Times New Roman" panose="02020603050405020304" pitchFamily="18" charset="0"/>
              </a:rPr>
              <a:pPr>
                <a:spcBef>
                  <a:spcPct val="0"/>
                </a:spcBef>
              </a:pPr>
              <a:t>23</a:t>
            </a:fld>
            <a:endParaRPr lang="en-US" altLang="en-US" sz="1400" smtClean="0">
              <a:solidFill>
                <a:schemeClr val="tx1"/>
              </a:solidFill>
              <a:latin typeface="Times New Roman" panose="02020603050405020304" pitchFamily="18" charset="0"/>
            </a:endParaRPr>
          </a:p>
        </p:txBody>
      </p:sp>
      <p:sp>
        <p:nvSpPr>
          <p:cNvPr id="27651" name="Oval 5"/>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52" name="Oval 6"/>
          <p:cNvSpPr>
            <a:spLocks noChangeArrowheads="1"/>
          </p:cNvSpPr>
          <p:nvPr/>
        </p:nvSpPr>
        <p:spPr bwMode="auto">
          <a:xfrm>
            <a:off x="1295400" y="556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53" name="Oval 7"/>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54" name="Oval 8"/>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55" name="Oval 9"/>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56" name="Oval 10"/>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57" name="Oval 11"/>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58" name="Oval 12"/>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59" name="Oval 13"/>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60" name="Oval 14"/>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61" name="Oval 15"/>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62" name="Oval 16"/>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63" name="Oval 17"/>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64" name="Oval 18"/>
          <p:cNvSpPr>
            <a:spLocks noChangeArrowheads="1"/>
          </p:cNvSpPr>
          <p:nvPr/>
        </p:nvSpPr>
        <p:spPr bwMode="auto">
          <a:xfrm>
            <a:off x="8229600" y="4267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7665" name="Line 19"/>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7666" name="Line 20"/>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7667" name="Line 21"/>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7668" name="Line 22"/>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7669" name="Line 23"/>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7670" name="Line 24"/>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7671" name="Line 25"/>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7672" name="Line 26"/>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7673" name="Line 27"/>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7674" name="Line 28"/>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7675" name="Line 29"/>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7676" name="Line 30"/>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7677" name="Line 31"/>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7678" name="Line 32"/>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7679" name="Line 33"/>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7680" name="Line 34"/>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27681" name="Object 48"/>
          <p:cNvGraphicFramePr>
            <a:graphicFrameLocks noChangeAspect="1"/>
          </p:cNvGraphicFramePr>
          <p:nvPr/>
        </p:nvGraphicFramePr>
        <p:xfrm>
          <a:off x="4454525" y="2895600"/>
          <a:ext cx="633413" cy="717550"/>
        </p:xfrm>
        <a:graphic>
          <a:graphicData uri="http://schemas.openxmlformats.org/presentationml/2006/ole">
            <mc:AlternateContent xmlns:mc="http://schemas.openxmlformats.org/markup-compatibility/2006">
              <mc:Choice xmlns:v="urn:schemas-microsoft-com:vml" Requires="v">
                <p:oleObj spid="_x0000_s27690" name="Equation" r:id="rId3" imgW="190335" imgH="215713" progId="Equation.3">
                  <p:embed/>
                </p:oleObj>
              </mc:Choice>
              <mc:Fallback>
                <p:oleObj name="Equation" r:id="rId3" imgW="190335" imgH="215713" progId="Equation.3">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525" y="2895600"/>
                        <a:ext cx="633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82" name="Text Box 76"/>
          <p:cNvSpPr txBox="1">
            <a:spLocks noChangeArrowheads="1"/>
          </p:cNvSpPr>
          <p:nvPr/>
        </p:nvSpPr>
        <p:spPr bwMode="auto">
          <a:xfrm>
            <a:off x="669925" y="1397000"/>
            <a:ext cx="7559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Remove </a:t>
            </a:r>
            <a:r>
              <a:rPr lang="en-US" altLang="it-IT">
                <a:solidFill>
                  <a:schemeClr val="tx1"/>
                </a:solidFill>
              </a:rPr>
              <a:t>I</a:t>
            </a:r>
            <a:r>
              <a:rPr lang="en-US" altLang="it-IT" baseline="-25000">
                <a:solidFill>
                  <a:schemeClr val="tx1"/>
                </a:solidFill>
              </a:rPr>
              <a:t>1</a:t>
            </a:r>
            <a:r>
              <a:rPr lang="en-US" altLang="it-IT"/>
              <a:t> and </a:t>
            </a:r>
            <a:r>
              <a:rPr lang="en-US" altLang="it-IT">
                <a:solidFill>
                  <a:schemeClr val="tx1"/>
                </a:solidFill>
              </a:rPr>
              <a:t>N(I</a:t>
            </a:r>
            <a:r>
              <a:rPr lang="en-US" altLang="it-IT" baseline="-25000">
                <a:solidFill>
                  <a:schemeClr val="tx1"/>
                </a:solidFill>
              </a:rPr>
              <a:t>1</a:t>
            </a:r>
            <a:r>
              <a:rPr lang="en-US" altLang="it-IT">
                <a:solidFill>
                  <a:schemeClr val="tx1"/>
                </a:solidFill>
              </a:rPr>
              <a:t>)</a:t>
            </a:r>
            <a:r>
              <a:rPr lang="en-US" altLang="it-IT"/>
              <a:t>, and let </a:t>
            </a:r>
            <a:r>
              <a:rPr lang="en-US" altLang="it-IT">
                <a:solidFill>
                  <a:schemeClr val="tx1"/>
                </a:solidFill>
              </a:rPr>
              <a:t>G</a:t>
            </a:r>
            <a:r>
              <a:rPr lang="en-US" altLang="it-IT" baseline="-25000">
                <a:solidFill>
                  <a:schemeClr val="tx1"/>
                </a:solidFill>
              </a:rPr>
              <a:t>2</a:t>
            </a:r>
            <a:r>
              <a:rPr lang="en-US" altLang="it-IT">
                <a:solidFill>
                  <a:schemeClr val="tx1"/>
                </a:solidFill>
              </a:rPr>
              <a:t> </a:t>
            </a:r>
            <a:r>
              <a:rPr lang="en-US" altLang="it-IT"/>
              <a:t>be the resulting graph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283D651F-4639-4551-ADFE-6DB22D080FB9}" type="slidenum">
              <a:rPr lang="en-US" altLang="en-US" sz="1400" smtClean="0">
                <a:solidFill>
                  <a:schemeClr val="tx1"/>
                </a:solidFill>
                <a:latin typeface="Times New Roman" panose="02020603050405020304" pitchFamily="18" charset="0"/>
              </a:rPr>
              <a:pPr>
                <a:spcBef>
                  <a:spcPct val="0"/>
                </a:spcBef>
              </a:pPr>
              <a:t>24</a:t>
            </a:fld>
            <a:endParaRPr lang="en-US" altLang="en-US" sz="1400" smtClean="0">
              <a:solidFill>
                <a:schemeClr val="tx1"/>
              </a:solidFill>
              <a:latin typeface="Times New Roman" panose="02020603050405020304" pitchFamily="18" charset="0"/>
            </a:endParaRPr>
          </a:p>
        </p:txBody>
      </p:sp>
      <p:sp>
        <p:nvSpPr>
          <p:cNvPr id="28675" name="Oval 3"/>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76" name="Oval 4"/>
          <p:cNvSpPr>
            <a:spLocks noChangeArrowheads="1"/>
          </p:cNvSpPr>
          <p:nvPr/>
        </p:nvSpPr>
        <p:spPr bwMode="auto">
          <a:xfrm>
            <a:off x="1295400" y="5562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77" name="Oval 5"/>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78" name="Oval 6"/>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79" name="Oval 7"/>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80" name="Oval 8"/>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81" name="Oval 9"/>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82" name="Oval 10"/>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83" name="Oval 11"/>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84" name="Oval 12"/>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85" name="Oval 13"/>
          <p:cNvSpPr>
            <a:spLocks noChangeArrowheads="1"/>
          </p:cNvSpPr>
          <p:nvPr/>
        </p:nvSpPr>
        <p:spPr bwMode="auto">
          <a:xfrm>
            <a:off x="3962400" y="4419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86" name="Oval 14"/>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87" name="Oval 15"/>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88" name="Oval 16"/>
          <p:cNvSpPr>
            <a:spLocks noChangeArrowheads="1"/>
          </p:cNvSpPr>
          <p:nvPr/>
        </p:nvSpPr>
        <p:spPr bwMode="auto">
          <a:xfrm>
            <a:off x="8229600" y="42672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8689" name="Line 17"/>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8690" name="Line 18"/>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8691" name="Line 19"/>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8692" name="Line 20"/>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8693" name="Line 21"/>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8694" name="Line 22"/>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8695" name="Line 23"/>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8696" name="Line 24"/>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8697" name="Line 25"/>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8698" name="Line 26"/>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8699" name="Line 27"/>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8700" name="Line 28"/>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8701" name="Line 29"/>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8702" name="Line 30"/>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8703" name="Line 31"/>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8704" name="Line 32"/>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8705" name="Text Box 38"/>
          <p:cNvSpPr txBox="1">
            <a:spLocks noChangeArrowheads="1"/>
          </p:cNvSpPr>
          <p:nvPr/>
        </p:nvSpPr>
        <p:spPr bwMode="auto">
          <a:xfrm>
            <a:off x="669925" y="330200"/>
            <a:ext cx="17510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Phase 2:</a:t>
            </a:r>
          </a:p>
        </p:txBody>
      </p:sp>
      <p:sp>
        <p:nvSpPr>
          <p:cNvPr id="28706" name="Text Box 40"/>
          <p:cNvSpPr txBox="1">
            <a:spLocks noChangeArrowheads="1"/>
          </p:cNvSpPr>
          <p:nvPr/>
        </p:nvSpPr>
        <p:spPr bwMode="auto">
          <a:xfrm>
            <a:off x="1371600" y="1295400"/>
            <a:ext cx="4911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Find any independent set</a:t>
            </a:r>
          </a:p>
        </p:txBody>
      </p:sp>
      <p:graphicFrame>
        <p:nvGraphicFramePr>
          <p:cNvPr id="28707" name="Object 41"/>
          <p:cNvGraphicFramePr>
            <a:graphicFrameLocks noChangeAspect="1"/>
          </p:cNvGraphicFramePr>
          <p:nvPr/>
        </p:nvGraphicFramePr>
        <p:xfrm>
          <a:off x="6367463" y="1371600"/>
          <a:ext cx="504825" cy="571500"/>
        </p:xfrm>
        <a:graphic>
          <a:graphicData uri="http://schemas.openxmlformats.org/presentationml/2006/ole">
            <mc:AlternateContent xmlns:mc="http://schemas.openxmlformats.org/markup-compatibility/2006">
              <mc:Choice xmlns:v="urn:schemas-microsoft-com:vml" Requires="v">
                <p:oleObj spid="_x0000_s28749" name="Equation" r:id="rId3" imgW="190335" imgH="215713" progId="Equation.3">
                  <p:embed/>
                </p:oleObj>
              </mc:Choice>
              <mc:Fallback>
                <p:oleObj name="Equation" r:id="rId3" imgW="190335" imgH="215713" progId="Equation.3">
                  <p:embed/>
                  <p:pic>
                    <p:nvPicPr>
                      <p:cNvPr id="0"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3" y="1371600"/>
                        <a:ext cx="50482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08" name="Object 43"/>
          <p:cNvGraphicFramePr>
            <a:graphicFrameLocks noChangeAspect="1"/>
          </p:cNvGraphicFramePr>
          <p:nvPr/>
        </p:nvGraphicFramePr>
        <p:xfrm>
          <a:off x="3700463" y="2057400"/>
          <a:ext cx="503237" cy="571500"/>
        </p:xfrm>
        <a:graphic>
          <a:graphicData uri="http://schemas.openxmlformats.org/presentationml/2006/ole">
            <mc:AlternateContent xmlns:mc="http://schemas.openxmlformats.org/markup-compatibility/2006">
              <mc:Choice xmlns:v="urn:schemas-microsoft-com:vml" Requires="v">
                <p:oleObj spid="_x0000_s28750" name="Equation" r:id="rId5" imgW="190335" imgH="215713" progId="Equation.3">
                  <p:embed/>
                </p:oleObj>
              </mc:Choice>
              <mc:Fallback>
                <p:oleObj name="Equation" r:id="rId5" imgW="190335" imgH="215713" progId="Equation.3">
                  <p:embed/>
                  <p:pic>
                    <p:nvPicPr>
                      <p:cNvPr id="0"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0463" y="2057400"/>
                        <a:ext cx="50323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09" name="Object 44"/>
          <p:cNvGraphicFramePr>
            <a:graphicFrameLocks noChangeAspect="1"/>
          </p:cNvGraphicFramePr>
          <p:nvPr/>
        </p:nvGraphicFramePr>
        <p:xfrm>
          <a:off x="5029200" y="2057400"/>
          <a:ext cx="436563" cy="469900"/>
        </p:xfrm>
        <a:graphic>
          <a:graphicData uri="http://schemas.openxmlformats.org/presentationml/2006/ole">
            <mc:AlternateContent xmlns:mc="http://schemas.openxmlformats.org/markup-compatibility/2006">
              <mc:Choice xmlns:v="urn:schemas-microsoft-com:vml" Requires="v">
                <p:oleObj spid="_x0000_s28751" name="Equation" r:id="rId7" imgW="164814" imgH="177492" progId="Equation.3">
                  <p:embed/>
                </p:oleObj>
              </mc:Choice>
              <mc:Fallback>
                <p:oleObj name="Equation" r:id="rId7" imgW="164814" imgH="177492" progId="Equation.3">
                  <p:embed/>
                  <p:pic>
                    <p:nvPicPr>
                      <p:cNvPr id="0" name="Object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2057400"/>
                        <a:ext cx="4365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10" name="Object 45"/>
          <p:cNvGraphicFramePr>
            <a:graphicFrameLocks noChangeAspect="1"/>
          </p:cNvGraphicFramePr>
          <p:nvPr/>
        </p:nvGraphicFramePr>
        <p:xfrm>
          <a:off x="6078538" y="1981200"/>
          <a:ext cx="2398712" cy="628650"/>
        </p:xfrm>
        <a:graphic>
          <a:graphicData uri="http://schemas.openxmlformats.org/presentationml/2006/ole">
            <mc:AlternateContent xmlns:mc="http://schemas.openxmlformats.org/markup-compatibility/2006">
              <mc:Choice xmlns:v="urn:schemas-microsoft-com:vml" Requires="v">
                <p:oleObj spid="_x0000_s28752" name="Equation" r:id="rId9" imgW="825142" imgH="215806" progId="Equation.3">
                  <p:embed/>
                </p:oleObj>
              </mc:Choice>
              <mc:Fallback>
                <p:oleObj name="Equation" r:id="rId9" imgW="825142" imgH="215806" progId="Equation.3">
                  <p:embed/>
                  <p:pic>
                    <p:nvPicPr>
                      <p:cNvPr id="0" name="Object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8538" y="1981200"/>
                        <a:ext cx="239871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11" name="Text Box 46"/>
          <p:cNvSpPr txBox="1">
            <a:spLocks noChangeArrowheads="1"/>
          </p:cNvSpPr>
          <p:nvPr/>
        </p:nvSpPr>
        <p:spPr bwMode="auto">
          <a:xfrm>
            <a:off x="3352800" y="609600"/>
            <a:ext cx="2749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On new graph</a:t>
            </a:r>
          </a:p>
        </p:txBody>
      </p:sp>
      <p:graphicFrame>
        <p:nvGraphicFramePr>
          <p:cNvPr id="28712" name="Object 47"/>
          <p:cNvGraphicFramePr>
            <a:graphicFrameLocks noChangeAspect="1"/>
          </p:cNvGraphicFramePr>
          <p:nvPr/>
        </p:nvGraphicFramePr>
        <p:xfrm>
          <a:off x="4454525" y="2895600"/>
          <a:ext cx="633413" cy="717550"/>
        </p:xfrm>
        <a:graphic>
          <a:graphicData uri="http://schemas.openxmlformats.org/presentationml/2006/ole">
            <mc:AlternateContent xmlns:mc="http://schemas.openxmlformats.org/markup-compatibility/2006">
              <mc:Choice xmlns:v="urn:schemas-microsoft-com:vml" Requires="v">
                <p:oleObj spid="_x0000_s28753" name="Equation" r:id="rId11" imgW="190335" imgH="215713" progId="Equation.3">
                  <p:embed/>
                </p:oleObj>
              </mc:Choice>
              <mc:Fallback>
                <p:oleObj name="Equation" r:id="rId11" imgW="190335" imgH="215713" progId="Equation.3">
                  <p:embed/>
                  <p:pic>
                    <p:nvPicPr>
                      <p:cNvPr id="0" name="Object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4525" y="2895600"/>
                        <a:ext cx="633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13" name="Text Box 72"/>
          <p:cNvSpPr txBox="1">
            <a:spLocks noChangeArrowheads="1"/>
          </p:cNvSpPr>
          <p:nvPr/>
        </p:nvSpPr>
        <p:spPr bwMode="auto">
          <a:xfrm>
            <a:off x="2005013" y="2024063"/>
            <a:ext cx="36782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and add      to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B0685637-F493-40DE-9627-C3DCFF806D83}" type="slidenum">
              <a:rPr lang="en-US" altLang="en-US" sz="1400" smtClean="0">
                <a:solidFill>
                  <a:schemeClr val="tx1"/>
                </a:solidFill>
                <a:latin typeface="Times New Roman" panose="02020603050405020304" pitchFamily="18" charset="0"/>
              </a:rPr>
              <a:pPr>
                <a:spcBef>
                  <a:spcPct val="0"/>
                </a:spcBef>
              </a:pPr>
              <a:t>25</a:t>
            </a:fld>
            <a:endParaRPr lang="en-US" altLang="en-US" sz="1400" smtClean="0">
              <a:solidFill>
                <a:schemeClr val="tx1"/>
              </a:solidFill>
              <a:latin typeface="Times New Roman" panose="02020603050405020304" pitchFamily="18" charset="0"/>
            </a:endParaRPr>
          </a:p>
        </p:txBody>
      </p:sp>
      <p:sp>
        <p:nvSpPr>
          <p:cNvPr id="29699" name="Oval 8"/>
          <p:cNvSpPr>
            <a:spLocks noChangeArrowheads="1"/>
          </p:cNvSpPr>
          <p:nvPr/>
        </p:nvSpPr>
        <p:spPr bwMode="auto">
          <a:xfrm>
            <a:off x="2895600" y="43434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00" name="Oval 9"/>
          <p:cNvSpPr>
            <a:spLocks noChangeArrowheads="1"/>
          </p:cNvSpPr>
          <p:nvPr/>
        </p:nvSpPr>
        <p:spPr bwMode="auto">
          <a:xfrm>
            <a:off x="1295400" y="5562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01" name="Oval 10"/>
          <p:cNvSpPr>
            <a:spLocks noChangeArrowheads="1"/>
          </p:cNvSpPr>
          <p:nvPr/>
        </p:nvSpPr>
        <p:spPr bwMode="auto">
          <a:xfrm>
            <a:off x="3505200" y="51054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02" name="Oval 11"/>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03" name="Oval 12"/>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04" name="Oval 13"/>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05" name="Oval 14"/>
          <p:cNvSpPr>
            <a:spLocks noChangeArrowheads="1"/>
          </p:cNvSpPr>
          <p:nvPr/>
        </p:nvSpPr>
        <p:spPr bwMode="auto">
          <a:xfrm>
            <a:off x="4495800" y="37338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06" name="Oval 15"/>
          <p:cNvSpPr>
            <a:spLocks noChangeArrowheads="1"/>
          </p:cNvSpPr>
          <p:nvPr/>
        </p:nvSpPr>
        <p:spPr bwMode="auto">
          <a:xfrm>
            <a:off x="5029200" y="44958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07" name="Oval 16"/>
          <p:cNvSpPr>
            <a:spLocks noChangeArrowheads="1"/>
          </p:cNvSpPr>
          <p:nvPr/>
        </p:nvSpPr>
        <p:spPr bwMode="auto">
          <a:xfrm>
            <a:off x="4572000" y="51816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08" name="Oval 17"/>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09" name="Oval 18"/>
          <p:cNvSpPr>
            <a:spLocks noChangeArrowheads="1"/>
          </p:cNvSpPr>
          <p:nvPr/>
        </p:nvSpPr>
        <p:spPr bwMode="auto">
          <a:xfrm>
            <a:off x="3962400" y="4419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10" name="Oval 19"/>
          <p:cNvSpPr>
            <a:spLocks noChangeArrowheads="1"/>
          </p:cNvSpPr>
          <p:nvPr/>
        </p:nvSpPr>
        <p:spPr bwMode="auto">
          <a:xfrm>
            <a:off x="8001000" y="53340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11" name="Oval 20"/>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12" name="Oval 21"/>
          <p:cNvSpPr>
            <a:spLocks noChangeArrowheads="1"/>
          </p:cNvSpPr>
          <p:nvPr/>
        </p:nvSpPr>
        <p:spPr bwMode="auto">
          <a:xfrm>
            <a:off x="8229600" y="42672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29713" name="Line 22"/>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9714" name="Line 23"/>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9715" name="Line 24"/>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9716" name="Line 25"/>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9717" name="Line 26"/>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9718" name="Line 27"/>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9719" name="Line 28"/>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9720" name="Line 29"/>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9721" name="Line 30"/>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9722" name="Line 31"/>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9723" name="Line 32"/>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9724" name="Line 33"/>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9725" name="Line 34"/>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9726" name="Line 35"/>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29727" name="Line 36"/>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29728" name="Line 37"/>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29729" name="Object 38"/>
          <p:cNvGraphicFramePr>
            <a:graphicFrameLocks noChangeAspect="1"/>
          </p:cNvGraphicFramePr>
          <p:nvPr/>
        </p:nvGraphicFramePr>
        <p:xfrm>
          <a:off x="4454525" y="2895600"/>
          <a:ext cx="633413" cy="717550"/>
        </p:xfrm>
        <a:graphic>
          <a:graphicData uri="http://schemas.openxmlformats.org/presentationml/2006/ole">
            <mc:AlternateContent xmlns:mc="http://schemas.openxmlformats.org/markup-compatibility/2006">
              <mc:Choice xmlns:v="urn:schemas-microsoft-com:vml" Requires="v">
                <p:oleObj spid="_x0000_s29738" name="Equation" r:id="rId3" imgW="190335" imgH="215713" progId="Equation.3">
                  <p:embed/>
                </p:oleObj>
              </mc:Choice>
              <mc:Fallback>
                <p:oleObj name="Equation" r:id="rId3" imgW="190335" imgH="215713" progId="Equation.3">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525" y="2895600"/>
                        <a:ext cx="633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30" name="Text Box 70"/>
          <p:cNvSpPr txBox="1">
            <a:spLocks noChangeArrowheads="1"/>
          </p:cNvSpPr>
          <p:nvPr/>
        </p:nvSpPr>
        <p:spPr bwMode="auto">
          <a:xfrm>
            <a:off x="471488" y="1244600"/>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Identify the neighborhood of </a:t>
            </a:r>
            <a:r>
              <a:rPr lang="en-US" altLang="it-IT">
                <a:solidFill>
                  <a:schemeClr val="tx1"/>
                </a:solidFill>
              </a:rPr>
              <a:t>I</a:t>
            </a:r>
            <a:r>
              <a:rPr lang="en-US" altLang="it-IT" baseline="-25000">
                <a:solidFill>
                  <a:schemeClr val="tx1"/>
                </a:solidFill>
              </a:rPr>
              <a:t>2</a:t>
            </a:r>
            <a:r>
              <a:rPr lang="en-US" altLang="it-IT"/>
              <a:t>, say </a:t>
            </a:r>
            <a:r>
              <a:rPr lang="en-US" altLang="it-IT">
                <a:solidFill>
                  <a:schemeClr val="tx1"/>
                </a:solidFill>
              </a:rPr>
              <a:t>N(I</a:t>
            </a:r>
            <a:r>
              <a:rPr lang="en-US" altLang="it-IT" baseline="-25000">
                <a:solidFill>
                  <a:schemeClr val="tx1"/>
                </a:solidFill>
              </a:rPr>
              <a:t>2</a:t>
            </a:r>
            <a:r>
              <a:rPr lang="en-US" altLang="it-IT">
                <a:solidFill>
                  <a:schemeClr val="tx1"/>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36CD221F-A613-4D4A-B8E5-64AB673B23E9}" type="slidenum">
              <a:rPr lang="en-US" altLang="en-US" sz="1400" smtClean="0">
                <a:solidFill>
                  <a:schemeClr val="tx1"/>
                </a:solidFill>
                <a:latin typeface="Times New Roman" panose="02020603050405020304" pitchFamily="18" charset="0"/>
              </a:rPr>
              <a:pPr>
                <a:spcBef>
                  <a:spcPct val="0"/>
                </a:spcBef>
              </a:pPr>
              <a:t>26</a:t>
            </a:fld>
            <a:endParaRPr lang="en-US" altLang="en-US" sz="1400" smtClean="0">
              <a:solidFill>
                <a:schemeClr val="tx1"/>
              </a:solidFill>
              <a:latin typeface="Times New Roman" panose="02020603050405020304" pitchFamily="18" charset="0"/>
            </a:endParaRPr>
          </a:p>
        </p:txBody>
      </p:sp>
      <p:sp>
        <p:nvSpPr>
          <p:cNvPr id="30723" name="Oval 8"/>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0724" name="Oval 9"/>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0725" name="Oval 10"/>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0726" name="Oval 14"/>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0727" name="Oval 17"/>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0728" name="Line 22"/>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0729" name="Line 31"/>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30730" name="Object 35"/>
          <p:cNvGraphicFramePr>
            <a:graphicFrameLocks noChangeAspect="1"/>
          </p:cNvGraphicFramePr>
          <p:nvPr/>
        </p:nvGraphicFramePr>
        <p:xfrm>
          <a:off x="4419600" y="3581400"/>
          <a:ext cx="633413" cy="717550"/>
        </p:xfrm>
        <a:graphic>
          <a:graphicData uri="http://schemas.openxmlformats.org/presentationml/2006/ole">
            <mc:AlternateContent xmlns:mc="http://schemas.openxmlformats.org/markup-compatibility/2006">
              <mc:Choice xmlns:v="urn:schemas-microsoft-com:vml" Requires="v">
                <p:oleObj spid="_x0000_s30739" name="Equation" r:id="rId3" imgW="190335" imgH="215713" progId="Equation.3">
                  <p:embed/>
                </p:oleObj>
              </mc:Choice>
              <mc:Fallback>
                <p:oleObj name="Equation" r:id="rId3" imgW="190335" imgH="215713" progId="Equation.3">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81400"/>
                        <a:ext cx="633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31" name="Text Box 76"/>
          <p:cNvSpPr txBox="1">
            <a:spLocks noChangeArrowheads="1"/>
          </p:cNvSpPr>
          <p:nvPr/>
        </p:nvSpPr>
        <p:spPr bwMode="auto">
          <a:xfrm>
            <a:off x="669925" y="1397000"/>
            <a:ext cx="7559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Remove </a:t>
            </a:r>
            <a:r>
              <a:rPr lang="en-US" altLang="it-IT">
                <a:solidFill>
                  <a:schemeClr val="tx1"/>
                </a:solidFill>
              </a:rPr>
              <a:t>I</a:t>
            </a:r>
            <a:r>
              <a:rPr lang="en-US" altLang="it-IT" baseline="-25000">
                <a:solidFill>
                  <a:schemeClr val="tx1"/>
                </a:solidFill>
              </a:rPr>
              <a:t>2</a:t>
            </a:r>
            <a:r>
              <a:rPr lang="en-US" altLang="it-IT"/>
              <a:t> and </a:t>
            </a:r>
            <a:r>
              <a:rPr lang="en-US" altLang="it-IT">
                <a:solidFill>
                  <a:schemeClr val="tx1"/>
                </a:solidFill>
              </a:rPr>
              <a:t>N(I</a:t>
            </a:r>
            <a:r>
              <a:rPr lang="en-US" altLang="it-IT" baseline="-25000">
                <a:solidFill>
                  <a:schemeClr val="tx1"/>
                </a:solidFill>
              </a:rPr>
              <a:t>2</a:t>
            </a:r>
            <a:r>
              <a:rPr lang="en-US" altLang="it-IT">
                <a:solidFill>
                  <a:schemeClr val="tx1"/>
                </a:solidFill>
              </a:rPr>
              <a:t>)</a:t>
            </a:r>
            <a:r>
              <a:rPr lang="en-US" altLang="it-IT"/>
              <a:t>, and let </a:t>
            </a:r>
            <a:r>
              <a:rPr lang="en-US" altLang="it-IT">
                <a:solidFill>
                  <a:schemeClr val="tx1"/>
                </a:solidFill>
              </a:rPr>
              <a:t>G</a:t>
            </a:r>
            <a:r>
              <a:rPr lang="en-US" altLang="it-IT" baseline="-25000">
                <a:solidFill>
                  <a:schemeClr val="tx1"/>
                </a:solidFill>
              </a:rPr>
              <a:t>3</a:t>
            </a:r>
            <a:r>
              <a:rPr lang="en-US" altLang="it-IT">
                <a:solidFill>
                  <a:schemeClr val="tx1"/>
                </a:solidFill>
              </a:rPr>
              <a:t> </a:t>
            </a:r>
            <a:r>
              <a:rPr lang="en-US" altLang="it-IT"/>
              <a:t>be the resulting graph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1D82E769-F651-4C84-8655-B494A39305A0}" type="slidenum">
              <a:rPr lang="en-US" altLang="en-US" sz="1400" smtClean="0">
                <a:solidFill>
                  <a:schemeClr val="tx1"/>
                </a:solidFill>
                <a:latin typeface="Times New Roman" panose="02020603050405020304" pitchFamily="18" charset="0"/>
              </a:rPr>
              <a:pPr>
                <a:spcBef>
                  <a:spcPct val="0"/>
                </a:spcBef>
              </a:pPr>
              <a:t>27</a:t>
            </a:fld>
            <a:endParaRPr lang="en-US" altLang="en-US" sz="1400" smtClean="0">
              <a:solidFill>
                <a:schemeClr val="tx1"/>
              </a:solidFill>
              <a:latin typeface="Times New Roman" panose="02020603050405020304" pitchFamily="18" charset="0"/>
            </a:endParaRPr>
          </a:p>
        </p:txBody>
      </p:sp>
      <p:sp>
        <p:nvSpPr>
          <p:cNvPr id="31747" name="Oval 5"/>
          <p:cNvSpPr>
            <a:spLocks noChangeArrowheads="1"/>
          </p:cNvSpPr>
          <p:nvPr/>
        </p:nvSpPr>
        <p:spPr bwMode="auto">
          <a:xfrm>
            <a:off x="2590800" y="5181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1748" name="Oval 6"/>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1749" name="Oval 7"/>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1750" name="Oval 8"/>
          <p:cNvSpPr>
            <a:spLocks noChangeArrowheads="1"/>
          </p:cNvSpPr>
          <p:nvPr/>
        </p:nvSpPr>
        <p:spPr bwMode="auto">
          <a:xfrm>
            <a:off x="5410200" y="57150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1751" name="Oval 9"/>
          <p:cNvSpPr>
            <a:spLocks noChangeArrowheads="1"/>
          </p:cNvSpPr>
          <p:nvPr/>
        </p:nvSpPr>
        <p:spPr bwMode="auto">
          <a:xfrm>
            <a:off x="7391400" y="60198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1752" name="Line 10"/>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1753" name="Line 11"/>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1754" name="Text Box 12"/>
          <p:cNvSpPr txBox="1">
            <a:spLocks noChangeArrowheads="1"/>
          </p:cNvSpPr>
          <p:nvPr/>
        </p:nvSpPr>
        <p:spPr bwMode="auto">
          <a:xfrm>
            <a:off x="669925" y="330200"/>
            <a:ext cx="17510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Phase 3:</a:t>
            </a:r>
          </a:p>
        </p:txBody>
      </p:sp>
      <p:sp>
        <p:nvSpPr>
          <p:cNvPr id="31755" name="Text Box 13"/>
          <p:cNvSpPr txBox="1">
            <a:spLocks noChangeArrowheads="1"/>
          </p:cNvSpPr>
          <p:nvPr/>
        </p:nvSpPr>
        <p:spPr bwMode="auto">
          <a:xfrm>
            <a:off x="1371600" y="1295400"/>
            <a:ext cx="4911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Find any independent set</a:t>
            </a:r>
          </a:p>
        </p:txBody>
      </p:sp>
      <p:graphicFrame>
        <p:nvGraphicFramePr>
          <p:cNvPr id="31756" name="Object 14"/>
          <p:cNvGraphicFramePr>
            <a:graphicFrameLocks noChangeAspect="1"/>
          </p:cNvGraphicFramePr>
          <p:nvPr/>
        </p:nvGraphicFramePr>
        <p:xfrm>
          <a:off x="6384925" y="1371600"/>
          <a:ext cx="469900" cy="571500"/>
        </p:xfrm>
        <a:graphic>
          <a:graphicData uri="http://schemas.openxmlformats.org/presentationml/2006/ole">
            <mc:AlternateContent xmlns:mc="http://schemas.openxmlformats.org/markup-compatibility/2006">
              <mc:Choice xmlns:v="urn:schemas-microsoft-com:vml" Requires="v">
                <p:oleObj spid="_x0000_s31798" name="Equation" r:id="rId3" imgW="177569" imgH="215619" progId="Equation.3">
                  <p:embed/>
                </p:oleObj>
              </mc:Choice>
              <mc:Fallback>
                <p:oleObj name="Equation" r:id="rId3" imgW="177569" imgH="215619"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925" y="1371600"/>
                        <a:ext cx="4699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7" name="Object 16"/>
          <p:cNvGraphicFramePr>
            <a:graphicFrameLocks noChangeAspect="1"/>
          </p:cNvGraphicFramePr>
          <p:nvPr/>
        </p:nvGraphicFramePr>
        <p:xfrm>
          <a:off x="3717925" y="2057400"/>
          <a:ext cx="468313" cy="571500"/>
        </p:xfrm>
        <a:graphic>
          <a:graphicData uri="http://schemas.openxmlformats.org/presentationml/2006/ole">
            <mc:AlternateContent xmlns:mc="http://schemas.openxmlformats.org/markup-compatibility/2006">
              <mc:Choice xmlns:v="urn:schemas-microsoft-com:vml" Requires="v">
                <p:oleObj spid="_x0000_s31799" name="Equation" r:id="rId5" imgW="177569" imgH="215619" progId="Equation.3">
                  <p:embed/>
                </p:oleObj>
              </mc:Choice>
              <mc:Fallback>
                <p:oleObj name="Equation" r:id="rId5" imgW="177569" imgH="215619"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925" y="2057400"/>
                        <a:ext cx="468313"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8" name="Object 17"/>
          <p:cNvGraphicFramePr>
            <a:graphicFrameLocks noChangeAspect="1"/>
          </p:cNvGraphicFramePr>
          <p:nvPr/>
        </p:nvGraphicFramePr>
        <p:xfrm>
          <a:off x="5029200" y="2057400"/>
          <a:ext cx="436563" cy="469900"/>
        </p:xfrm>
        <a:graphic>
          <a:graphicData uri="http://schemas.openxmlformats.org/presentationml/2006/ole">
            <mc:AlternateContent xmlns:mc="http://schemas.openxmlformats.org/markup-compatibility/2006">
              <mc:Choice xmlns:v="urn:schemas-microsoft-com:vml" Requires="v">
                <p:oleObj spid="_x0000_s31800" name="Equation" r:id="rId7" imgW="164814" imgH="177492" progId="Equation.3">
                  <p:embed/>
                </p:oleObj>
              </mc:Choice>
              <mc:Fallback>
                <p:oleObj name="Equation" r:id="rId7" imgW="164814" imgH="177492"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2057400"/>
                        <a:ext cx="4365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9" name="Object 18"/>
          <p:cNvGraphicFramePr>
            <a:graphicFrameLocks noChangeAspect="1"/>
          </p:cNvGraphicFramePr>
          <p:nvPr/>
        </p:nvGraphicFramePr>
        <p:xfrm>
          <a:off x="6078538" y="1981200"/>
          <a:ext cx="2398712" cy="628650"/>
        </p:xfrm>
        <a:graphic>
          <a:graphicData uri="http://schemas.openxmlformats.org/presentationml/2006/ole">
            <mc:AlternateContent xmlns:mc="http://schemas.openxmlformats.org/markup-compatibility/2006">
              <mc:Choice xmlns:v="urn:schemas-microsoft-com:vml" Requires="v">
                <p:oleObj spid="_x0000_s31801" name="Equation" r:id="rId9" imgW="825142" imgH="215806" progId="Equation.3">
                  <p:embed/>
                </p:oleObj>
              </mc:Choice>
              <mc:Fallback>
                <p:oleObj name="Equation" r:id="rId9" imgW="825142" imgH="215806"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8538" y="1981200"/>
                        <a:ext cx="2398712"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60" name="Text Box 19"/>
          <p:cNvSpPr txBox="1">
            <a:spLocks noChangeArrowheads="1"/>
          </p:cNvSpPr>
          <p:nvPr/>
        </p:nvSpPr>
        <p:spPr bwMode="auto">
          <a:xfrm>
            <a:off x="3352800" y="609600"/>
            <a:ext cx="2749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On new graph</a:t>
            </a:r>
          </a:p>
        </p:txBody>
      </p:sp>
      <p:graphicFrame>
        <p:nvGraphicFramePr>
          <p:cNvPr id="31761" name="Object 21"/>
          <p:cNvGraphicFramePr>
            <a:graphicFrameLocks noChangeAspect="1"/>
          </p:cNvGraphicFramePr>
          <p:nvPr/>
        </p:nvGraphicFramePr>
        <p:xfrm>
          <a:off x="4419600" y="3581400"/>
          <a:ext cx="633413" cy="717550"/>
        </p:xfrm>
        <a:graphic>
          <a:graphicData uri="http://schemas.openxmlformats.org/presentationml/2006/ole">
            <mc:AlternateContent xmlns:mc="http://schemas.openxmlformats.org/markup-compatibility/2006">
              <mc:Choice xmlns:v="urn:schemas-microsoft-com:vml" Requires="v">
                <p:oleObj spid="_x0000_s31802" name="Equation" r:id="rId11" imgW="190335" imgH="215713" progId="Equation.3">
                  <p:embed/>
                </p:oleObj>
              </mc:Choice>
              <mc:Fallback>
                <p:oleObj name="Equation" r:id="rId11" imgW="190335" imgH="215713" progId="Equation.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9600" y="3581400"/>
                        <a:ext cx="633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62" name="Text Box 72"/>
          <p:cNvSpPr txBox="1">
            <a:spLocks noChangeArrowheads="1"/>
          </p:cNvSpPr>
          <p:nvPr/>
        </p:nvSpPr>
        <p:spPr bwMode="auto">
          <a:xfrm>
            <a:off x="1993900" y="2057400"/>
            <a:ext cx="3678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and add      to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3C2BF119-FDFC-47BF-A09F-85DBB4A3766F}" type="slidenum">
              <a:rPr lang="en-US" altLang="en-US" sz="1400" smtClean="0">
                <a:solidFill>
                  <a:schemeClr val="tx1"/>
                </a:solidFill>
                <a:latin typeface="Times New Roman" panose="02020603050405020304" pitchFamily="18" charset="0"/>
              </a:rPr>
              <a:pPr>
                <a:spcBef>
                  <a:spcPct val="0"/>
                </a:spcBef>
              </a:pPr>
              <a:t>28</a:t>
            </a:fld>
            <a:endParaRPr lang="en-US" altLang="en-US" sz="1400" smtClean="0">
              <a:solidFill>
                <a:schemeClr val="tx1"/>
              </a:solidFill>
              <a:latin typeface="Times New Roman" panose="02020603050405020304" pitchFamily="18" charset="0"/>
            </a:endParaRPr>
          </a:p>
        </p:txBody>
      </p:sp>
      <p:sp>
        <p:nvSpPr>
          <p:cNvPr id="32771" name="Oval 2"/>
          <p:cNvSpPr>
            <a:spLocks noChangeArrowheads="1"/>
          </p:cNvSpPr>
          <p:nvPr/>
        </p:nvSpPr>
        <p:spPr bwMode="auto">
          <a:xfrm>
            <a:off x="2590800" y="5181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2772" name="Oval 3"/>
          <p:cNvSpPr>
            <a:spLocks noChangeArrowheads="1"/>
          </p:cNvSpPr>
          <p:nvPr/>
        </p:nvSpPr>
        <p:spPr bwMode="auto">
          <a:xfrm>
            <a:off x="4191000" y="60960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2773" name="Oval 4"/>
          <p:cNvSpPr>
            <a:spLocks noChangeArrowheads="1"/>
          </p:cNvSpPr>
          <p:nvPr/>
        </p:nvSpPr>
        <p:spPr bwMode="auto">
          <a:xfrm>
            <a:off x="2590800" y="59436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2774" name="Oval 5"/>
          <p:cNvSpPr>
            <a:spLocks noChangeArrowheads="1"/>
          </p:cNvSpPr>
          <p:nvPr/>
        </p:nvSpPr>
        <p:spPr bwMode="auto">
          <a:xfrm>
            <a:off x="5410200" y="57150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2775" name="Oval 6"/>
          <p:cNvSpPr>
            <a:spLocks noChangeArrowheads="1"/>
          </p:cNvSpPr>
          <p:nvPr/>
        </p:nvSpPr>
        <p:spPr bwMode="auto">
          <a:xfrm>
            <a:off x="7391400" y="60198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2776" name="Line 7"/>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2777" name="Line 8"/>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32778" name="Object 20"/>
          <p:cNvGraphicFramePr>
            <a:graphicFrameLocks noChangeAspect="1"/>
          </p:cNvGraphicFramePr>
          <p:nvPr/>
        </p:nvGraphicFramePr>
        <p:xfrm>
          <a:off x="4419600" y="3581400"/>
          <a:ext cx="633413" cy="717550"/>
        </p:xfrm>
        <a:graphic>
          <a:graphicData uri="http://schemas.openxmlformats.org/presentationml/2006/ole">
            <mc:AlternateContent xmlns:mc="http://schemas.openxmlformats.org/markup-compatibility/2006">
              <mc:Choice xmlns:v="urn:schemas-microsoft-com:vml" Requires="v">
                <p:oleObj spid="_x0000_s32787" name="Equation" r:id="rId3" imgW="190335" imgH="215713" progId="Equation.3">
                  <p:embed/>
                </p:oleObj>
              </mc:Choice>
              <mc:Fallback>
                <p:oleObj name="Equation" r:id="rId3" imgW="190335" imgH="215713" progId="Equation.3">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81400"/>
                        <a:ext cx="633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9" name="Text Box 70"/>
          <p:cNvSpPr txBox="1">
            <a:spLocks noChangeArrowheads="1"/>
          </p:cNvSpPr>
          <p:nvPr/>
        </p:nvSpPr>
        <p:spPr bwMode="auto">
          <a:xfrm>
            <a:off x="471488" y="1244600"/>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Identify the neighborhood of </a:t>
            </a:r>
            <a:r>
              <a:rPr lang="en-US" altLang="it-IT">
                <a:solidFill>
                  <a:schemeClr val="tx1"/>
                </a:solidFill>
              </a:rPr>
              <a:t>I</a:t>
            </a:r>
            <a:r>
              <a:rPr lang="en-US" altLang="it-IT" baseline="-25000">
                <a:solidFill>
                  <a:schemeClr val="tx1"/>
                </a:solidFill>
              </a:rPr>
              <a:t>3</a:t>
            </a:r>
            <a:r>
              <a:rPr lang="en-US" altLang="it-IT"/>
              <a:t>, say </a:t>
            </a:r>
            <a:r>
              <a:rPr lang="en-US" altLang="it-IT">
                <a:solidFill>
                  <a:schemeClr val="tx1"/>
                </a:solidFill>
              </a:rPr>
              <a:t>N(I</a:t>
            </a:r>
            <a:r>
              <a:rPr lang="en-US" altLang="it-IT" baseline="-25000">
                <a:solidFill>
                  <a:schemeClr val="tx1"/>
                </a:solidFill>
              </a:rPr>
              <a:t>3</a:t>
            </a:r>
            <a:r>
              <a:rPr lang="en-US" altLang="it-IT">
                <a:solidFill>
                  <a:schemeClr val="tx1"/>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56DCE5F0-2588-4619-879E-65B9F9D3D32C}" type="slidenum">
              <a:rPr lang="en-US" altLang="en-US" sz="1400" smtClean="0">
                <a:solidFill>
                  <a:schemeClr val="tx1"/>
                </a:solidFill>
                <a:latin typeface="Times New Roman" panose="02020603050405020304" pitchFamily="18" charset="0"/>
              </a:rPr>
              <a:pPr>
                <a:spcBef>
                  <a:spcPct val="0"/>
                </a:spcBef>
              </a:pPr>
              <a:t>29</a:t>
            </a:fld>
            <a:endParaRPr lang="en-US" altLang="en-US" sz="1400" smtClean="0">
              <a:solidFill>
                <a:schemeClr val="tx1"/>
              </a:solidFill>
              <a:latin typeface="Times New Roman" panose="02020603050405020304" pitchFamily="18" charset="0"/>
            </a:endParaRPr>
          </a:p>
        </p:txBody>
      </p:sp>
      <p:sp>
        <p:nvSpPr>
          <p:cNvPr id="33795" name="Text Box 12"/>
          <p:cNvSpPr txBox="1">
            <a:spLocks noChangeArrowheads="1"/>
          </p:cNvSpPr>
          <p:nvPr/>
        </p:nvSpPr>
        <p:spPr bwMode="auto">
          <a:xfrm>
            <a:off x="2051050" y="5029200"/>
            <a:ext cx="6018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No nodes are left, termination</a:t>
            </a:r>
          </a:p>
        </p:txBody>
      </p:sp>
      <p:graphicFrame>
        <p:nvGraphicFramePr>
          <p:cNvPr id="33796" name="Object 13"/>
          <p:cNvGraphicFramePr>
            <a:graphicFrameLocks noChangeAspect="1"/>
          </p:cNvGraphicFramePr>
          <p:nvPr/>
        </p:nvGraphicFramePr>
        <p:xfrm>
          <a:off x="4419600" y="3581400"/>
          <a:ext cx="633413" cy="717550"/>
        </p:xfrm>
        <a:graphic>
          <a:graphicData uri="http://schemas.openxmlformats.org/presentationml/2006/ole">
            <mc:AlternateContent xmlns:mc="http://schemas.openxmlformats.org/markup-compatibility/2006">
              <mc:Choice xmlns:v="urn:schemas-microsoft-com:vml" Requires="v">
                <p:oleObj spid="_x0000_s33805" name="Equation" r:id="rId3" imgW="190335" imgH="215713" progId="Equation.3">
                  <p:embed/>
                </p:oleObj>
              </mc:Choice>
              <mc:Fallback>
                <p:oleObj name="Equation" r:id="rId3" imgW="190335" imgH="215713"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81400"/>
                        <a:ext cx="633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7" name="Text Box 76"/>
          <p:cNvSpPr txBox="1">
            <a:spLocks noChangeArrowheads="1"/>
          </p:cNvSpPr>
          <p:nvPr/>
        </p:nvSpPr>
        <p:spPr bwMode="auto">
          <a:xfrm>
            <a:off x="669925" y="1397000"/>
            <a:ext cx="7559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Remove </a:t>
            </a:r>
            <a:r>
              <a:rPr lang="en-US" altLang="it-IT">
                <a:solidFill>
                  <a:schemeClr val="tx1"/>
                </a:solidFill>
              </a:rPr>
              <a:t>I</a:t>
            </a:r>
            <a:r>
              <a:rPr lang="en-US" altLang="it-IT" baseline="-25000">
                <a:solidFill>
                  <a:schemeClr val="tx1"/>
                </a:solidFill>
              </a:rPr>
              <a:t>3</a:t>
            </a:r>
            <a:r>
              <a:rPr lang="en-US" altLang="it-IT"/>
              <a:t> and </a:t>
            </a:r>
            <a:r>
              <a:rPr lang="en-US" altLang="it-IT">
                <a:solidFill>
                  <a:schemeClr val="tx1"/>
                </a:solidFill>
              </a:rPr>
              <a:t>N(I</a:t>
            </a:r>
            <a:r>
              <a:rPr lang="en-US" altLang="it-IT" baseline="-25000">
                <a:solidFill>
                  <a:schemeClr val="tx1"/>
                </a:solidFill>
              </a:rPr>
              <a:t>3</a:t>
            </a:r>
            <a:r>
              <a:rPr lang="en-US" altLang="it-IT">
                <a:solidFill>
                  <a:schemeClr val="tx1"/>
                </a:solidFill>
              </a:rPr>
              <a:t>)</a:t>
            </a:r>
            <a:r>
              <a:rPr lang="en-US" altLang="it-IT"/>
              <a:t>, and let </a:t>
            </a:r>
            <a:r>
              <a:rPr lang="en-US" altLang="it-IT">
                <a:solidFill>
                  <a:schemeClr val="tx1"/>
                </a:solidFill>
              </a:rPr>
              <a:t>G</a:t>
            </a:r>
            <a:r>
              <a:rPr lang="en-US" altLang="it-IT" baseline="-25000">
                <a:solidFill>
                  <a:schemeClr val="tx1"/>
                </a:solidFill>
              </a:rPr>
              <a:t>4</a:t>
            </a:r>
            <a:r>
              <a:rPr lang="en-US" altLang="it-IT">
                <a:solidFill>
                  <a:schemeClr val="tx1"/>
                </a:solidFill>
              </a:rPr>
              <a:t> </a:t>
            </a:r>
            <a:r>
              <a:rPr lang="en-US" altLang="it-IT"/>
              <a:t>be the resulting graph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9A8CFE8C-F9C6-4DD4-8D1D-5019CF5DBF09}" type="slidenum">
              <a:rPr lang="en-US" altLang="en-US" sz="1400" smtClean="0">
                <a:solidFill>
                  <a:schemeClr val="tx1"/>
                </a:solidFill>
                <a:latin typeface="Times New Roman" panose="02020603050405020304" pitchFamily="18" charset="0"/>
              </a:rPr>
              <a:pPr>
                <a:spcBef>
                  <a:spcPct val="0"/>
                </a:spcBef>
              </a:pPr>
              <a:t>3</a:t>
            </a:fld>
            <a:endParaRPr lang="en-US" altLang="en-US" sz="1400" smtClean="0">
              <a:solidFill>
                <a:schemeClr val="tx1"/>
              </a:solidFill>
              <a:latin typeface="Times New Roman" panose="02020603050405020304" pitchFamily="18" charset="0"/>
            </a:endParaRPr>
          </a:p>
        </p:txBody>
      </p:sp>
      <p:sp>
        <p:nvSpPr>
          <p:cNvPr id="7171" name="Text Box 4"/>
          <p:cNvSpPr txBox="1">
            <a:spLocks noChangeArrowheads="1"/>
          </p:cNvSpPr>
          <p:nvPr/>
        </p:nvSpPr>
        <p:spPr bwMode="auto">
          <a:xfrm>
            <a:off x="593725" y="254000"/>
            <a:ext cx="6500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00B050"/>
                </a:solidFill>
              </a:rPr>
              <a:t>Maximal</a:t>
            </a:r>
            <a:r>
              <a:rPr lang="en-US" altLang="it-IT">
                <a:solidFill>
                  <a:srgbClr val="FF3300"/>
                </a:solidFill>
              </a:rPr>
              <a:t> Independent Set (MIS):</a:t>
            </a:r>
          </a:p>
        </p:txBody>
      </p:sp>
      <p:sp>
        <p:nvSpPr>
          <p:cNvPr id="7172" name="Text Box 5"/>
          <p:cNvSpPr txBox="1">
            <a:spLocks noChangeArrowheads="1"/>
          </p:cNvSpPr>
          <p:nvPr/>
        </p:nvSpPr>
        <p:spPr bwMode="auto">
          <a:xfrm>
            <a:off x="1050925" y="863600"/>
            <a:ext cx="728027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An independent set that is </a:t>
            </a:r>
            <a:r>
              <a:rPr lang="en-US" altLang="it-IT">
                <a:solidFill>
                  <a:srgbClr val="00B050"/>
                </a:solidFill>
              </a:rPr>
              <a:t>no</a:t>
            </a:r>
          </a:p>
          <a:p>
            <a:r>
              <a:rPr lang="en-US" altLang="it-IT">
                <a:solidFill>
                  <a:srgbClr val="00B050"/>
                </a:solidFill>
              </a:rPr>
              <a:t>subset </a:t>
            </a:r>
            <a:r>
              <a:rPr lang="en-US" altLang="it-IT"/>
              <a:t>of any other independent set </a:t>
            </a:r>
          </a:p>
        </p:txBody>
      </p:sp>
      <p:sp>
        <p:nvSpPr>
          <p:cNvPr id="7173" name="Oval 6"/>
          <p:cNvSpPr>
            <a:spLocks noChangeArrowheads="1"/>
          </p:cNvSpPr>
          <p:nvPr/>
        </p:nvSpPr>
        <p:spPr bwMode="auto">
          <a:xfrm>
            <a:off x="762000" y="2895600"/>
            <a:ext cx="533400" cy="5334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7174" name="Oval 7"/>
          <p:cNvSpPr>
            <a:spLocks noChangeArrowheads="1"/>
          </p:cNvSpPr>
          <p:nvPr/>
        </p:nvSpPr>
        <p:spPr bwMode="auto">
          <a:xfrm>
            <a:off x="5486400" y="38862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7175" name="Oval 8"/>
          <p:cNvSpPr>
            <a:spLocks noChangeArrowheads="1"/>
          </p:cNvSpPr>
          <p:nvPr/>
        </p:nvSpPr>
        <p:spPr bwMode="auto">
          <a:xfrm>
            <a:off x="4114800" y="2590800"/>
            <a:ext cx="533400" cy="5334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7176" name="Oval 9"/>
          <p:cNvSpPr>
            <a:spLocks noChangeArrowheads="1"/>
          </p:cNvSpPr>
          <p:nvPr/>
        </p:nvSpPr>
        <p:spPr bwMode="auto">
          <a:xfrm>
            <a:off x="1752600" y="44196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7177" name="Oval 10"/>
          <p:cNvSpPr>
            <a:spLocks noChangeArrowheads="1"/>
          </p:cNvSpPr>
          <p:nvPr/>
        </p:nvSpPr>
        <p:spPr bwMode="auto">
          <a:xfrm>
            <a:off x="4267200" y="44958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7178" name="Oval 11"/>
          <p:cNvSpPr>
            <a:spLocks noChangeArrowheads="1"/>
          </p:cNvSpPr>
          <p:nvPr/>
        </p:nvSpPr>
        <p:spPr bwMode="auto">
          <a:xfrm>
            <a:off x="6553200" y="29718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7179" name="Oval 12"/>
          <p:cNvSpPr>
            <a:spLocks noChangeArrowheads="1"/>
          </p:cNvSpPr>
          <p:nvPr/>
        </p:nvSpPr>
        <p:spPr bwMode="auto">
          <a:xfrm>
            <a:off x="5791200" y="5562600"/>
            <a:ext cx="533400" cy="5334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7180" name="Oval 13"/>
          <p:cNvSpPr>
            <a:spLocks noChangeArrowheads="1"/>
          </p:cNvSpPr>
          <p:nvPr/>
        </p:nvSpPr>
        <p:spPr bwMode="auto">
          <a:xfrm>
            <a:off x="7620000" y="43434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7181" name="Oval 14"/>
          <p:cNvSpPr>
            <a:spLocks noChangeArrowheads="1"/>
          </p:cNvSpPr>
          <p:nvPr/>
        </p:nvSpPr>
        <p:spPr bwMode="auto">
          <a:xfrm>
            <a:off x="2895600" y="5486400"/>
            <a:ext cx="533400" cy="5334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7182" name="Oval 15"/>
          <p:cNvSpPr>
            <a:spLocks noChangeArrowheads="1"/>
          </p:cNvSpPr>
          <p:nvPr/>
        </p:nvSpPr>
        <p:spPr bwMode="auto">
          <a:xfrm>
            <a:off x="2743200" y="32766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7183" name="Line 16"/>
          <p:cNvSpPr>
            <a:spLocks noChangeShapeType="1"/>
          </p:cNvSpPr>
          <p:nvPr/>
        </p:nvSpPr>
        <p:spPr bwMode="auto">
          <a:xfrm>
            <a:off x="1066800" y="3429000"/>
            <a:ext cx="762000" cy="1066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84" name="Line 17"/>
          <p:cNvSpPr>
            <a:spLocks noChangeShapeType="1"/>
          </p:cNvSpPr>
          <p:nvPr/>
        </p:nvSpPr>
        <p:spPr bwMode="auto">
          <a:xfrm flipH="1">
            <a:off x="2209800" y="3733800"/>
            <a:ext cx="6858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85" name="Line 18"/>
          <p:cNvSpPr>
            <a:spLocks noChangeShapeType="1"/>
          </p:cNvSpPr>
          <p:nvPr/>
        </p:nvSpPr>
        <p:spPr bwMode="auto">
          <a:xfrm flipV="1">
            <a:off x="3200400" y="2971800"/>
            <a:ext cx="914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86" name="Line 19"/>
          <p:cNvSpPr>
            <a:spLocks noChangeShapeType="1"/>
          </p:cNvSpPr>
          <p:nvPr/>
        </p:nvSpPr>
        <p:spPr bwMode="auto">
          <a:xfrm>
            <a:off x="3200400" y="3733800"/>
            <a:ext cx="11430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87" name="Line 20"/>
          <p:cNvSpPr>
            <a:spLocks noChangeShapeType="1"/>
          </p:cNvSpPr>
          <p:nvPr/>
        </p:nvSpPr>
        <p:spPr bwMode="auto">
          <a:xfrm flipV="1">
            <a:off x="3429000" y="4953000"/>
            <a:ext cx="9144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88" name="Line 21"/>
          <p:cNvSpPr>
            <a:spLocks noChangeShapeType="1"/>
          </p:cNvSpPr>
          <p:nvPr/>
        </p:nvSpPr>
        <p:spPr bwMode="auto">
          <a:xfrm>
            <a:off x="2133600" y="4876800"/>
            <a:ext cx="838200" cy="685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89" name="Line 22"/>
          <p:cNvSpPr>
            <a:spLocks noChangeShapeType="1"/>
          </p:cNvSpPr>
          <p:nvPr/>
        </p:nvSpPr>
        <p:spPr bwMode="auto">
          <a:xfrm flipV="1">
            <a:off x="4724400" y="4267200"/>
            <a:ext cx="762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90" name="Line 23"/>
          <p:cNvSpPr>
            <a:spLocks noChangeShapeType="1"/>
          </p:cNvSpPr>
          <p:nvPr/>
        </p:nvSpPr>
        <p:spPr bwMode="auto">
          <a:xfrm>
            <a:off x="4648200" y="2819400"/>
            <a:ext cx="1905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91" name="Line 24"/>
          <p:cNvSpPr>
            <a:spLocks noChangeShapeType="1"/>
          </p:cNvSpPr>
          <p:nvPr/>
        </p:nvSpPr>
        <p:spPr bwMode="auto">
          <a:xfrm flipH="1">
            <a:off x="5943600" y="34290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92" name="Line 25"/>
          <p:cNvSpPr>
            <a:spLocks noChangeShapeType="1"/>
          </p:cNvSpPr>
          <p:nvPr/>
        </p:nvSpPr>
        <p:spPr bwMode="auto">
          <a:xfrm>
            <a:off x="5791200" y="4419600"/>
            <a:ext cx="2286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93" name="Line 26"/>
          <p:cNvSpPr>
            <a:spLocks noChangeShapeType="1"/>
          </p:cNvSpPr>
          <p:nvPr/>
        </p:nvSpPr>
        <p:spPr bwMode="auto">
          <a:xfrm>
            <a:off x="4648200" y="5029200"/>
            <a:ext cx="1219200" cy="685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94" name="Line 27"/>
          <p:cNvSpPr>
            <a:spLocks noChangeShapeType="1"/>
          </p:cNvSpPr>
          <p:nvPr/>
        </p:nvSpPr>
        <p:spPr bwMode="auto">
          <a:xfrm flipV="1">
            <a:off x="6248400" y="4800600"/>
            <a:ext cx="14478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95" name="Line 28"/>
          <p:cNvSpPr>
            <a:spLocks noChangeShapeType="1"/>
          </p:cNvSpPr>
          <p:nvPr/>
        </p:nvSpPr>
        <p:spPr bwMode="auto">
          <a:xfrm>
            <a:off x="7010400" y="3429000"/>
            <a:ext cx="762000" cy="914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96" name="Line 29"/>
          <p:cNvSpPr>
            <a:spLocks noChangeShapeType="1"/>
          </p:cNvSpPr>
          <p:nvPr/>
        </p:nvSpPr>
        <p:spPr bwMode="auto">
          <a:xfrm>
            <a:off x="4419600" y="3124200"/>
            <a:ext cx="76200" cy="1371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7197" name="Line 30"/>
          <p:cNvSpPr>
            <a:spLocks noChangeShapeType="1"/>
          </p:cNvSpPr>
          <p:nvPr/>
        </p:nvSpPr>
        <p:spPr bwMode="auto">
          <a:xfrm>
            <a:off x="1295400" y="3200400"/>
            <a:ext cx="14478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69345E7F-09C3-4E86-9863-5A3E5F0F9120}" type="slidenum">
              <a:rPr lang="en-US" altLang="en-US" sz="1400" smtClean="0">
                <a:solidFill>
                  <a:schemeClr val="tx1"/>
                </a:solidFill>
                <a:latin typeface="Times New Roman" panose="02020603050405020304" pitchFamily="18" charset="0"/>
              </a:rPr>
              <a:pPr>
                <a:spcBef>
                  <a:spcPct val="0"/>
                </a:spcBef>
              </a:pPr>
              <a:t>30</a:t>
            </a:fld>
            <a:endParaRPr lang="en-US" altLang="en-US" sz="1400" smtClean="0">
              <a:solidFill>
                <a:schemeClr val="tx1"/>
              </a:solidFill>
              <a:latin typeface="Times New Roman" panose="02020603050405020304" pitchFamily="18" charset="0"/>
            </a:endParaRPr>
          </a:p>
        </p:txBody>
      </p:sp>
      <p:sp>
        <p:nvSpPr>
          <p:cNvPr id="34819" name="Text Box 4"/>
          <p:cNvSpPr txBox="1">
            <a:spLocks noChangeArrowheads="1"/>
          </p:cNvSpPr>
          <p:nvPr/>
        </p:nvSpPr>
        <p:spPr bwMode="auto">
          <a:xfrm>
            <a:off x="822325" y="1016000"/>
            <a:ext cx="2062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Final MIS</a:t>
            </a:r>
          </a:p>
        </p:txBody>
      </p:sp>
      <p:graphicFrame>
        <p:nvGraphicFramePr>
          <p:cNvPr id="34820" name="Object 5"/>
          <p:cNvGraphicFramePr>
            <a:graphicFrameLocks noChangeAspect="1"/>
          </p:cNvGraphicFramePr>
          <p:nvPr/>
        </p:nvGraphicFramePr>
        <p:xfrm>
          <a:off x="2971800" y="914400"/>
          <a:ext cx="719138" cy="774700"/>
        </p:xfrm>
        <a:graphic>
          <a:graphicData uri="http://schemas.openxmlformats.org/presentationml/2006/ole">
            <mc:AlternateContent xmlns:mc="http://schemas.openxmlformats.org/markup-compatibility/2006">
              <mc:Choice xmlns:v="urn:schemas-microsoft-com:vml" Requires="v">
                <p:oleObj spid="_x0000_s34903" name="Equation" r:id="rId3" imgW="164814" imgH="177492" progId="Equation.3">
                  <p:embed/>
                </p:oleObj>
              </mc:Choice>
              <mc:Fallback>
                <p:oleObj name="Equation" r:id="rId3" imgW="164814" imgH="177492"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914400"/>
                        <a:ext cx="719138"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1" name="Oval 6"/>
          <p:cNvSpPr>
            <a:spLocks noChangeArrowheads="1"/>
          </p:cNvSpPr>
          <p:nvPr/>
        </p:nvSpPr>
        <p:spPr bwMode="auto">
          <a:xfrm>
            <a:off x="838200" y="3581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22" name="Oval 7"/>
          <p:cNvSpPr>
            <a:spLocks noChangeArrowheads="1"/>
          </p:cNvSpPr>
          <p:nvPr/>
        </p:nvSpPr>
        <p:spPr bwMode="auto">
          <a:xfrm>
            <a:off x="1752600" y="38100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23" name="Oval 8"/>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24" name="Oval 9"/>
          <p:cNvSpPr>
            <a:spLocks noChangeArrowheads="1"/>
          </p:cNvSpPr>
          <p:nvPr/>
        </p:nvSpPr>
        <p:spPr bwMode="auto">
          <a:xfrm>
            <a:off x="19050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25" name="Oval 10"/>
          <p:cNvSpPr>
            <a:spLocks noChangeArrowheads="1"/>
          </p:cNvSpPr>
          <p:nvPr/>
        </p:nvSpPr>
        <p:spPr bwMode="auto">
          <a:xfrm>
            <a:off x="1295400" y="5562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26" name="Oval 11"/>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27" name="Oval 12"/>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28" name="Oval 13"/>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29" name="Oval 14"/>
          <p:cNvSpPr>
            <a:spLocks noChangeArrowheads="1"/>
          </p:cNvSpPr>
          <p:nvPr/>
        </p:nvSpPr>
        <p:spPr bwMode="auto">
          <a:xfrm>
            <a:off x="9906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30" name="Oval 15"/>
          <p:cNvSpPr>
            <a:spLocks noChangeArrowheads="1"/>
          </p:cNvSpPr>
          <p:nvPr/>
        </p:nvSpPr>
        <p:spPr bwMode="auto">
          <a:xfrm>
            <a:off x="2590800" y="5943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31" name="Oval 16"/>
          <p:cNvSpPr>
            <a:spLocks noChangeArrowheads="1"/>
          </p:cNvSpPr>
          <p:nvPr/>
        </p:nvSpPr>
        <p:spPr bwMode="auto">
          <a:xfrm>
            <a:off x="3200400" y="3505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32" name="Oval 17"/>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33" name="Oval 18"/>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34" name="Oval 19"/>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35" name="Oval 20"/>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36" name="Oval 21"/>
          <p:cNvSpPr>
            <a:spLocks noChangeArrowheads="1"/>
          </p:cNvSpPr>
          <p:nvPr/>
        </p:nvSpPr>
        <p:spPr bwMode="auto">
          <a:xfrm>
            <a:off x="5943600" y="5029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37" name="Oval 22"/>
          <p:cNvSpPr>
            <a:spLocks noChangeArrowheads="1"/>
          </p:cNvSpPr>
          <p:nvPr/>
        </p:nvSpPr>
        <p:spPr bwMode="auto">
          <a:xfrm>
            <a:off x="5410200" y="57150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38" name="Oval 23"/>
          <p:cNvSpPr>
            <a:spLocks noChangeArrowheads="1"/>
          </p:cNvSpPr>
          <p:nvPr/>
        </p:nvSpPr>
        <p:spPr bwMode="auto">
          <a:xfrm>
            <a:off x="6477000" y="41910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39" name="Oval 24"/>
          <p:cNvSpPr>
            <a:spLocks noChangeArrowheads="1"/>
          </p:cNvSpPr>
          <p:nvPr/>
        </p:nvSpPr>
        <p:spPr bwMode="auto">
          <a:xfrm>
            <a:off x="3962400" y="4419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40" name="Oval 25"/>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41" name="Oval 26"/>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42" name="Oval 27"/>
          <p:cNvSpPr>
            <a:spLocks noChangeArrowheads="1"/>
          </p:cNvSpPr>
          <p:nvPr/>
        </p:nvSpPr>
        <p:spPr bwMode="auto">
          <a:xfrm>
            <a:off x="73914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43" name="Oval 28"/>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44" name="Oval 29"/>
          <p:cNvSpPr>
            <a:spLocks noChangeArrowheads="1"/>
          </p:cNvSpPr>
          <p:nvPr/>
        </p:nvSpPr>
        <p:spPr bwMode="auto">
          <a:xfrm>
            <a:off x="7391400" y="60198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45" name="Oval 30"/>
          <p:cNvSpPr>
            <a:spLocks noChangeArrowheads="1"/>
          </p:cNvSpPr>
          <p:nvPr/>
        </p:nvSpPr>
        <p:spPr bwMode="auto">
          <a:xfrm>
            <a:off x="8229600" y="42672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4846" name="Line 31"/>
          <p:cNvSpPr>
            <a:spLocks noChangeShapeType="1"/>
          </p:cNvSpPr>
          <p:nvPr/>
        </p:nvSpPr>
        <p:spPr bwMode="auto">
          <a:xfrm>
            <a:off x="1143000" y="3657600"/>
            <a:ext cx="6096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47" name="Line 32"/>
          <p:cNvSpPr>
            <a:spLocks noChangeShapeType="1"/>
          </p:cNvSpPr>
          <p:nvPr/>
        </p:nvSpPr>
        <p:spPr bwMode="auto">
          <a:xfrm flipV="1">
            <a:off x="1219200" y="41148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48" name="Line 33"/>
          <p:cNvSpPr>
            <a:spLocks noChangeShapeType="1"/>
          </p:cNvSpPr>
          <p:nvPr/>
        </p:nvSpPr>
        <p:spPr bwMode="auto">
          <a:xfrm>
            <a:off x="1981200" y="4114800"/>
            <a:ext cx="76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49" name="Line 34"/>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50" name="Line 35"/>
          <p:cNvSpPr>
            <a:spLocks noChangeShapeType="1"/>
          </p:cNvSpPr>
          <p:nvPr/>
        </p:nvSpPr>
        <p:spPr bwMode="auto">
          <a:xfrm>
            <a:off x="1143000" y="5029200"/>
            <a:ext cx="2286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51" name="Line 36"/>
          <p:cNvSpPr>
            <a:spLocks noChangeShapeType="1"/>
          </p:cNvSpPr>
          <p:nvPr/>
        </p:nvSpPr>
        <p:spPr bwMode="auto">
          <a:xfrm flipV="1">
            <a:off x="2057400" y="3657600"/>
            <a:ext cx="1143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52" name="Line 37"/>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53" name="Line 38"/>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54" name="Line 39"/>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55" name="Line 40"/>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56" name="Line 41"/>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57" name="Line 42"/>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58" name="Line 43"/>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59" name="Line 44"/>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60" name="Line 45"/>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61" name="Line 46"/>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62" name="Line 47"/>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63" name="Line 48"/>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64" name="Line 49"/>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65" name="Line 50"/>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66" name="Line 51"/>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67" name="Line 52"/>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68" name="Line 53"/>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69" name="Line 54"/>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70" name="Line 55"/>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71" name="Line 56"/>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72" name="Line 57"/>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73" name="Line 58"/>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74" name="Line 59"/>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75" name="Line 60"/>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76" name="Line 61"/>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77" name="Line 62"/>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78" name="Line 63"/>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79" name="Line 64"/>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80" name="Line 65"/>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81" name="Line 66"/>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82" name="Line 67"/>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83" name="Line 68"/>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84" name="Line 69"/>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85" name="Line 70"/>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4886" name="Line 71"/>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4887" name="Line 72"/>
          <p:cNvSpPr>
            <a:spLocks noChangeShapeType="1"/>
          </p:cNvSpPr>
          <p:nvPr/>
        </p:nvSpPr>
        <p:spPr bwMode="auto">
          <a:xfrm>
            <a:off x="990600" y="3886200"/>
            <a:ext cx="762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34888" name="Object 73"/>
          <p:cNvGraphicFramePr>
            <a:graphicFrameLocks noChangeAspect="1"/>
          </p:cNvGraphicFramePr>
          <p:nvPr/>
        </p:nvGraphicFramePr>
        <p:xfrm>
          <a:off x="4397375" y="2824163"/>
          <a:ext cx="698500" cy="752475"/>
        </p:xfrm>
        <a:graphic>
          <a:graphicData uri="http://schemas.openxmlformats.org/presentationml/2006/ole">
            <mc:AlternateContent xmlns:mc="http://schemas.openxmlformats.org/markup-compatibility/2006">
              <mc:Choice xmlns:v="urn:schemas-microsoft-com:vml" Requires="v">
                <p:oleObj spid="_x0000_s34904" name="Equation" r:id="rId5" imgW="164814" imgH="177492" progId="Equation.3">
                  <p:embed/>
                </p:oleObj>
              </mc:Choice>
              <mc:Fallback>
                <p:oleObj name="Equation" r:id="rId5" imgW="164814" imgH="177492" progId="Equation.3">
                  <p:embed/>
                  <p:pic>
                    <p:nvPicPr>
                      <p:cNvPr id="0" name="Object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375" y="2824163"/>
                        <a:ext cx="698500"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4469CFBE-A435-4046-B753-0937BB6220D9}" type="slidenum">
              <a:rPr lang="en-US" altLang="en-US" sz="1400" smtClean="0">
                <a:solidFill>
                  <a:schemeClr val="tx1"/>
                </a:solidFill>
                <a:latin typeface="Times New Roman" panose="02020603050405020304" pitchFamily="18" charset="0"/>
              </a:rPr>
              <a:pPr>
                <a:spcBef>
                  <a:spcPct val="0"/>
                </a:spcBef>
              </a:pPr>
              <a:t>31</a:t>
            </a:fld>
            <a:endParaRPr lang="en-US" altLang="en-US" sz="1400" smtClean="0">
              <a:solidFill>
                <a:schemeClr val="tx1"/>
              </a:solidFill>
              <a:latin typeface="Times New Roman" panose="02020603050405020304" pitchFamily="18" charset="0"/>
            </a:endParaRPr>
          </a:p>
        </p:txBody>
      </p:sp>
      <p:sp>
        <p:nvSpPr>
          <p:cNvPr id="48131" name="Text Box 4"/>
          <p:cNvSpPr txBox="1">
            <a:spLocks noChangeArrowheads="1"/>
          </p:cNvSpPr>
          <p:nvPr/>
        </p:nvSpPr>
        <p:spPr bwMode="auto">
          <a:xfrm>
            <a:off x="457200" y="858838"/>
            <a:ext cx="838200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marL="514350" indent="-514350">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buFont typeface="Comic Sans MS" panose="030F0702030302020204" pitchFamily="66" charset="0"/>
              <a:buAutoNum type="arabicPeriod"/>
            </a:pPr>
            <a:r>
              <a:rPr lang="en-US" altLang="it-IT" sz="2600"/>
              <a:t>The algorithm is </a:t>
            </a:r>
            <a:r>
              <a:rPr lang="en-US" altLang="it-IT" sz="2600">
                <a:solidFill>
                  <a:srgbClr val="009900"/>
                </a:solidFill>
              </a:rPr>
              <a:t>correct</a:t>
            </a:r>
            <a:r>
              <a:rPr lang="en-US" altLang="it-IT" sz="2600"/>
              <a:t>, since independence and maximality follow by construction</a:t>
            </a:r>
          </a:p>
          <a:p>
            <a:pPr>
              <a:buFont typeface="Comic Sans MS" panose="030F0702030302020204" pitchFamily="66" charset="0"/>
              <a:buAutoNum type="arabicPeriod"/>
            </a:pPr>
            <a:r>
              <a:rPr lang="en-US" altLang="it-IT" sz="2600"/>
              <a:t>Running time is now </a:t>
            </a:r>
            <a:r>
              <a:rPr lang="el-GR" altLang="it-IT" sz="2600"/>
              <a:t>Θ</a:t>
            </a:r>
            <a:r>
              <a:rPr lang="en-US" altLang="it-IT" sz="2600">
                <a:sym typeface="Symbol" panose="05050102010706020507" pitchFamily="18" charset="2"/>
              </a:rPr>
              <a:t>(m) (the time needed to remove the edges), plus the time needed at each phase to find an independent set</a:t>
            </a:r>
            <a:r>
              <a:rPr lang="en-US" altLang="it-IT" sz="2600"/>
              <a:t> (this is really the crucial step!)</a:t>
            </a:r>
          </a:p>
          <a:p>
            <a:pPr>
              <a:buFont typeface="Comic Sans MS" panose="030F0702030302020204" pitchFamily="66" charset="0"/>
              <a:buAutoNum type="arabicPeriod"/>
            </a:pPr>
            <a:r>
              <a:rPr lang="en-US" altLang="it-IT" sz="2600"/>
              <a:t>The number of phases now depends on the </a:t>
            </a:r>
            <a:r>
              <a:rPr lang="en-US" altLang="it-IT" sz="2600">
                <a:solidFill>
                  <a:srgbClr val="FF0000"/>
                </a:solidFill>
              </a:rPr>
              <a:t>choice</a:t>
            </a:r>
            <a:r>
              <a:rPr lang="en-US" altLang="it-IT" sz="2600"/>
              <a:t> of the independent set in each phase: The larger the subgraph removed at the end of a phase, the smaller the residual graph, and then the faster the algorithm. Then, how do we choose such a set, so that </a:t>
            </a:r>
            <a:r>
              <a:rPr lang="en-US" altLang="it-IT" sz="2600">
                <a:solidFill>
                  <a:srgbClr val="009900"/>
                </a:solidFill>
              </a:rPr>
              <a:t>independence is guaranteed </a:t>
            </a:r>
            <a:r>
              <a:rPr lang="en-US" altLang="it-IT" sz="2600"/>
              <a:t>and the </a:t>
            </a:r>
            <a:r>
              <a:rPr lang="en-US" altLang="it-IT" sz="2600">
                <a:solidFill>
                  <a:srgbClr val="009900"/>
                </a:solidFill>
              </a:rPr>
              <a:t>convergence is fast</a:t>
            </a:r>
            <a:r>
              <a:rPr lang="en-US" altLang="it-IT" sz="2600"/>
              <a:t>? </a:t>
            </a:r>
          </a:p>
        </p:txBody>
      </p:sp>
      <p:sp>
        <p:nvSpPr>
          <p:cNvPr id="35844" name="Text Box 17"/>
          <p:cNvSpPr txBox="1">
            <a:spLocks noChangeArrowheads="1"/>
          </p:cNvSpPr>
          <p:nvPr/>
        </p:nvSpPr>
        <p:spPr bwMode="auto">
          <a:xfrm>
            <a:off x="3048000" y="228600"/>
            <a:ext cx="1751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FF0000"/>
                </a:solidFill>
              </a:rPr>
              <a:t>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 calcmode="lin" valueType="num">
                                      <p:cBhvr additive="base">
                                        <p:cTn id="7"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CBB52861-90C2-4FC9-8D31-84AC4358FC87}" type="slidenum">
              <a:rPr lang="en-US" altLang="en-US" sz="1400" smtClean="0">
                <a:solidFill>
                  <a:schemeClr val="tx1"/>
                </a:solidFill>
                <a:latin typeface="Times New Roman" panose="02020603050405020304" pitchFamily="18" charset="0"/>
              </a:rPr>
              <a:pPr>
                <a:spcBef>
                  <a:spcPct val="0"/>
                </a:spcBef>
              </a:pPr>
              <a:t>32</a:t>
            </a:fld>
            <a:endParaRPr lang="en-US" altLang="en-US" sz="1400" smtClean="0">
              <a:solidFill>
                <a:schemeClr val="tx1"/>
              </a:solidFill>
              <a:latin typeface="Times New Roman" panose="02020603050405020304" pitchFamily="18" charset="0"/>
            </a:endParaRPr>
          </a:p>
        </p:txBody>
      </p:sp>
      <p:sp>
        <p:nvSpPr>
          <p:cNvPr id="36867" name="Text Box 3"/>
          <p:cNvSpPr txBox="1">
            <a:spLocks noChangeArrowheads="1"/>
          </p:cNvSpPr>
          <p:nvPr/>
        </p:nvSpPr>
        <p:spPr bwMode="auto">
          <a:xfrm>
            <a:off x="746125" y="1016000"/>
            <a:ext cx="1874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Example:</a:t>
            </a:r>
          </a:p>
        </p:txBody>
      </p:sp>
      <p:sp>
        <p:nvSpPr>
          <p:cNvPr id="36868" name="Text Box 4"/>
          <p:cNvSpPr txBox="1">
            <a:spLocks noChangeArrowheads="1"/>
          </p:cNvSpPr>
          <p:nvPr/>
        </p:nvSpPr>
        <p:spPr bwMode="auto">
          <a:xfrm>
            <a:off x="2743200" y="1066800"/>
            <a:ext cx="404018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If       is a MIS, </a:t>
            </a:r>
          </a:p>
          <a:p>
            <a:r>
              <a:rPr lang="en-US" altLang="it-IT"/>
              <a:t>one phase is enough!</a:t>
            </a:r>
          </a:p>
        </p:txBody>
      </p:sp>
      <p:graphicFrame>
        <p:nvGraphicFramePr>
          <p:cNvPr id="36869" name="Object 5"/>
          <p:cNvGraphicFramePr>
            <a:graphicFrameLocks noChangeAspect="1"/>
          </p:cNvGraphicFramePr>
          <p:nvPr/>
        </p:nvGraphicFramePr>
        <p:xfrm>
          <a:off x="3352800" y="990600"/>
          <a:ext cx="584200" cy="762000"/>
        </p:xfrm>
        <a:graphic>
          <a:graphicData uri="http://schemas.openxmlformats.org/presentationml/2006/ole">
            <mc:AlternateContent xmlns:mc="http://schemas.openxmlformats.org/markup-compatibility/2006">
              <mc:Choice xmlns:v="urn:schemas-microsoft-com:vml" Requires="v">
                <p:oleObj spid="_x0000_s36896" name="Equation" r:id="rId3" imgW="164885" imgH="215619" progId="Equation.3">
                  <p:embed/>
                </p:oleObj>
              </mc:Choice>
              <mc:Fallback>
                <p:oleObj name="Equation" r:id="rId3" imgW="164885" imgH="21561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990600"/>
                        <a:ext cx="5842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0" name="Text Box 6"/>
          <p:cNvSpPr txBox="1">
            <a:spLocks noChangeArrowheads="1"/>
          </p:cNvSpPr>
          <p:nvPr/>
        </p:nvSpPr>
        <p:spPr bwMode="auto">
          <a:xfrm>
            <a:off x="822325" y="3454400"/>
            <a:ext cx="1874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Example:</a:t>
            </a:r>
          </a:p>
        </p:txBody>
      </p:sp>
      <p:sp>
        <p:nvSpPr>
          <p:cNvPr id="36871" name="Text Box 7"/>
          <p:cNvSpPr txBox="1">
            <a:spLocks noChangeArrowheads="1"/>
          </p:cNvSpPr>
          <p:nvPr/>
        </p:nvSpPr>
        <p:spPr bwMode="auto">
          <a:xfrm>
            <a:off x="2819400" y="3505200"/>
            <a:ext cx="610076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If each       contains one node, </a:t>
            </a:r>
          </a:p>
          <a:p>
            <a:r>
              <a:rPr lang="en-US" altLang="it-IT"/>
              <a:t>         phases may be needed</a:t>
            </a:r>
          </a:p>
        </p:txBody>
      </p:sp>
      <p:graphicFrame>
        <p:nvGraphicFramePr>
          <p:cNvPr id="36872" name="Object 8"/>
          <p:cNvGraphicFramePr>
            <a:graphicFrameLocks noChangeAspect="1"/>
          </p:cNvGraphicFramePr>
          <p:nvPr/>
        </p:nvGraphicFramePr>
        <p:xfrm>
          <a:off x="4419600" y="3352800"/>
          <a:ext cx="674688" cy="762000"/>
        </p:xfrm>
        <a:graphic>
          <a:graphicData uri="http://schemas.openxmlformats.org/presentationml/2006/ole">
            <mc:AlternateContent xmlns:mc="http://schemas.openxmlformats.org/markup-compatibility/2006">
              <mc:Choice xmlns:v="urn:schemas-microsoft-com:vml" Requires="v">
                <p:oleObj spid="_x0000_s36897" name="Equation" r:id="rId5" imgW="190335" imgH="215713" progId="Equation.3">
                  <p:embed/>
                </p:oleObj>
              </mc:Choice>
              <mc:Fallback>
                <p:oleObj name="Equation" r:id="rId5" imgW="190335" imgH="215713"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352800"/>
                        <a:ext cx="67468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3" name="Object 9"/>
          <p:cNvGraphicFramePr>
            <a:graphicFrameLocks noChangeAspect="1"/>
          </p:cNvGraphicFramePr>
          <p:nvPr/>
        </p:nvGraphicFramePr>
        <p:xfrm>
          <a:off x="2895600" y="4132263"/>
          <a:ext cx="938213" cy="555625"/>
        </p:xfrm>
        <a:graphic>
          <a:graphicData uri="http://schemas.openxmlformats.org/presentationml/2006/ole">
            <mc:AlternateContent xmlns:mc="http://schemas.openxmlformats.org/markup-compatibility/2006">
              <mc:Choice xmlns:v="urn:schemas-microsoft-com:vml" Requires="v">
                <p:oleObj spid="_x0000_s36898" name="Equazione" r:id="rId7" imgW="342751" imgH="203112" progId="Equation.3">
                  <p:embed/>
                </p:oleObj>
              </mc:Choice>
              <mc:Fallback>
                <p:oleObj name="Equazione" r:id="rId7" imgW="342751" imgH="203112"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132263"/>
                        <a:ext cx="938213"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4" name="Text Box 10"/>
          <p:cNvSpPr txBox="1">
            <a:spLocks noChangeArrowheads="1"/>
          </p:cNvSpPr>
          <p:nvPr/>
        </p:nvSpPr>
        <p:spPr bwMode="auto">
          <a:xfrm>
            <a:off x="2193925" y="5130800"/>
            <a:ext cx="4351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(sequential algorithm)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68EE2C51-4775-4DB1-B685-2F0EDE61A7E3}" type="slidenum">
              <a:rPr lang="en-US" altLang="en-US" sz="1400" smtClean="0">
                <a:solidFill>
                  <a:schemeClr val="tx1"/>
                </a:solidFill>
                <a:latin typeface="Times New Roman" panose="02020603050405020304" pitchFamily="18" charset="0"/>
              </a:rPr>
              <a:pPr>
                <a:spcBef>
                  <a:spcPct val="0"/>
                </a:spcBef>
              </a:pPr>
              <a:t>33</a:t>
            </a:fld>
            <a:endParaRPr lang="en-US" altLang="en-US" sz="1400" smtClean="0">
              <a:solidFill>
                <a:schemeClr val="tx1"/>
              </a:solidFill>
              <a:latin typeface="Times New Roman" panose="02020603050405020304" pitchFamily="18" charset="0"/>
            </a:endParaRPr>
          </a:p>
        </p:txBody>
      </p:sp>
      <p:sp>
        <p:nvSpPr>
          <p:cNvPr id="48131" name="Text Box 4"/>
          <p:cNvSpPr txBox="1">
            <a:spLocks noChangeArrowheads="1"/>
          </p:cNvSpPr>
          <p:nvPr/>
        </p:nvSpPr>
        <p:spPr bwMode="auto">
          <a:xfrm>
            <a:off x="457200" y="858838"/>
            <a:ext cx="8382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marL="457200" indent="-457200">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buFontTx/>
              <a:buChar char="•"/>
            </a:pPr>
            <a:r>
              <a:rPr lang="en-US" altLang="it-IT" sz="2600"/>
              <a:t>An idea could be the following: at each phase, pick an arbitrary set of </a:t>
            </a:r>
            <a:r>
              <a:rPr lang="en-US" altLang="it-IT" sz="2600">
                <a:solidFill>
                  <a:srgbClr val="FF0000"/>
                </a:solidFill>
              </a:rPr>
              <a:t>k</a:t>
            </a:r>
            <a:r>
              <a:rPr lang="en-US" altLang="it-IT" sz="2600"/>
              <a:t> nodes, remove from it </a:t>
            </a:r>
            <a:r>
              <a:rPr lang="en-US" altLang="it-IT" sz="2600" b="1"/>
              <a:t>adjacent</a:t>
            </a:r>
            <a:r>
              <a:rPr lang="en-US" altLang="it-IT" sz="2600"/>
              <a:t> nodes, and then add all the remaining nodes to the solution;</a:t>
            </a:r>
          </a:p>
          <a:p>
            <a:pPr>
              <a:buFontTx/>
              <a:buChar char="•"/>
            </a:pPr>
            <a:r>
              <a:rPr lang="en-US" altLang="it-IT" sz="2600" b="1"/>
              <a:t>Question</a:t>
            </a:r>
            <a:r>
              <a:rPr lang="en-US" altLang="it-IT" sz="2600"/>
              <a:t>: how do we select </a:t>
            </a:r>
            <a:r>
              <a:rPr lang="en-US" altLang="it-IT" sz="2600">
                <a:solidFill>
                  <a:srgbClr val="FF0000"/>
                </a:solidFill>
              </a:rPr>
              <a:t>k</a:t>
            </a:r>
            <a:r>
              <a:rPr lang="en-US" altLang="it-IT" sz="2600"/>
              <a:t>? Good point, if </a:t>
            </a:r>
            <a:r>
              <a:rPr lang="en-US" altLang="it-IT" sz="2600">
                <a:solidFill>
                  <a:srgbClr val="FF0000"/>
                </a:solidFill>
              </a:rPr>
              <a:t>k</a:t>
            </a:r>
            <a:r>
              <a:rPr lang="en-US" altLang="it-IT" sz="2600"/>
              <a:t> is too large, one may be forced to remove many adjacent nodes during the execution…</a:t>
            </a:r>
          </a:p>
          <a:p>
            <a:pPr>
              <a:buFontTx/>
              <a:buChar char="•"/>
            </a:pPr>
            <a:r>
              <a:rPr lang="it-IT" altLang="it-IT" sz="2600" b="1"/>
              <a:t>Remark</a:t>
            </a:r>
            <a:r>
              <a:rPr lang="it-IT" altLang="it-IT" sz="2600"/>
              <a:t>: given a pair of adjacent nodes, instead of removing both, just remove one of them: indeed, this potentially enlarge the size of the set of nodes added to the solution, thus reducing the number of phases </a:t>
            </a:r>
            <a:endParaRPr lang="en-US" altLang="it-IT" sz="2600"/>
          </a:p>
          <a:p>
            <a:pPr>
              <a:buFontTx/>
              <a:buChar char="•"/>
            </a:pPr>
            <a:endParaRPr lang="en-US" altLang="it-IT" sz="2600"/>
          </a:p>
        </p:txBody>
      </p:sp>
      <p:sp>
        <p:nvSpPr>
          <p:cNvPr id="37892" name="Text Box 17"/>
          <p:cNvSpPr txBox="1">
            <a:spLocks noChangeArrowheads="1"/>
          </p:cNvSpPr>
          <p:nvPr/>
        </p:nvSpPr>
        <p:spPr bwMode="auto">
          <a:xfrm>
            <a:off x="3048000" y="228600"/>
            <a:ext cx="316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FF0000"/>
                </a:solidFill>
              </a:rPr>
              <a:t>Selecting an 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 calcmode="lin" valueType="num">
                                      <p:cBhvr additive="base">
                                        <p:cTn id="7"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calcmode="lin" valueType="num">
                                      <p:cBhvr additive="base">
                                        <p:cTn id="13"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0D657319-ABA6-4A0F-898B-87EDA43AE974}" type="slidenum">
              <a:rPr lang="en-US" altLang="en-US" sz="1400" smtClean="0">
                <a:solidFill>
                  <a:schemeClr val="tx1"/>
                </a:solidFill>
                <a:latin typeface="Times New Roman" panose="02020603050405020304" pitchFamily="18" charset="0"/>
              </a:rPr>
              <a:pPr>
                <a:spcBef>
                  <a:spcPct val="0"/>
                </a:spcBef>
              </a:pPr>
              <a:t>34</a:t>
            </a:fld>
            <a:endParaRPr lang="en-US" altLang="en-US" sz="1400" smtClean="0">
              <a:solidFill>
                <a:schemeClr val="tx1"/>
              </a:solidFill>
              <a:latin typeface="Times New Roman" panose="02020603050405020304" pitchFamily="18" charset="0"/>
            </a:endParaRPr>
          </a:p>
        </p:txBody>
      </p:sp>
      <p:sp>
        <p:nvSpPr>
          <p:cNvPr id="38915" name="Rectangle 4"/>
          <p:cNvSpPr>
            <a:spLocks noGrp="1" noChangeArrowheads="1"/>
          </p:cNvSpPr>
          <p:nvPr>
            <p:ph type="title"/>
          </p:nvPr>
        </p:nvSpPr>
        <p:spPr>
          <a:xfrm>
            <a:off x="76200" y="152400"/>
            <a:ext cx="8839200" cy="609600"/>
          </a:xfrm>
        </p:spPr>
        <p:txBody>
          <a:bodyPr/>
          <a:lstStyle/>
          <a:p>
            <a:r>
              <a:rPr lang="en-US" altLang="it-IT" sz="3200" smtClean="0"/>
              <a:t>A </a:t>
            </a:r>
            <a:r>
              <a:rPr lang="en-US" altLang="it-IT" sz="3200" smtClean="0">
                <a:solidFill>
                  <a:srgbClr val="FF0000"/>
                </a:solidFill>
              </a:rPr>
              <a:t>Randomized</a:t>
            </a:r>
            <a:r>
              <a:rPr lang="en-US" altLang="it-IT" sz="3200" smtClean="0"/>
              <a:t> </a:t>
            </a:r>
            <a:r>
              <a:rPr lang="en-US" altLang="it-IT" sz="3200" smtClean="0">
                <a:solidFill>
                  <a:srgbClr val="009900"/>
                </a:solidFill>
              </a:rPr>
              <a:t>Synchronous</a:t>
            </a:r>
            <a:r>
              <a:rPr lang="en-US" altLang="it-IT" sz="3200" smtClean="0"/>
              <a:t> </a:t>
            </a:r>
            <a:br>
              <a:rPr lang="en-US" altLang="it-IT" sz="3200" smtClean="0"/>
            </a:br>
            <a:r>
              <a:rPr lang="en-US" altLang="it-IT" sz="3200" smtClean="0"/>
              <a:t>Distributed Algorithm</a:t>
            </a:r>
          </a:p>
        </p:txBody>
      </p:sp>
      <p:sp>
        <p:nvSpPr>
          <p:cNvPr id="49156" name="Text Box 6"/>
          <p:cNvSpPr txBox="1">
            <a:spLocks noChangeArrowheads="1"/>
          </p:cNvSpPr>
          <p:nvPr/>
        </p:nvSpPr>
        <p:spPr bwMode="auto">
          <a:xfrm>
            <a:off x="0" y="914400"/>
            <a:ext cx="9144000" cy="586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marL="180975" indent="-180975">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buFontTx/>
              <a:buChar char="•"/>
            </a:pPr>
            <a:r>
              <a:rPr lang="en-US" altLang="it-IT" sz="2800"/>
              <a:t>Implements in a distributed setting the latter MIS algorithm, by choosing </a:t>
            </a:r>
            <a:r>
              <a:rPr lang="en-US" altLang="it-IT" sz="2800">
                <a:solidFill>
                  <a:srgbClr val="FF3300"/>
                </a:solidFill>
              </a:rPr>
              <a:t>randomly</a:t>
            </a:r>
            <a:r>
              <a:rPr lang="en-US" altLang="it-IT" sz="2800"/>
              <a:t> at each phase the independent set, in such a way that it is expected to remove </a:t>
            </a:r>
            <a:r>
              <a:rPr lang="en-US" altLang="it-IT" sz="2800">
                <a:solidFill>
                  <a:srgbClr val="009900"/>
                </a:solidFill>
              </a:rPr>
              <a:t>many</a:t>
            </a:r>
            <a:r>
              <a:rPr lang="en-US" altLang="it-IT" sz="2800"/>
              <a:t> nodes from the current residual graph</a:t>
            </a:r>
          </a:p>
          <a:p>
            <a:pPr>
              <a:buFontTx/>
              <a:buChar char="•"/>
            </a:pPr>
            <a:r>
              <a:rPr lang="en-US" altLang="it-IT" sz="2800"/>
              <a:t>Works with </a:t>
            </a:r>
            <a:r>
              <a:rPr lang="en-US" altLang="it-IT" sz="2800">
                <a:solidFill>
                  <a:srgbClr val="009900"/>
                </a:solidFill>
              </a:rPr>
              <a:t>synchronous (not really necessary!)</a:t>
            </a:r>
            <a:r>
              <a:rPr lang="en-US" altLang="it-IT" sz="2800">
                <a:solidFill>
                  <a:srgbClr val="0070C0"/>
                </a:solidFill>
              </a:rPr>
              <a:t>,</a:t>
            </a:r>
            <a:r>
              <a:rPr lang="en-US" altLang="it-IT" sz="2800">
                <a:solidFill>
                  <a:srgbClr val="FF0000"/>
                </a:solidFill>
              </a:rPr>
              <a:t> uniform</a:t>
            </a:r>
            <a:r>
              <a:rPr lang="en-US" altLang="it-IT" sz="2800"/>
              <a:t> models, and does not make use of the processor IDs</a:t>
            </a:r>
          </a:p>
          <a:p>
            <a:r>
              <a:rPr lang="en-US" altLang="it-IT" sz="2800" b="1"/>
              <a:t>Remark</a:t>
            </a:r>
            <a:r>
              <a:rPr lang="en-US" altLang="it-IT" sz="2800"/>
              <a:t>: It is randomized in a </a:t>
            </a:r>
            <a:r>
              <a:rPr lang="en-US" altLang="it-IT" sz="2800">
                <a:solidFill>
                  <a:srgbClr val="FF0000"/>
                </a:solidFill>
              </a:rPr>
              <a:t>Las Vegas sense</a:t>
            </a:r>
            <a:r>
              <a:rPr lang="en-US" altLang="it-IT" sz="2800"/>
              <a:t>, i.e., it uses  randomization only to reduce the </a:t>
            </a:r>
            <a:r>
              <a:rPr lang="en-US" altLang="it-IT" sz="2800" b="1"/>
              <a:t>expected</a:t>
            </a:r>
            <a:r>
              <a:rPr lang="en-US" altLang="it-IT" sz="2800"/>
              <a:t> running time, but always terminates with a </a:t>
            </a:r>
            <a:r>
              <a:rPr lang="en-US" altLang="it-IT" sz="2800">
                <a:solidFill>
                  <a:srgbClr val="009900"/>
                </a:solidFill>
              </a:rPr>
              <a:t>correct</a:t>
            </a:r>
            <a:r>
              <a:rPr lang="en-US" altLang="it-IT" sz="2800"/>
              <a:t> result (against a </a:t>
            </a:r>
            <a:r>
              <a:rPr lang="en-US" altLang="it-IT" sz="2800">
                <a:solidFill>
                  <a:srgbClr val="FF0000"/>
                </a:solidFill>
              </a:rPr>
              <a:t>Monte Carlo sense</a:t>
            </a:r>
            <a:r>
              <a:rPr lang="en-US" altLang="it-IT" sz="2800"/>
              <a:t>, in which the running time is </a:t>
            </a:r>
            <a:r>
              <a:rPr lang="en-US" altLang="it-IT" sz="2800" b="1"/>
              <a:t>fixed</a:t>
            </a:r>
            <a:r>
              <a:rPr lang="en-US" altLang="it-IT" sz="2800"/>
              <a:t>, while the result is </a:t>
            </a:r>
            <a:r>
              <a:rPr lang="en-US" altLang="it-IT" sz="2800">
                <a:solidFill>
                  <a:srgbClr val="009900"/>
                </a:solidFill>
              </a:rPr>
              <a:t>correct</a:t>
            </a:r>
            <a:r>
              <a:rPr lang="en-US" altLang="it-IT" sz="2800"/>
              <a:t> with a certain probability)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anim calcmode="lin" valueType="num">
                                      <p:cBhvr additive="base">
                                        <p:cTn id="7" dur="500" fill="hold"/>
                                        <p:tgtEl>
                                          <p:spTgt spid="491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6">
                                            <p:txEl>
                                              <p:pRg st="2" end="2"/>
                                            </p:txEl>
                                          </p:spTgt>
                                        </p:tgtEl>
                                        <p:attrNameLst>
                                          <p:attrName>style.visibility</p:attrName>
                                        </p:attrNameLst>
                                      </p:cBhvr>
                                      <p:to>
                                        <p:strVal val="visible"/>
                                      </p:to>
                                    </p:set>
                                    <p:anim calcmode="lin" valueType="num">
                                      <p:cBhvr additive="base">
                                        <p:cTn id="13" dur="500" fill="hold"/>
                                        <p:tgtEl>
                                          <p:spTgt spid="4915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1219A742-F920-46B2-88BE-BD5D8D97437A}" type="slidenum">
              <a:rPr lang="en-US" altLang="en-US" sz="1400" smtClean="0">
                <a:solidFill>
                  <a:schemeClr val="tx1"/>
                </a:solidFill>
                <a:latin typeface="Times New Roman" panose="02020603050405020304" pitchFamily="18" charset="0"/>
              </a:rPr>
              <a:pPr>
                <a:spcBef>
                  <a:spcPct val="0"/>
                </a:spcBef>
              </a:pPr>
              <a:t>35</a:t>
            </a:fld>
            <a:endParaRPr lang="en-US" altLang="en-US" sz="1400" smtClean="0">
              <a:solidFill>
                <a:schemeClr val="tx1"/>
              </a:solidFill>
              <a:latin typeface="Times New Roman" panose="02020603050405020304" pitchFamily="18" charset="0"/>
            </a:endParaRPr>
          </a:p>
        </p:txBody>
      </p:sp>
      <p:sp>
        <p:nvSpPr>
          <p:cNvPr id="39939" name="Text Box 4"/>
          <p:cNvSpPr txBox="1">
            <a:spLocks noChangeArrowheads="1"/>
          </p:cNvSpPr>
          <p:nvPr/>
        </p:nvSpPr>
        <p:spPr bwMode="auto">
          <a:xfrm>
            <a:off x="304800" y="381000"/>
            <a:ext cx="7446269"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dirty="0"/>
              <a:t>Let </a:t>
            </a:r>
            <a:r>
              <a:rPr lang="en-US" altLang="it-IT" dirty="0" smtClean="0">
                <a:solidFill>
                  <a:schemeClr val="tx1"/>
                </a:solidFill>
                <a:ea typeface="Cambria Math" panose="02040503050406030204" pitchFamily="18" charset="0"/>
              </a:rPr>
              <a:t>∆</a:t>
            </a:r>
            <a:r>
              <a:rPr lang="en-US" altLang="it-IT" dirty="0" smtClean="0">
                <a:solidFill>
                  <a:schemeClr val="tx1"/>
                </a:solidFill>
              </a:rPr>
              <a:t>&gt;</a:t>
            </a:r>
            <a:r>
              <a:rPr lang="en-US" altLang="it-IT" dirty="0">
                <a:solidFill>
                  <a:schemeClr val="tx1"/>
                </a:solidFill>
              </a:rPr>
              <a:t>1</a:t>
            </a:r>
            <a:r>
              <a:rPr lang="en-US" altLang="it-IT" dirty="0"/>
              <a:t> be the </a:t>
            </a:r>
            <a:r>
              <a:rPr lang="en-US" altLang="it-IT" dirty="0">
                <a:solidFill>
                  <a:srgbClr val="009900"/>
                </a:solidFill>
              </a:rPr>
              <a:t>maximum</a:t>
            </a:r>
            <a:r>
              <a:rPr lang="en-US" altLang="it-IT" dirty="0"/>
              <a:t> node degree </a:t>
            </a:r>
          </a:p>
          <a:p>
            <a:r>
              <a:rPr lang="en-US" altLang="it-IT" dirty="0"/>
              <a:t>in the whole graph G</a:t>
            </a:r>
          </a:p>
        </p:txBody>
      </p:sp>
      <p:sp>
        <p:nvSpPr>
          <p:cNvPr id="39940" name="Oval 6"/>
          <p:cNvSpPr>
            <a:spLocks noChangeArrowheads="1"/>
          </p:cNvSpPr>
          <p:nvPr/>
        </p:nvSpPr>
        <p:spPr bwMode="auto">
          <a:xfrm>
            <a:off x="3505200" y="38100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9941" name="Line 8"/>
          <p:cNvSpPr>
            <a:spLocks noChangeShapeType="1"/>
          </p:cNvSpPr>
          <p:nvPr/>
        </p:nvSpPr>
        <p:spPr bwMode="auto">
          <a:xfrm>
            <a:off x="2133600" y="3200400"/>
            <a:ext cx="1447800" cy="685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9942" name="Oval 9"/>
          <p:cNvSpPr>
            <a:spLocks noChangeArrowheads="1"/>
          </p:cNvSpPr>
          <p:nvPr/>
        </p:nvSpPr>
        <p:spPr bwMode="auto">
          <a:xfrm>
            <a:off x="1600200" y="28194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9943" name="Oval 10"/>
          <p:cNvSpPr>
            <a:spLocks noChangeArrowheads="1"/>
          </p:cNvSpPr>
          <p:nvPr/>
        </p:nvSpPr>
        <p:spPr bwMode="auto">
          <a:xfrm>
            <a:off x="2514600" y="22098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9944" name="Oval 11"/>
          <p:cNvSpPr>
            <a:spLocks noChangeArrowheads="1"/>
          </p:cNvSpPr>
          <p:nvPr/>
        </p:nvSpPr>
        <p:spPr bwMode="auto">
          <a:xfrm>
            <a:off x="5562600" y="26670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39945" name="Line 12"/>
          <p:cNvSpPr>
            <a:spLocks noChangeShapeType="1"/>
          </p:cNvSpPr>
          <p:nvPr/>
        </p:nvSpPr>
        <p:spPr bwMode="auto">
          <a:xfrm flipH="1" flipV="1">
            <a:off x="2895600" y="2667000"/>
            <a:ext cx="7620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9946" name="Line 13"/>
          <p:cNvSpPr>
            <a:spLocks noChangeShapeType="1"/>
          </p:cNvSpPr>
          <p:nvPr/>
        </p:nvSpPr>
        <p:spPr bwMode="auto">
          <a:xfrm flipV="1">
            <a:off x="4038600" y="3124200"/>
            <a:ext cx="16002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39947" name="Line 17"/>
          <p:cNvSpPr>
            <a:spLocks noChangeShapeType="1"/>
          </p:cNvSpPr>
          <p:nvPr/>
        </p:nvSpPr>
        <p:spPr bwMode="auto">
          <a:xfrm>
            <a:off x="3581400" y="2667000"/>
            <a:ext cx="1447800" cy="152400"/>
          </a:xfrm>
          <a:prstGeom prst="line">
            <a:avLst/>
          </a:prstGeom>
          <a:noFill/>
          <a:ln w="381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9948" name="Text Box 19"/>
          <p:cNvSpPr txBox="1">
            <a:spLocks noChangeArrowheads="1"/>
          </p:cNvSpPr>
          <p:nvPr/>
        </p:nvSpPr>
        <p:spPr bwMode="auto">
          <a:xfrm>
            <a:off x="2667000" y="3048000"/>
            <a:ext cx="366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chemeClr val="tx1"/>
                </a:solidFill>
              </a:rPr>
              <a:t>1</a:t>
            </a:r>
          </a:p>
        </p:txBody>
      </p:sp>
      <p:sp>
        <p:nvSpPr>
          <p:cNvPr id="39949" name="Text Box 20"/>
          <p:cNvSpPr txBox="1">
            <a:spLocks noChangeArrowheads="1"/>
          </p:cNvSpPr>
          <p:nvPr/>
        </p:nvSpPr>
        <p:spPr bwMode="auto">
          <a:xfrm>
            <a:off x="3200400" y="28194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chemeClr val="tx1"/>
                </a:solidFill>
              </a:rPr>
              <a:t>2</a:t>
            </a:r>
          </a:p>
        </p:txBody>
      </p:sp>
      <p:sp>
        <p:nvSpPr>
          <p:cNvPr id="39951" name="Text Box 24"/>
          <p:cNvSpPr txBox="1">
            <a:spLocks noChangeArrowheads="1"/>
          </p:cNvSpPr>
          <p:nvPr/>
        </p:nvSpPr>
        <p:spPr bwMode="auto">
          <a:xfrm>
            <a:off x="288925" y="4902200"/>
            <a:ext cx="8397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dirty="0"/>
              <a:t>Suppose that </a:t>
            </a:r>
            <a:r>
              <a:rPr lang="en-US" altLang="it-IT" dirty="0" smtClean="0">
                <a:solidFill>
                  <a:schemeClr val="tx1"/>
                </a:solidFill>
                <a:ea typeface="Cambria Math" panose="02040503050406030204" pitchFamily="18" charset="0"/>
              </a:rPr>
              <a:t>∆</a:t>
            </a:r>
            <a:r>
              <a:rPr lang="en-US" altLang="it-IT" dirty="0" smtClean="0"/>
              <a:t> </a:t>
            </a:r>
            <a:r>
              <a:rPr lang="en-US" altLang="it-IT" dirty="0"/>
              <a:t>is known to all the nodes (this may require a pre-processing)</a:t>
            </a:r>
          </a:p>
        </p:txBody>
      </p:sp>
      <p:sp>
        <p:nvSpPr>
          <p:cNvPr id="2" name="Rettangolo 1"/>
          <p:cNvSpPr/>
          <p:nvPr/>
        </p:nvSpPr>
        <p:spPr>
          <a:xfrm>
            <a:off x="4646124" y="2908012"/>
            <a:ext cx="510076" cy="584775"/>
          </a:xfrm>
          <a:prstGeom prst="rect">
            <a:avLst/>
          </a:prstGeom>
        </p:spPr>
        <p:txBody>
          <a:bodyPr wrap="none">
            <a:spAutoFit/>
          </a:bodyPr>
          <a:lstStyle/>
          <a:p>
            <a:r>
              <a:rPr lang="en-US" altLang="it-IT" dirty="0" smtClean="0">
                <a:solidFill>
                  <a:schemeClr val="tx1"/>
                </a:solidFill>
                <a:ea typeface="Cambria Math" panose="02040503050406030204" pitchFamily="18" charset="0"/>
              </a:rPr>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67883E3A-D17C-492C-9C8F-BD9F2CD86238}" type="slidenum">
              <a:rPr lang="en-US" altLang="en-US" sz="1400" smtClean="0">
                <a:solidFill>
                  <a:schemeClr val="tx1"/>
                </a:solidFill>
                <a:latin typeface="Times New Roman" panose="02020603050405020304" pitchFamily="18" charset="0"/>
              </a:rPr>
              <a:pPr>
                <a:spcBef>
                  <a:spcPct val="0"/>
                </a:spcBef>
              </a:pPr>
              <a:t>36</a:t>
            </a:fld>
            <a:endParaRPr lang="en-US" altLang="en-US" sz="1400" smtClean="0">
              <a:solidFill>
                <a:schemeClr val="tx1"/>
              </a:solidFill>
              <a:latin typeface="Times New Roman" panose="02020603050405020304" pitchFamily="18" charset="0"/>
            </a:endParaRPr>
          </a:p>
        </p:txBody>
      </p:sp>
      <p:sp>
        <p:nvSpPr>
          <p:cNvPr id="40963" name="Text Box 26"/>
          <p:cNvSpPr txBox="1">
            <a:spLocks noChangeArrowheads="1"/>
          </p:cNvSpPr>
          <p:nvPr/>
        </p:nvSpPr>
        <p:spPr bwMode="auto">
          <a:xfrm>
            <a:off x="304800" y="5562600"/>
            <a:ext cx="65532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Elected nodes are </a:t>
            </a:r>
            <a:r>
              <a:rPr lang="en-US" altLang="it-IT">
                <a:solidFill>
                  <a:srgbClr val="FF0000"/>
                </a:solidFill>
              </a:rPr>
              <a:t>candidates</a:t>
            </a:r>
            <a:r>
              <a:rPr lang="en-US" altLang="it-IT"/>
              <a:t> for</a:t>
            </a:r>
          </a:p>
          <a:p>
            <a:r>
              <a:rPr lang="en-US" altLang="it-IT"/>
              <a:t>independent set</a:t>
            </a:r>
          </a:p>
        </p:txBody>
      </p:sp>
      <p:sp>
        <p:nvSpPr>
          <p:cNvPr id="40964" name="Text Box 4"/>
          <p:cNvSpPr txBox="1">
            <a:spLocks noChangeArrowheads="1"/>
          </p:cNvSpPr>
          <p:nvPr/>
        </p:nvSpPr>
        <p:spPr bwMode="auto">
          <a:xfrm>
            <a:off x="1295400" y="1295400"/>
            <a:ext cx="655796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dirty="0"/>
              <a:t>Each node              </a:t>
            </a:r>
            <a:r>
              <a:rPr lang="en-US" altLang="it-IT" dirty="0">
                <a:solidFill>
                  <a:srgbClr val="009900"/>
                </a:solidFill>
              </a:rPr>
              <a:t>elects itself</a:t>
            </a:r>
            <a:r>
              <a:rPr lang="en-US" altLang="it-IT" dirty="0"/>
              <a:t> </a:t>
            </a:r>
          </a:p>
          <a:p>
            <a:r>
              <a:rPr lang="en-US" altLang="it-IT" dirty="0"/>
              <a:t>with </a:t>
            </a:r>
            <a:r>
              <a:rPr lang="en-US" altLang="it-IT" dirty="0" smtClean="0"/>
              <a:t>probability </a:t>
            </a:r>
            <a:r>
              <a:rPr lang="en-US" altLang="it-IT" dirty="0" smtClean="0">
                <a:solidFill>
                  <a:schemeClr val="tx1"/>
                </a:solidFill>
              </a:rPr>
              <a:t>p=1/</a:t>
            </a:r>
            <a:r>
              <a:rPr lang="en-US" altLang="it-IT" dirty="0" smtClean="0">
                <a:solidFill>
                  <a:schemeClr val="tx1"/>
                </a:solidFill>
                <a:ea typeface="Cambria Math" panose="02040503050406030204" pitchFamily="18" charset="0"/>
              </a:rPr>
              <a:t>∆</a:t>
            </a:r>
            <a:r>
              <a:rPr lang="en-US" altLang="it-IT" dirty="0" smtClean="0"/>
              <a:t>            </a:t>
            </a:r>
            <a:endParaRPr lang="en-US" altLang="it-IT" dirty="0"/>
          </a:p>
        </p:txBody>
      </p:sp>
      <p:sp>
        <p:nvSpPr>
          <p:cNvPr id="40965" name="Text Box 5"/>
          <p:cNvSpPr txBox="1">
            <a:spLocks noChangeArrowheads="1"/>
          </p:cNvSpPr>
          <p:nvPr/>
        </p:nvSpPr>
        <p:spPr bwMode="auto">
          <a:xfrm>
            <a:off x="249238" y="265113"/>
            <a:ext cx="6359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In the first round of a phase    :</a:t>
            </a:r>
          </a:p>
        </p:txBody>
      </p:sp>
      <p:graphicFrame>
        <p:nvGraphicFramePr>
          <p:cNvPr id="40966" name="Object 6"/>
          <p:cNvGraphicFramePr>
            <a:graphicFrameLocks noChangeAspect="1"/>
          </p:cNvGraphicFramePr>
          <p:nvPr/>
        </p:nvGraphicFramePr>
        <p:xfrm>
          <a:off x="5943600" y="203200"/>
          <a:ext cx="487363" cy="609600"/>
        </p:xfrm>
        <a:graphic>
          <a:graphicData uri="http://schemas.openxmlformats.org/presentationml/2006/ole">
            <mc:AlternateContent xmlns:mc="http://schemas.openxmlformats.org/markup-compatibility/2006">
              <mc:Choice xmlns:v="urn:schemas-microsoft-com:vml" Requires="v">
                <p:oleObj spid="_x0000_s41017" name="Equation" r:id="rId3" imgW="152334" imgH="190417" progId="Equation.3">
                  <p:embed/>
                </p:oleObj>
              </mc:Choice>
              <mc:Fallback>
                <p:oleObj name="Equation" r:id="rId3" imgW="152334" imgH="190417"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03200"/>
                        <a:ext cx="48736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7" name="Object 7"/>
          <p:cNvGraphicFramePr>
            <a:graphicFrameLocks noChangeAspect="1"/>
          </p:cNvGraphicFramePr>
          <p:nvPr/>
        </p:nvGraphicFramePr>
        <p:xfrm>
          <a:off x="3657600" y="6096000"/>
          <a:ext cx="673100" cy="762000"/>
        </p:xfrm>
        <a:graphic>
          <a:graphicData uri="http://schemas.openxmlformats.org/presentationml/2006/ole">
            <mc:AlternateContent xmlns:mc="http://schemas.openxmlformats.org/markup-compatibility/2006">
              <mc:Choice xmlns:v="urn:schemas-microsoft-com:vml" Requires="v">
                <p:oleObj spid="_x0000_s41018" name="Equation" r:id="rId5" imgW="190335" imgH="215713" progId="Equation.3">
                  <p:embed/>
                </p:oleObj>
              </mc:Choice>
              <mc:Fallback>
                <p:oleObj name="Equation" r:id="rId5" imgW="190335" imgH="215713"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6096000"/>
                        <a:ext cx="6731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9" name="Oval 11"/>
          <p:cNvSpPr>
            <a:spLocks noChangeArrowheads="1"/>
          </p:cNvSpPr>
          <p:nvPr/>
        </p:nvSpPr>
        <p:spPr bwMode="auto">
          <a:xfrm>
            <a:off x="3962400" y="4724400"/>
            <a:ext cx="533400" cy="533400"/>
          </a:xfrm>
          <a:prstGeom prst="ellipse">
            <a:avLst/>
          </a:prstGeom>
          <a:solidFill>
            <a:srgbClr val="008000">
              <a:alpha val="50195"/>
            </a:srgbClr>
          </a:solidFill>
          <a:ln w="9525">
            <a:solidFill>
              <a:schemeClr val="tx1"/>
            </a:solidFill>
            <a:round/>
            <a:headEnd/>
            <a:tailEnd type="none" w="lg" len="lg"/>
          </a:ln>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0970" name="Line 12"/>
          <p:cNvSpPr>
            <a:spLocks noChangeShapeType="1"/>
          </p:cNvSpPr>
          <p:nvPr/>
        </p:nvSpPr>
        <p:spPr bwMode="auto">
          <a:xfrm>
            <a:off x="2590800" y="4114800"/>
            <a:ext cx="1447800" cy="685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0971" name="Oval 13"/>
          <p:cNvSpPr>
            <a:spLocks noChangeArrowheads="1"/>
          </p:cNvSpPr>
          <p:nvPr/>
        </p:nvSpPr>
        <p:spPr bwMode="auto">
          <a:xfrm>
            <a:off x="2057400" y="37338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0972" name="Oval 14"/>
          <p:cNvSpPr>
            <a:spLocks noChangeArrowheads="1"/>
          </p:cNvSpPr>
          <p:nvPr/>
        </p:nvSpPr>
        <p:spPr bwMode="auto">
          <a:xfrm>
            <a:off x="2971800" y="31242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0973" name="Oval 15"/>
          <p:cNvSpPr>
            <a:spLocks noChangeArrowheads="1"/>
          </p:cNvSpPr>
          <p:nvPr/>
        </p:nvSpPr>
        <p:spPr bwMode="auto">
          <a:xfrm>
            <a:off x="6019800" y="35814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0974" name="Line 16"/>
          <p:cNvSpPr>
            <a:spLocks noChangeShapeType="1"/>
          </p:cNvSpPr>
          <p:nvPr/>
        </p:nvSpPr>
        <p:spPr bwMode="auto">
          <a:xfrm flipH="1" flipV="1">
            <a:off x="3352800" y="3581400"/>
            <a:ext cx="7620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0975" name="Line 17"/>
          <p:cNvSpPr>
            <a:spLocks noChangeShapeType="1"/>
          </p:cNvSpPr>
          <p:nvPr/>
        </p:nvSpPr>
        <p:spPr bwMode="auto">
          <a:xfrm flipV="1">
            <a:off x="4495800" y="4038600"/>
            <a:ext cx="16002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0976" name="Line 18"/>
          <p:cNvSpPr>
            <a:spLocks noChangeShapeType="1"/>
          </p:cNvSpPr>
          <p:nvPr/>
        </p:nvSpPr>
        <p:spPr bwMode="auto">
          <a:xfrm>
            <a:off x="4038600" y="3581400"/>
            <a:ext cx="1447800" cy="152400"/>
          </a:xfrm>
          <a:prstGeom prst="line">
            <a:avLst/>
          </a:prstGeom>
          <a:noFill/>
          <a:ln w="381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0977" name="Text Box 19"/>
          <p:cNvSpPr txBox="1">
            <a:spLocks noChangeArrowheads="1"/>
          </p:cNvSpPr>
          <p:nvPr/>
        </p:nvSpPr>
        <p:spPr bwMode="auto">
          <a:xfrm>
            <a:off x="3124200" y="3962400"/>
            <a:ext cx="366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chemeClr val="tx1"/>
                </a:solidFill>
              </a:rPr>
              <a:t>1</a:t>
            </a:r>
          </a:p>
        </p:txBody>
      </p:sp>
      <p:sp>
        <p:nvSpPr>
          <p:cNvPr id="40978" name="Text Box 20"/>
          <p:cNvSpPr txBox="1">
            <a:spLocks noChangeArrowheads="1"/>
          </p:cNvSpPr>
          <p:nvPr/>
        </p:nvSpPr>
        <p:spPr bwMode="auto">
          <a:xfrm>
            <a:off x="3657600" y="3733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chemeClr val="tx1"/>
                </a:solidFill>
              </a:rPr>
              <a:t>2</a:t>
            </a:r>
          </a:p>
        </p:txBody>
      </p:sp>
      <p:graphicFrame>
        <p:nvGraphicFramePr>
          <p:cNvPr id="40979" name="Object 24"/>
          <p:cNvGraphicFramePr>
            <a:graphicFrameLocks noChangeAspect="1"/>
          </p:cNvGraphicFramePr>
          <p:nvPr/>
        </p:nvGraphicFramePr>
        <p:xfrm>
          <a:off x="3429000" y="1295400"/>
          <a:ext cx="1490663" cy="685800"/>
        </p:xfrm>
        <a:graphic>
          <a:graphicData uri="http://schemas.openxmlformats.org/presentationml/2006/ole">
            <mc:AlternateContent xmlns:mc="http://schemas.openxmlformats.org/markup-compatibility/2006">
              <mc:Choice xmlns:v="urn:schemas-microsoft-com:vml" Requires="v">
                <p:oleObj spid="_x0000_s41019" name="Equation" r:id="rId7" imgW="469696" imgH="215806" progId="Equation.3">
                  <p:embed/>
                </p:oleObj>
              </mc:Choice>
              <mc:Fallback>
                <p:oleObj name="Equation" r:id="rId7" imgW="469696" imgH="215806" progId="Equation.3">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1295400"/>
                        <a:ext cx="149066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0" name="Object 25"/>
          <p:cNvGraphicFramePr>
            <a:graphicFrameLocks noChangeAspect="1"/>
          </p:cNvGraphicFramePr>
          <p:nvPr/>
        </p:nvGraphicFramePr>
        <p:xfrm>
          <a:off x="4038600" y="4724400"/>
          <a:ext cx="457200" cy="457200"/>
        </p:xfrm>
        <a:graphic>
          <a:graphicData uri="http://schemas.openxmlformats.org/presentationml/2006/ole">
            <mc:AlternateContent xmlns:mc="http://schemas.openxmlformats.org/markup-compatibility/2006">
              <mc:Choice xmlns:v="urn:schemas-microsoft-com:vml" Requires="v">
                <p:oleObj spid="_x0000_s41020" name="Equation" r:id="rId9" imgW="152268" imgH="152268" progId="Equation.3">
                  <p:embed/>
                </p:oleObj>
              </mc:Choice>
              <mc:Fallback>
                <p:oleObj name="Equation" r:id="rId9" imgW="152268" imgH="152268" progId="Equation.3">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47244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1" name="Object 21"/>
          <p:cNvGraphicFramePr>
            <a:graphicFrameLocks noChangeAspect="1"/>
          </p:cNvGraphicFramePr>
          <p:nvPr/>
        </p:nvGraphicFramePr>
        <p:xfrm>
          <a:off x="5073650" y="3979863"/>
          <a:ext cx="441325" cy="552450"/>
        </p:xfrm>
        <a:graphic>
          <a:graphicData uri="http://schemas.openxmlformats.org/presentationml/2006/ole">
            <mc:AlternateContent xmlns:mc="http://schemas.openxmlformats.org/markup-compatibility/2006">
              <mc:Choice xmlns:v="urn:schemas-microsoft-com:vml" Requires="v">
                <p:oleObj spid="_x0000_s41021" name="Equation" r:id="rId11" imgW="152334" imgH="190417" progId="Equation.3">
                  <p:embed/>
                </p:oleObj>
              </mc:Choice>
              <mc:Fallback>
                <p:oleObj name="Equation" r:id="rId11" imgW="152334" imgH="190417" progId="Equation.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3650" y="3979863"/>
                        <a:ext cx="4413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C4A3E0CC-8115-4195-9B6B-E66FB642F564}" type="slidenum">
              <a:rPr lang="en-US" altLang="en-US" sz="1400" smtClean="0">
                <a:solidFill>
                  <a:schemeClr val="tx1"/>
                </a:solidFill>
                <a:latin typeface="Times New Roman" panose="02020603050405020304" pitchFamily="18" charset="0"/>
              </a:rPr>
              <a:pPr>
                <a:spcBef>
                  <a:spcPct val="0"/>
                </a:spcBef>
              </a:pPr>
              <a:t>37</a:t>
            </a:fld>
            <a:endParaRPr lang="en-US" altLang="en-US" sz="1400" smtClean="0">
              <a:solidFill>
                <a:schemeClr val="tx1"/>
              </a:solidFill>
              <a:latin typeface="Times New Roman" panose="02020603050405020304" pitchFamily="18" charset="0"/>
            </a:endParaRPr>
          </a:p>
        </p:txBody>
      </p:sp>
      <p:sp>
        <p:nvSpPr>
          <p:cNvPr id="41987" name="Oval 19"/>
          <p:cNvSpPr>
            <a:spLocks noChangeArrowheads="1"/>
          </p:cNvSpPr>
          <p:nvPr/>
        </p:nvSpPr>
        <p:spPr bwMode="auto">
          <a:xfrm>
            <a:off x="838200" y="3581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988" name="Oval 20"/>
          <p:cNvSpPr>
            <a:spLocks noChangeArrowheads="1"/>
          </p:cNvSpPr>
          <p:nvPr/>
        </p:nvSpPr>
        <p:spPr bwMode="auto">
          <a:xfrm>
            <a:off x="1752600" y="3810000"/>
            <a:ext cx="304800" cy="304800"/>
          </a:xfrm>
          <a:prstGeom prst="ellipse">
            <a:avLst/>
          </a:prstGeom>
          <a:solidFill>
            <a:srgbClr val="008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989" name="Oval 21"/>
          <p:cNvSpPr>
            <a:spLocks noChangeArrowheads="1"/>
          </p:cNvSpPr>
          <p:nvPr/>
        </p:nvSpPr>
        <p:spPr bwMode="auto">
          <a:xfrm>
            <a:off x="2895600" y="4343400"/>
            <a:ext cx="304800" cy="304800"/>
          </a:xfrm>
          <a:prstGeom prst="ellipse">
            <a:avLst/>
          </a:prstGeom>
          <a:solidFill>
            <a:srgbClr val="008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990" name="Oval 22"/>
          <p:cNvSpPr>
            <a:spLocks noChangeArrowheads="1"/>
          </p:cNvSpPr>
          <p:nvPr/>
        </p:nvSpPr>
        <p:spPr bwMode="auto">
          <a:xfrm>
            <a:off x="19050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991" name="Oval 23"/>
          <p:cNvSpPr>
            <a:spLocks noChangeArrowheads="1"/>
          </p:cNvSpPr>
          <p:nvPr/>
        </p:nvSpPr>
        <p:spPr bwMode="auto">
          <a:xfrm>
            <a:off x="1295400" y="5562600"/>
            <a:ext cx="304800" cy="304800"/>
          </a:xfrm>
          <a:prstGeom prst="ellipse">
            <a:avLst/>
          </a:prstGeom>
          <a:solidFill>
            <a:srgbClr val="008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992" name="Oval 24"/>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993" name="Oval 25"/>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994" name="Oval 27"/>
          <p:cNvSpPr>
            <a:spLocks noChangeArrowheads="1"/>
          </p:cNvSpPr>
          <p:nvPr/>
        </p:nvSpPr>
        <p:spPr bwMode="auto">
          <a:xfrm>
            <a:off x="9906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995" name="Oval 28"/>
          <p:cNvSpPr>
            <a:spLocks noChangeArrowheads="1"/>
          </p:cNvSpPr>
          <p:nvPr/>
        </p:nvSpPr>
        <p:spPr bwMode="auto">
          <a:xfrm>
            <a:off x="2590800" y="5943600"/>
            <a:ext cx="304800" cy="304800"/>
          </a:xfrm>
          <a:prstGeom prst="ellipse">
            <a:avLst/>
          </a:prstGeom>
          <a:solidFill>
            <a:srgbClr val="008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996" name="Oval 29"/>
          <p:cNvSpPr>
            <a:spLocks noChangeArrowheads="1"/>
          </p:cNvSpPr>
          <p:nvPr/>
        </p:nvSpPr>
        <p:spPr bwMode="auto">
          <a:xfrm>
            <a:off x="3200400" y="3505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997" name="Oval 30"/>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998" name="Oval 31"/>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1999" name="Oval 33"/>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2000" name="Oval 36"/>
          <p:cNvSpPr>
            <a:spLocks noChangeArrowheads="1"/>
          </p:cNvSpPr>
          <p:nvPr/>
        </p:nvSpPr>
        <p:spPr bwMode="auto">
          <a:xfrm>
            <a:off x="6477000" y="4191000"/>
            <a:ext cx="304800" cy="304800"/>
          </a:xfrm>
          <a:prstGeom prst="ellipse">
            <a:avLst/>
          </a:prstGeom>
          <a:solidFill>
            <a:srgbClr val="008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2001" name="Oval 37"/>
          <p:cNvSpPr>
            <a:spLocks noChangeArrowheads="1"/>
          </p:cNvSpPr>
          <p:nvPr/>
        </p:nvSpPr>
        <p:spPr bwMode="auto">
          <a:xfrm>
            <a:off x="3962400" y="4419600"/>
            <a:ext cx="304800" cy="304800"/>
          </a:xfrm>
          <a:prstGeom prst="ellipse">
            <a:avLst/>
          </a:prstGeom>
          <a:solidFill>
            <a:srgbClr val="008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2002" name="Oval 38"/>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2003" name="Oval 39"/>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2004" name="Oval 40"/>
          <p:cNvSpPr>
            <a:spLocks noChangeArrowheads="1"/>
          </p:cNvSpPr>
          <p:nvPr/>
        </p:nvSpPr>
        <p:spPr bwMode="auto">
          <a:xfrm>
            <a:off x="7391400" y="3733800"/>
            <a:ext cx="304800" cy="304800"/>
          </a:xfrm>
          <a:prstGeom prst="ellipse">
            <a:avLst/>
          </a:prstGeom>
          <a:solidFill>
            <a:srgbClr val="008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2005" name="Oval 41"/>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2006" name="Oval 42"/>
          <p:cNvSpPr>
            <a:spLocks noChangeArrowheads="1"/>
          </p:cNvSpPr>
          <p:nvPr/>
        </p:nvSpPr>
        <p:spPr bwMode="auto">
          <a:xfrm>
            <a:off x="7391400" y="6019800"/>
            <a:ext cx="304800" cy="304800"/>
          </a:xfrm>
          <a:prstGeom prst="ellipse">
            <a:avLst/>
          </a:prstGeom>
          <a:solidFill>
            <a:srgbClr val="008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2007" name="Oval 43"/>
          <p:cNvSpPr>
            <a:spLocks noChangeArrowheads="1"/>
          </p:cNvSpPr>
          <p:nvPr/>
        </p:nvSpPr>
        <p:spPr bwMode="auto">
          <a:xfrm>
            <a:off x="8229600" y="4267200"/>
            <a:ext cx="304800" cy="304800"/>
          </a:xfrm>
          <a:prstGeom prst="ellipse">
            <a:avLst/>
          </a:prstGeom>
          <a:solidFill>
            <a:srgbClr val="008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2008" name="Line 44"/>
          <p:cNvSpPr>
            <a:spLocks noChangeShapeType="1"/>
          </p:cNvSpPr>
          <p:nvPr/>
        </p:nvSpPr>
        <p:spPr bwMode="auto">
          <a:xfrm>
            <a:off x="1143000" y="3657600"/>
            <a:ext cx="6096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09" name="Line 45"/>
          <p:cNvSpPr>
            <a:spLocks noChangeShapeType="1"/>
          </p:cNvSpPr>
          <p:nvPr/>
        </p:nvSpPr>
        <p:spPr bwMode="auto">
          <a:xfrm flipV="1">
            <a:off x="1219200" y="41148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10" name="Line 46"/>
          <p:cNvSpPr>
            <a:spLocks noChangeShapeType="1"/>
          </p:cNvSpPr>
          <p:nvPr/>
        </p:nvSpPr>
        <p:spPr bwMode="auto">
          <a:xfrm>
            <a:off x="1981200" y="4114800"/>
            <a:ext cx="76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11" name="Line 47"/>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12" name="Line 48"/>
          <p:cNvSpPr>
            <a:spLocks noChangeShapeType="1"/>
          </p:cNvSpPr>
          <p:nvPr/>
        </p:nvSpPr>
        <p:spPr bwMode="auto">
          <a:xfrm>
            <a:off x="1143000" y="5029200"/>
            <a:ext cx="2286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13" name="Line 49"/>
          <p:cNvSpPr>
            <a:spLocks noChangeShapeType="1"/>
          </p:cNvSpPr>
          <p:nvPr/>
        </p:nvSpPr>
        <p:spPr bwMode="auto">
          <a:xfrm flipV="1">
            <a:off x="2057400" y="3657600"/>
            <a:ext cx="1143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14" name="Line 50"/>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15" name="Line 51"/>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16" name="Line 52"/>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17" name="Line 53"/>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18" name="Line 54"/>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19" name="Line 55"/>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20" name="Line 56"/>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21" name="Line 57"/>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22" name="Line 58"/>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23" name="Line 59"/>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24" name="Line 60"/>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25" name="Line 61"/>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26" name="Line 62"/>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27" name="Line 65"/>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28" name="Line 66"/>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29" name="Line 67"/>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30" name="Line 75"/>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31" name="Line 77"/>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32" name="Line 78"/>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33" name="Line 79"/>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34" name="Line 80"/>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35" name="Line 81"/>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36" name="Line 82"/>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37" name="Line 83"/>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38" name="Line 84"/>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039" name="Line 85"/>
          <p:cNvSpPr>
            <a:spLocks noChangeShapeType="1"/>
          </p:cNvSpPr>
          <p:nvPr/>
        </p:nvSpPr>
        <p:spPr bwMode="auto">
          <a:xfrm>
            <a:off x="990600" y="3886200"/>
            <a:ext cx="762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2040" name="Text Box 86"/>
          <p:cNvSpPr txBox="1">
            <a:spLocks noChangeArrowheads="1"/>
          </p:cNvSpPr>
          <p:nvPr/>
        </p:nvSpPr>
        <p:spPr bwMode="auto">
          <a:xfrm>
            <a:off x="304800" y="304800"/>
            <a:ext cx="88392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However, it is possible that neighbor nodes </a:t>
            </a:r>
          </a:p>
          <a:p>
            <a:r>
              <a:rPr lang="en-US" altLang="it-IT"/>
              <a:t>are elected simultaneously (nodes can check it out by notifying their election to their neighborhood )</a:t>
            </a:r>
          </a:p>
        </p:txBody>
      </p:sp>
      <p:sp>
        <p:nvSpPr>
          <p:cNvPr id="42041" name="Freeform 88"/>
          <p:cNvSpPr>
            <a:spLocks/>
          </p:cNvSpPr>
          <p:nvPr/>
        </p:nvSpPr>
        <p:spPr bwMode="auto">
          <a:xfrm>
            <a:off x="2636838" y="4008438"/>
            <a:ext cx="1822450" cy="963612"/>
          </a:xfrm>
          <a:custGeom>
            <a:avLst/>
            <a:gdLst>
              <a:gd name="T0" fmla="*/ 2147483646 w 1148"/>
              <a:gd name="T1" fmla="*/ 2147483646 h 607"/>
              <a:gd name="T2" fmla="*/ 2147483646 w 1148"/>
              <a:gd name="T3" fmla="*/ 2147483646 h 607"/>
              <a:gd name="T4" fmla="*/ 2147483646 w 1148"/>
              <a:gd name="T5" fmla="*/ 2147483646 h 607"/>
              <a:gd name="T6" fmla="*/ 2147483646 w 1148"/>
              <a:gd name="T7" fmla="*/ 2147483646 h 607"/>
              <a:gd name="T8" fmla="*/ 2147483646 w 1148"/>
              <a:gd name="T9" fmla="*/ 2147483646 h 607"/>
              <a:gd name="T10" fmla="*/ 2147483646 w 1148"/>
              <a:gd name="T11" fmla="*/ 2147483646 h 607"/>
              <a:gd name="T12" fmla="*/ 2147483646 w 1148"/>
              <a:gd name="T13" fmla="*/ 2147483646 h 607"/>
              <a:gd name="T14" fmla="*/ 2147483646 w 1148"/>
              <a:gd name="T15" fmla="*/ 2147483646 h 607"/>
              <a:gd name="T16" fmla="*/ 2147483646 w 1148"/>
              <a:gd name="T17" fmla="*/ 2147483646 h 607"/>
              <a:gd name="T18" fmla="*/ 2147483646 w 1148"/>
              <a:gd name="T19" fmla="*/ 2147483646 h 607"/>
              <a:gd name="T20" fmla="*/ 2147483646 w 1148"/>
              <a:gd name="T21" fmla="*/ 2147483646 h 607"/>
              <a:gd name="T22" fmla="*/ 2147483646 w 1148"/>
              <a:gd name="T23" fmla="*/ 2147483646 h 607"/>
              <a:gd name="T24" fmla="*/ 2147483646 w 1148"/>
              <a:gd name="T25" fmla="*/ 2147483646 h 607"/>
              <a:gd name="T26" fmla="*/ 2147483646 w 1148"/>
              <a:gd name="T27" fmla="*/ 2147483646 h 607"/>
              <a:gd name="T28" fmla="*/ 2147483646 w 1148"/>
              <a:gd name="T29" fmla="*/ 2147483646 h 607"/>
              <a:gd name="T30" fmla="*/ 2147483646 w 1148"/>
              <a:gd name="T31" fmla="*/ 2147483646 h 607"/>
              <a:gd name="T32" fmla="*/ 2147483646 w 1148"/>
              <a:gd name="T33" fmla="*/ 2147483646 h 607"/>
              <a:gd name="T34" fmla="*/ 2147483646 w 1148"/>
              <a:gd name="T35" fmla="*/ 2147483646 h 607"/>
              <a:gd name="T36" fmla="*/ 2147483646 w 1148"/>
              <a:gd name="T37" fmla="*/ 2147483646 h 607"/>
              <a:gd name="T38" fmla="*/ 2147483646 w 1148"/>
              <a:gd name="T39" fmla="*/ 2147483646 h 607"/>
              <a:gd name="T40" fmla="*/ 2147483646 w 1148"/>
              <a:gd name="T41" fmla="*/ 2147483646 h 607"/>
              <a:gd name="T42" fmla="*/ 2147483646 w 1148"/>
              <a:gd name="T43" fmla="*/ 2147483646 h 607"/>
              <a:gd name="T44" fmla="*/ 2147483646 w 1148"/>
              <a:gd name="T45" fmla="*/ 2147483646 h 607"/>
              <a:gd name="T46" fmla="*/ 2147483646 w 1148"/>
              <a:gd name="T47" fmla="*/ 2147483646 h 607"/>
              <a:gd name="T48" fmla="*/ 2147483646 w 1148"/>
              <a:gd name="T49" fmla="*/ 2147483646 h 6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8"/>
              <a:gd name="T76" fmla="*/ 0 h 607"/>
              <a:gd name="T77" fmla="*/ 1148 w 1148"/>
              <a:gd name="T78" fmla="*/ 607 h 6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8" h="607">
                <a:moveTo>
                  <a:pt x="888" y="96"/>
                </a:moveTo>
                <a:cubicBezTo>
                  <a:pt x="849" y="87"/>
                  <a:pt x="821" y="79"/>
                  <a:pt x="780" y="74"/>
                </a:cubicBezTo>
                <a:cubicBezTo>
                  <a:pt x="752" y="65"/>
                  <a:pt x="722" y="58"/>
                  <a:pt x="693" y="53"/>
                </a:cubicBezTo>
                <a:cubicBezTo>
                  <a:pt x="657" y="47"/>
                  <a:pt x="585" y="38"/>
                  <a:pt x="585" y="38"/>
                </a:cubicBezTo>
                <a:cubicBezTo>
                  <a:pt x="471" y="0"/>
                  <a:pt x="105" y="30"/>
                  <a:pt x="74" y="31"/>
                </a:cubicBezTo>
                <a:cubicBezTo>
                  <a:pt x="51" y="39"/>
                  <a:pt x="17" y="74"/>
                  <a:pt x="17" y="74"/>
                </a:cubicBezTo>
                <a:cubicBezTo>
                  <a:pt x="12" y="88"/>
                  <a:pt x="0" y="102"/>
                  <a:pt x="2" y="117"/>
                </a:cubicBezTo>
                <a:cubicBezTo>
                  <a:pt x="8" y="176"/>
                  <a:pt x="18" y="241"/>
                  <a:pt x="53" y="290"/>
                </a:cubicBezTo>
                <a:cubicBezTo>
                  <a:pt x="63" y="323"/>
                  <a:pt x="84" y="348"/>
                  <a:pt x="103" y="377"/>
                </a:cubicBezTo>
                <a:cubicBezTo>
                  <a:pt x="112" y="391"/>
                  <a:pt x="132" y="420"/>
                  <a:pt x="132" y="420"/>
                </a:cubicBezTo>
                <a:cubicBezTo>
                  <a:pt x="159" y="500"/>
                  <a:pt x="249" y="553"/>
                  <a:pt x="326" y="571"/>
                </a:cubicBezTo>
                <a:cubicBezTo>
                  <a:pt x="360" y="593"/>
                  <a:pt x="402" y="599"/>
                  <a:pt x="441" y="607"/>
                </a:cubicBezTo>
                <a:cubicBezTo>
                  <a:pt x="602" y="605"/>
                  <a:pt x="763" y="604"/>
                  <a:pt x="924" y="600"/>
                </a:cubicBezTo>
                <a:cubicBezTo>
                  <a:pt x="937" y="600"/>
                  <a:pt x="965" y="582"/>
                  <a:pt x="974" y="578"/>
                </a:cubicBezTo>
                <a:cubicBezTo>
                  <a:pt x="995" y="569"/>
                  <a:pt x="1039" y="557"/>
                  <a:pt x="1039" y="557"/>
                </a:cubicBezTo>
                <a:cubicBezTo>
                  <a:pt x="1097" y="499"/>
                  <a:pt x="1029" y="560"/>
                  <a:pt x="1082" y="528"/>
                </a:cubicBezTo>
                <a:cubicBezTo>
                  <a:pt x="1100" y="517"/>
                  <a:pt x="1111" y="492"/>
                  <a:pt x="1125" y="477"/>
                </a:cubicBezTo>
                <a:cubicBezTo>
                  <a:pt x="1133" y="456"/>
                  <a:pt x="1147" y="413"/>
                  <a:pt x="1147" y="413"/>
                </a:cubicBezTo>
                <a:cubicBezTo>
                  <a:pt x="1142" y="370"/>
                  <a:pt x="1148" y="340"/>
                  <a:pt x="1118" y="312"/>
                </a:cubicBezTo>
                <a:cubicBezTo>
                  <a:pt x="1103" y="266"/>
                  <a:pt x="1081" y="224"/>
                  <a:pt x="1046" y="189"/>
                </a:cubicBezTo>
                <a:cubicBezTo>
                  <a:pt x="1044" y="182"/>
                  <a:pt x="1044" y="173"/>
                  <a:pt x="1039" y="168"/>
                </a:cubicBezTo>
                <a:cubicBezTo>
                  <a:pt x="1022" y="151"/>
                  <a:pt x="998" y="142"/>
                  <a:pt x="981" y="125"/>
                </a:cubicBezTo>
                <a:cubicBezTo>
                  <a:pt x="976" y="120"/>
                  <a:pt x="973" y="114"/>
                  <a:pt x="967" y="110"/>
                </a:cubicBezTo>
                <a:cubicBezTo>
                  <a:pt x="960" y="106"/>
                  <a:pt x="952" y="105"/>
                  <a:pt x="945" y="103"/>
                </a:cubicBezTo>
                <a:cubicBezTo>
                  <a:pt x="929" y="99"/>
                  <a:pt x="901" y="83"/>
                  <a:pt x="888" y="96"/>
                </a:cubicBezTo>
                <a:close/>
              </a:path>
            </a:pathLst>
          </a:custGeom>
          <a:noFill/>
          <a:ln w="9525" cap="flat" cmpd="sng">
            <a:solidFill>
              <a:srgbClr val="FF66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42042" name="Freeform 89"/>
          <p:cNvSpPr>
            <a:spLocks/>
          </p:cNvSpPr>
          <p:nvPr/>
        </p:nvSpPr>
        <p:spPr bwMode="auto">
          <a:xfrm>
            <a:off x="6243638" y="3513138"/>
            <a:ext cx="2500312" cy="1346200"/>
          </a:xfrm>
          <a:custGeom>
            <a:avLst/>
            <a:gdLst>
              <a:gd name="T0" fmla="*/ 2147483646 w 1575"/>
              <a:gd name="T1" fmla="*/ 2147483646 h 848"/>
              <a:gd name="T2" fmla="*/ 2147483646 w 1575"/>
              <a:gd name="T3" fmla="*/ 2147483646 h 848"/>
              <a:gd name="T4" fmla="*/ 2147483646 w 1575"/>
              <a:gd name="T5" fmla="*/ 2147483646 h 848"/>
              <a:gd name="T6" fmla="*/ 2147483646 w 1575"/>
              <a:gd name="T7" fmla="*/ 2147483646 h 848"/>
              <a:gd name="T8" fmla="*/ 2147483646 w 1575"/>
              <a:gd name="T9" fmla="*/ 2147483646 h 848"/>
              <a:gd name="T10" fmla="*/ 2147483646 w 1575"/>
              <a:gd name="T11" fmla="*/ 2147483646 h 848"/>
              <a:gd name="T12" fmla="*/ 2147483646 w 1575"/>
              <a:gd name="T13" fmla="*/ 2147483646 h 848"/>
              <a:gd name="T14" fmla="*/ 2147483646 w 1575"/>
              <a:gd name="T15" fmla="*/ 2147483646 h 848"/>
              <a:gd name="T16" fmla="*/ 2147483646 w 1575"/>
              <a:gd name="T17" fmla="*/ 2147483646 h 848"/>
              <a:gd name="T18" fmla="*/ 2147483646 w 1575"/>
              <a:gd name="T19" fmla="*/ 2147483646 h 848"/>
              <a:gd name="T20" fmla="*/ 2147483646 w 1575"/>
              <a:gd name="T21" fmla="*/ 2147483646 h 848"/>
              <a:gd name="T22" fmla="*/ 2147483646 w 1575"/>
              <a:gd name="T23" fmla="*/ 2147483646 h 848"/>
              <a:gd name="T24" fmla="*/ 2147483646 w 1575"/>
              <a:gd name="T25" fmla="*/ 2147483646 h 848"/>
              <a:gd name="T26" fmla="*/ 2147483646 w 1575"/>
              <a:gd name="T27" fmla="*/ 2147483646 h 848"/>
              <a:gd name="T28" fmla="*/ 2147483646 w 1575"/>
              <a:gd name="T29" fmla="*/ 2147483646 h 848"/>
              <a:gd name="T30" fmla="*/ 2147483646 w 1575"/>
              <a:gd name="T31" fmla="*/ 2147483646 h 848"/>
              <a:gd name="T32" fmla="*/ 2147483646 w 1575"/>
              <a:gd name="T33" fmla="*/ 2147483646 h 848"/>
              <a:gd name="T34" fmla="*/ 2147483646 w 1575"/>
              <a:gd name="T35" fmla="*/ 2147483646 h 848"/>
              <a:gd name="T36" fmla="*/ 2147483646 w 1575"/>
              <a:gd name="T37" fmla="*/ 2147483646 h 848"/>
              <a:gd name="T38" fmla="*/ 2147483646 w 1575"/>
              <a:gd name="T39" fmla="*/ 2147483646 h 848"/>
              <a:gd name="T40" fmla="*/ 2147483646 w 1575"/>
              <a:gd name="T41" fmla="*/ 2147483646 h 848"/>
              <a:gd name="T42" fmla="*/ 2147483646 w 1575"/>
              <a:gd name="T43" fmla="*/ 2147483646 h 848"/>
              <a:gd name="T44" fmla="*/ 2147483646 w 1575"/>
              <a:gd name="T45" fmla="*/ 2147483646 h 848"/>
              <a:gd name="T46" fmla="*/ 2147483646 w 1575"/>
              <a:gd name="T47" fmla="*/ 2147483646 h 848"/>
              <a:gd name="T48" fmla="*/ 2147483646 w 1575"/>
              <a:gd name="T49" fmla="*/ 2147483646 h 848"/>
              <a:gd name="T50" fmla="*/ 2147483646 w 1575"/>
              <a:gd name="T51" fmla="*/ 2147483646 h 848"/>
              <a:gd name="T52" fmla="*/ 2147483646 w 1575"/>
              <a:gd name="T53" fmla="*/ 2147483646 h 848"/>
              <a:gd name="T54" fmla="*/ 2147483646 w 1575"/>
              <a:gd name="T55" fmla="*/ 2147483646 h 848"/>
              <a:gd name="T56" fmla="*/ 2147483646 w 1575"/>
              <a:gd name="T57" fmla="*/ 2147483646 h 848"/>
              <a:gd name="T58" fmla="*/ 2147483646 w 1575"/>
              <a:gd name="T59" fmla="*/ 2147483646 h 848"/>
              <a:gd name="T60" fmla="*/ 2147483646 w 1575"/>
              <a:gd name="T61" fmla="*/ 2147483646 h 848"/>
              <a:gd name="T62" fmla="*/ 2147483646 w 1575"/>
              <a:gd name="T63" fmla="*/ 2147483646 h 848"/>
              <a:gd name="T64" fmla="*/ 2147483646 w 1575"/>
              <a:gd name="T65" fmla="*/ 2147483646 h 848"/>
              <a:gd name="T66" fmla="*/ 2147483646 w 1575"/>
              <a:gd name="T67" fmla="*/ 2147483646 h 848"/>
              <a:gd name="T68" fmla="*/ 2147483646 w 1575"/>
              <a:gd name="T69" fmla="*/ 2147483646 h 848"/>
              <a:gd name="T70" fmla="*/ 2147483646 w 1575"/>
              <a:gd name="T71" fmla="*/ 2147483646 h 848"/>
              <a:gd name="T72" fmla="*/ 2147483646 w 1575"/>
              <a:gd name="T73" fmla="*/ 2147483646 h 848"/>
              <a:gd name="T74" fmla="*/ 2147483646 w 1575"/>
              <a:gd name="T75" fmla="*/ 2147483646 h 848"/>
              <a:gd name="T76" fmla="*/ 2147483646 w 1575"/>
              <a:gd name="T77" fmla="*/ 2147483646 h 848"/>
              <a:gd name="T78" fmla="*/ 2147483646 w 1575"/>
              <a:gd name="T79" fmla="*/ 2147483646 h 848"/>
              <a:gd name="T80" fmla="*/ 2147483646 w 1575"/>
              <a:gd name="T81" fmla="*/ 2147483646 h 848"/>
              <a:gd name="T82" fmla="*/ 2147483646 w 1575"/>
              <a:gd name="T83" fmla="*/ 2147483646 h 848"/>
              <a:gd name="T84" fmla="*/ 2147483646 w 1575"/>
              <a:gd name="T85" fmla="*/ 2147483646 h 848"/>
              <a:gd name="T86" fmla="*/ 2147483646 w 1575"/>
              <a:gd name="T87" fmla="*/ 2147483646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75"/>
              <a:gd name="T133" fmla="*/ 0 h 848"/>
              <a:gd name="T134" fmla="*/ 1575 w 1575"/>
              <a:gd name="T135" fmla="*/ 848 h 8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75" h="848">
                <a:moveTo>
                  <a:pt x="675" y="48"/>
                </a:moveTo>
                <a:cubicBezTo>
                  <a:pt x="637" y="59"/>
                  <a:pt x="598" y="66"/>
                  <a:pt x="560" y="77"/>
                </a:cubicBezTo>
                <a:cubicBezTo>
                  <a:pt x="532" y="95"/>
                  <a:pt x="501" y="98"/>
                  <a:pt x="473" y="113"/>
                </a:cubicBezTo>
                <a:cubicBezTo>
                  <a:pt x="424" y="138"/>
                  <a:pt x="480" y="118"/>
                  <a:pt x="430" y="134"/>
                </a:cubicBezTo>
                <a:cubicBezTo>
                  <a:pt x="425" y="139"/>
                  <a:pt x="422" y="146"/>
                  <a:pt x="416" y="149"/>
                </a:cubicBezTo>
                <a:cubicBezTo>
                  <a:pt x="403" y="156"/>
                  <a:pt x="373" y="163"/>
                  <a:pt x="373" y="163"/>
                </a:cubicBezTo>
                <a:cubicBezTo>
                  <a:pt x="354" y="181"/>
                  <a:pt x="340" y="191"/>
                  <a:pt x="315" y="199"/>
                </a:cubicBezTo>
                <a:cubicBezTo>
                  <a:pt x="293" y="221"/>
                  <a:pt x="279" y="233"/>
                  <a:pt x="250" y="242"/>
                </a:cubicBezTo>
                <a:cubicBezTo>
                  <a:pt x="225" y="260"/>
                  <a:pt x="194" y="275"/>
                  <a:pt x="164" y="285"/>
                </a:cubicBezTo>
                <a:cubicBezTo>
                  <a:pt x="146" y="303"/>
                  <a:pt x="131" y="313"/>
                  <a:pt x="106" y="321"/>
                </a:cubicBezTo>
                <a:cubicBezTo>
                  <a:pt x="81" y="347"/>
                  <a:pt x="59" y="376"/>
                  <a:pt x="34" y="401"/>
                </a:cubicBezTo>
                <a:cubicBezTo>
                  <a:pt x="22" y="438"/>
                  <a:pt x="18" y="470"/>
                  <a:pt x="13" y="509"/>
                </a:cubicBezTo>
                <a:cubicBezTo>
                  <a:pt x="18" y="606"/>
                  <a:pt x="0" y="650"/>
                  <a:pt x="63" y="710"/>
                </a:cubicBezTo>
                <a:cubicBezTo>
                  <a:pt x="71" y="735"/>
                  <a:pt x="88" y="750"/>
                  <a:pt x="113" y="761"/>
                </a:cubicBezTo>
                <a:cubicBezTo>
                  <a:pt x="127" y="767"/>
                  <a:pt x="157" y="775"/>
                  <a:pt x="157" y="775"/>
                </a:cubicBezTo>
                <a:cubicBezTo>
                  <a:pt x="267" y="848"/>
                  <a:pt x="318" y="774"/>
                  <a:pt x="401" y="746"/>
                </a:cubicBezTo>
                <a:cubicBezTo>
                  <a:pt x="428" y="720"/>
                  <a:pt x="460" y="699"/>
                  <a:pt x="488" y="674"/>
                </a:cubicBezTo>
                <a:cubicBezTo>
                  <a:pt x="501" y="663"/>
                  <a:pt x="515" y="652"/>
                  <a:pt x="524" y="638"/>
                </a:cubicBezTo>
                <a:cubicBezTo>
                  <a:pt x="529" y="631"/>
                  <a:pt x="532" y="623"/>
                  <a:pt x="538" y="617"/>
                </a:cubicBezTo>
                <a:cubicBezTo>
                  <a:pt x="567" y="588"/>
                  <a:pt x="607" y="565"/>
                  <a:pt x="646" y="552"/>
                </a:cubicBezTo>
                <a:cubicBezTo>
                  <a:pt x="669" y="529"/>
                  <a:pt x="702" y="526"/>
                  <a:pt x="733" y="516"/>
                </a:cubicBezTo>
                <a:cubicBezTo>
                  <a:pt x="740" y="514"/>
                  <a:pt x="754" y="509"/>
                  <a:pt x="754" y="509"/>
                </a:cubicBezTo>
                <a:cubicBezTo>
                  <a:pt x="781" y="482"/>
                  <a:pt x="802" y="485"/>
                  <a:pt x="841" y="480"/>
                </a:cubicBezTo>
                <a:cubicBezTo>
                  <a:pt x="943" y="490"/>
                  <a:pt x="919" y="483"/>
                  <a:pt x="977" y="545"/>
                </a:cubicBezTo>
                <a:cubicBezTo>
                  <a:pt x="991" y="583"/>
                  <a:pt x="1020" y="616"/>
                  <a:pt x="1049" y="645"/>
                </a:cubicBezTo>
                <a:cubicBezTo>
                  <a:pt x="1069" y="699"/>
                  <a:pt x="1041" y="632"/>
                  <a:pt x="1078" y="689"/>
                </a:cubicBezTo>
                <a:cubicBezTo>
                  <a:pt x="1082" y="695"/>
                  <a:pt x="1081" y="704"/>
                  <a:pt x="1085" y="710"/>
                </a:cubicBezTo>
                <a:cubicBezTo>
                  <a:pt x="1103" y="740"/>
                  <a:pt x="1150" y="761"/>
                  <a:pt x="1179" y="775"/>
                </a:cubicBezTo>
                <a:cubicBezTo>
                  <a:pt x="1232" y="800"/>
                  <a:pt x="1172" y="780"/>
                  <a:pt x="1222" y="797"/>
                </a:cubicBezTo>
                <a:cubicBezTo>
                  <a:pt x="1236" y="802"/>
                  <a:pt x="1265" y="811"/>
                  <a:pt x="1265" y="811"/>
                </a:cubicBezTo>
                <a:cubicBezTo>
                  <a:pt x="1300" y="844"/>
                  <a:pt x="1357" y="842"/>
                  <a:pt x="1402" y="847"/>
                </a:cubicBezTo>
                <a:cubicBezTo>
                  <a:pt x="1461" y="841"/>
                  <a:pt x="1478" y="842"/>
                  <a:pt x="1525" y="818"/>
                </a:cubicBezTo>
                <a:cubicBezTo>
                  <a:pt x="1527" y="811"/>
                  <a:pt x="1529" y="804"/>
                  <a:pt x="1532" y="797"/>
                </a:cubicBezTo>
                <a:cubicBezTo>
                  <a:pt x="1536" y="789"/>
                  <a:pt x="1543" y="783"/>
                  <a:pt x="1546" y="775"/>
                </a:cubicBezTo>
                <a:cubicBezTo>
                  <a:pt x="1566" y="727"/>
                  <a:pt x="1570" y="667"/>
                  <a:pt x="1575" y="617"/>
                </a:cubicBezTo>
                <a:cubicBezTo>
                  <a:pt x="1573" y="581"/>
                  <a:pt x="1572" y="545"/>
                  <a:pt x="1568" y="509"/>
                </a:cubicBezTo>
                <a:cubicBezTo>
                  <a:pt x="1562" y="450"/>
                  <a:pt x="1527" y="412"/>
                  <a:pt x="1496" y="365"/>
                </a:cubicBezTo>
                <a:cubicBezTo>
                  <a:pt x="1480" y="314"/>
                  <a:pt x="1384" y="240"/>
                  <a:pt x="1337" y="213"/>
                </a:cubicBezTo>
                <a:cubicBezTo>
                  <a:pt x="1311" y="198"/>
                  <a:pt x="1285" y="182"/>
                  <a:pt x="1258" y="170"/>
                </a:cubicBezTo>
                <a:cubicBezTo>
                  <a:pt x="1244" y="164"/>
                  <a:pt x="1215" y="156"/>
                  <a:pt x="1215" y="156"/>
                </a:cubicBezTo>
                <a:cubicBezTo>
                  <a:pt x="1176" y="129"/>
                  <a:pt x="1110" y="99"/>
                  <a:pt x="1064" y="84"/>
                </a:cubicBezTo>
                <a:cubicBezTo>
                  <a:pt x="1028" y="60"/>
                  <a:pt x="989" y="54"/>
                  <a:pt x="949" y="41"/>
                </a:cubicBezTo>
                <a:cubicBezTo>
                  <a:pt x="917" y="9"/>
                  <a:pt x="875" y="10"/>
                  <a:pt x="833" y="5"/>
                </a:cubicBezTo>
                <a:cubicBezTo>
                  <a:pt x="765" y="10"/>
                  <a:pt x="720" y="0"/>
                  <a:pt x="675" y="48"/>
                </a:cubicBezTo>
                <a:close/>
              </a:path>
            </a:pathLst>
          </a:custGeom>
          <a:noFill/>
          <a:ln w="9525" cap="flat" cmpd="sng">
            <a:solidFill>
              <a:srgbClr val="FF66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42043" name="Text Box 92"/>
          <p:cNvSpPr txBox="1">
            <a:spLocks noChangeArrowheads="1"/>
          </p:cNvSpPr>
          <p:nvPr/>
        </p:nvSpPr>
        <p:spPr bwMode="auto">
          <a:xfrm>
            <a:off x="6232525" y="2865438"/>
            <a:ext cx="2763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400"/>
              <a:t>Problematic nodes</a:t>
            </a:r>
          </a:p>
        </p:txBody>
      </p:sp>
      <p:graphicFrame>
        <p:nvGraphicFramePr>
          <p:cNvPr id="42044" name="Object 93"/>
          <p:cNvGraphicFramePr>
            <a:graphicFrameLocks noChangeAspect="1"/>
          </p:cNvGraphicFramePr>
          <p:nvPr/>
        </p:nvGraphicFramePr>
        <p:xfrm>
          <a:off x="4114800" y="2667000"/>
          <a:ext cx="788988" cy="838200"/>
        </p:xfrm>
        <a:graphic>
          <a:graphicData uri="http://schemas.openxmlformats.org/presentationml/2006/ole">
            <mc:AlternateContent xmlns:mc="http://schemas.openxmlformats.org/markup-compatibility/2006">
              <mc:Choice xmlns:v="urn:schemas-microsoft-com:vml" Requires="v">
                <p:oleObj spid="_x0000_s42052" name="Equation" r:id="rId3" imgW="203024" imgH="215713" progId="Equation.3">
                  <p:embed/>
                </p:oleObj>
              </mc:Choice>
              <mc:Fallback>
                <p:oleObj name="Equation" r:id="rId3" imgW="203024" imgH="215713" progId="Equation.3">
                  <p:embed/>
                  <p:pic>
                    <p:nvPicPr>
                      <p:cNvPr id="0" name="Object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667000"/>
                        <a:ext cx="7889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59B06B62-DD5A-44AB-A168-6306114B1275}" type="slidenum">
              <a:rPr lang="en-US" altLang="en-US" sz="1400" smtClean="0">
                <a:solidFill>
                  <a:schemeClr val="tx1"/>
                </a:solidFill>
                <a:latin typeface="Times New Roman" panose="02020603050405020304" pitchFamily="18" charset="0"/>
              </a:rPr>
              <a:pPr>
                <a:spcBef>
                  <a:spcPct val="0"/>
                </a:spcBef>
              </a:pPr>
              <a:t>38</a:t>
            </a:fld>
            <a:endParaRPr lang="en-US" altLang="en-US" sz="1400" smtClean="0">
              <a:solidFill>
                <a:schemeClr val="tx1"/>
              </a:solidFill>
              <a:latin typeface="Times New Roman" panose="02020603050405020304" pitchFamily="18" charset="0"/>
            </a:endParaRPr>
          </a:p>
        </p:txBody>
      </p:sp>
      <p:sp>
        <p:nvSpPr>
          <p:cNvPr id="43011" name="Text Box 4"/>
          <p:cNvSpPr txBox="1">
            <a:spLocks noChangeArrowheads="1"/>
          </p:cNvSpPr>
          <p:nvPr/>
        </p:nvSpPr>
        <p:spPr bwMode="auto">
          <a:xfrm>
            <a:off x="228600" y="304800"/>
            <a:ext cx="89154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All the problematic nodes step back to the </a:t>
            </a:r>
            <a:r>
              <a:rPr lang="en-US" altLang="it-IT">
                <a:solidFill>
                  <a:srgbClr val="FF9900"/>
                </a:solidFill>
              </a:rPr>
              <a:t>unelected </a:t>
            </a:r>
            <a:r>
              <a:rPr lang="en-US" altLang="it-IT"/>
              <a:t>status, and proceed to the next phase. The remaining </a:t>
            </a:r>
            <a:r>
              <a:rPr lang="en-US" altLang="it-IT">
                <a:solidFill>
                  <a:srgbClr val="FF0000"/>
                </a:solidFill>
              </a:rPr>
              <a:t>elected </a:t>
            </a:r>
            <a:r>
              <a:rPr lang="en-US" altLang="it-IT"/>
              <a:t>nodes form</a:t>
            </a:r>
          </a:p>
          <a:p>
            <a:r>
              <a:rPr lang="en-US" altLang="it-IT"/>
              <a:t>independent set </a:t>
            </a:r>
            <a:r>
              <a:rPr lang="en-US" altLang="it-IT" i="1">
                <a:solidFill>
                  <a:schemeClr val="tx1"/>
                </a:solidFill>
              </a:rPr>
              <a:t>I</a:t>
            </a:r>
            <a:r>
              <a:rPr lang="en-US" altLang="it-IT" i="1" baseline="-25000">
                <a:solidFill>
                  <a:schemeClr val="tx1"/>
                </a:solidFill>
              </a:rPr>
              <a:t>k</a:t>
            </a:r>
            <a:r>
              <a:rPr lang="en-US" altLang="it-IT"/>
              <a:t>, and </a:t>
            </a:r>
            <a:r>
              <a:rPr lang="en-US" altLang="it-IT" i="1">
                <a:solidFill>
                  <a:schemeClr val="tx1"/>
                </a:solidFill>
              </a:rPr>
              <a:t>G</a:t>
            </a:r>
            <a:r>
              <a:rPr lang="en-US" altLang="it-IT" i="1" baseline="-25000">
                <a:solidFill>
                  <a:schemeClr val="tx1"/>
                </a:solidFill>
              </a:rPr>
              <a:t>k+1 </a:t>
            </a:r>
            <a:r>
              <a:rPr lang="en-US" altLang="it-IT">
                <a:solidFill>
                  <a:schemeClr val="tx1"/>
                </a:solidFill>
              </a:rPr>
              <a:t>= </a:t>
            </a:r>
            <a:r>
              <a:rPr lang="en-US" altLang="it-IT" i="1">
                <a:solidFill>
                  <a:schemeClr val="tx1"/>
                </a:solidFill>
              </a:rPr>
              <a:t>G</a:t>
            </a:r>
            <a:r>
              <a:rPr lang="en-US" altLang="it-IT" i="1" baseline="-25000">
                <a:solidFill>
                  <a:schemeClr val="tx1"/>
                </a:solidFill>
              </a:rPr>
              <a:t>k</a:t>
            </a:r>
            <a:r>
              <a:rPr lang="en-US" altLang="it-IT" i="1">
                <a:solidFill>
                  <a:schemeClr val="tx1"/>
                </a:solidFill>
              </a:rPr>
              <a:t> </a:t>
            </a:r>
            <a:r>
              <a:rPr lang="en-US" altLang="it-IT">
                <a:solidFill>
                  <a:schemeClr val="tx1"/>
                </a:solidFill>
              </a:rPr>
              <a:t>\ (</a:t>
            </a:r>
            <a:r>
              <a:rPr lang="en-US" altLang="it-IT" i="1">
                <a:solidFill>
                  <a:schemeClr val="tx1"/>
                </a:solidFill>
              </a:rPr>
              <a:t>I</a:t>
            </a:r>
            <a:r>
              <a:rPr lang="en-US" altLang="it-IT" i="1" baseline="-25000">
                <a:solidFill>
                  <a:schemeClr val="tx1"/>
                </a:solidFill>
              </a:rPr>
              <a:t>k</a:t>
            </a:r>
            <a:r>
              <a:rPr lang="en-US" altLang="it-IT">
                <a:solidFill>
                  <a:schemeClr val="tx1"/>
                </a:solidFill>
              </a:rPr>
              <a:t> U</a:t>
            </a:r>
            <a:r>
              <a:rPr lang="en-US" altLang="it-IT" i="1">
                <a:solidFill>
                  <a:schemeClr val="tx1"/>
                </a:solidFill>
              </a:rPr>
              <a:t> N(I</a:t>
            </a:r>
            <a:r>
              <a:rPr lang="en-US" altLang="it-IT" i="1" baseline="-25000">
                <a:solidFill>
                  <a:schemeClr val="tx1"/>
                </a:solidFill>
              </a:rPr>
              <a:t>k</a:t>
            </a:r>
            <a:r>
              <a:rPr lang="en-US" altLang="it-IT">
                <a:solidFill>
                  <a:schemeClr val="tx1"/>
                </a:solidFill>
              </a:rPr>
              <a:t>))</a:t>
            </a:r>
          </a:p>
        </p:txBody>
      </p:sp>
      <p:grpSp>
        <p:nvGrpSpPr>
          <p:cNvPr id="43012" name="Gruppo 1"/>
          <p:cNvGrpSpPr>
            <a:grpSpLocks/>
          </p:cNvGrpSpPr>
          <p:nvPr/>
        </p:nvGrpSpPr>
        <p:grpSpPr bwMode="auto">
          <a:xfrm>
            <a:off x="76200" y="2852738"/>
            <a:ext cx="4876800" cy="2328862"/>
            <a:chOff x="609600" y="2667000"/>
            <a:chExt cx="8134350" cy="4038600"/>
          </a:xfrm>
        </p:grpSpPr>
        <p:sp>
          <p:nvSpPr>
            <p:cNvPr id="43037" name="Oval 77"/>
            <p:cNvSpPr>
              <a:spLocks noChangeArrowheads="1"/>
            </p:cNvSpPr>
            <p:nvPr/>
          </p:nvSpPr>
          <p:spPr bwMode="auto">
            <a:xfrm>
              <a:off x="838200" y="3581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38" name="Oval 78"/>
            <p:cNvSpPr>
              <a:spLocks noChangeArrowheads="1"/>
            </p:cNvSpPr>
            <p:nvPr/>
          </p:nvSpPr>
          <p:spPr bwMode="auto">
            <a:xfrm>
              <a:off x="1752600" y="38100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39" name="Oval 79"/>
            <p:cNvSpPr>
              <a:spLocks noChangeArrowheads="1"/>
            </p:cNvSpPr>
            <p:nvPr/>
          </p:nvSpPr>
          <p:spPr bwMode="auto">
            <a:xfrm>
              <a:off x="2895600" y="4343400"/>
              <a:ext cx="304800" cy="304800"/>
            </a:xfrm>
            <a:prstGeom prst="ellipse">
              <a:avLst/>
            </a:prstGeom>
            <a:solidFill>
              <a:srgbClr val="FF99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40" name="Oval 80"/>
            <p:cNvSpPr>
              <a:spLocks noChangeArrowheads="1"/>
            </p:cNvSpPr>
            <p:nvPr/>
          </p:nvSpPr>
          <p:spPr bwMode="auto">
            <a:xfrm>
              <a:off x="19050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41" name="Oval 81"/>
            <p:cNvSpPr>
              <a:spLocks noChangeArrowheads="1"/>
            </p:cNvSpPr>
            <p:nvPr/>
          </p:nvSpPr>
          <p:spPr bwMode="auto">
            <a:xfrm>
              <a:off x="1295400" y="5562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42" name="Oval 82"/>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43" name="Oval 83"/>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44" name="Oval 84"/>
            <p:cNvSpPr>
              <a:spLocks noChangeArrowheads="1"/>
            </p:cNvSpPr>
            <p:nvPr/>
          </p:nvSpPr>
          <p:spPr bwMode="auto">
            <a:xfrm>
              <a:off x="9906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45" name="Oval 85"/>
            <p:cNvSpPr>
              <a:spLocks noChangeArrowheads="1"/>
            </p:cNvSpPr>
            <p:nvPr/>
          </p:nvSpPr>
          <p:spPr bwMode="auto">
            <a:xfrm>
              <a:off x="2590800" y="5943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46" name="Oval 86"/>
            <p:cNvSpPr>
              <a:spLocks noChangeArrowheads="1"/>
            </p:cNvSpPr>
            <p:nvPr/>
          </p:nvSpPr>
          <p:spPr bwMode="auto">
            <a:xfrm>
              <a:off x="3200400" y="3505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47" name="Oval 87"/>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48" name="Oval 88"/>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49" name="Oval 89"/>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50" name="Oval 90"/>
            <p:cNvSpPr>
              <a:spLocks noChangeArrowheads="1"/>
            </p:cNvSpPr>
            <p:nvPr/>
          </p:nvSpPr>
          <p:spPr bwMode="auto">
            <a:xfrm>
              <a:off x="6477000" y="4191000"/>
              <a:ext cx="304800" cy="304800"/>
            </a:xfrm>
            <a:prstGeom prst="ellipse">
              <a:avLst/>
            </a:prstGeom>
            <a:solidFill>
              <a:srgbClr val="FF99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51" name="Oval 91"/>
            <p:cNvSpPr>
              <a:spLocks noChangeArrowheads="1"/>
            </p:cNvSpPr>
            <p:nvPr/>
          </p:nvSpPr>
          <p:spPr bwMode="auto">
            <a:xfrm>
              <a:off x="3962400" y="4419600"/>
              <a:ext cx="304800" cy="304800"/>
            </a:xfrm>
            <a:prstGeom prst="ellipse">
              <a:avLst/>
            </a:prstGeom>
            <a:solidFill>
              <a:srgbClr val="FF99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52" name="Oval 92"/>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53" name="Oval 93"/>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54" name="Oval 94"/>
            <p:cNvSpPr>
              <a:spLocks noChangeArrowheads="1"/>
            </p:cNvSpPr>
            <p:nvPr/>
          </p:nvSpPr>
          <p:spPr bwMode="auto">
            <a:xfrm>
              <a:off x="7391400" y="3733800"/>
              <a:ext cx="304800" cy="304800"/>
            </a:xfrm>
            <a:prstGeom prst="ellipse">
              <a:avLst/>
            </a:prstGeom>
            <a:solidFill>
              <a:srgbClr val="FF99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55" name="Oval 95"/>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56" name="Oval 96"/>
            <p:cNvSpPr>
              <a:spLocks noChangeArrowheads="1"/>
            </p:cNvSpPr>
            <p:nvPr/>
          </p:nvSpPr>
          <p:spPr bwMode="auto">
            <a:xfrm>
              <a:off x="7391400" y="60198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57" name="Oval 97"/>
            <p:cNvSpPr>
              <a:spLocks noChangeArrowheads="1"/>
            </p:cNvSpPr>
            <p:nvPr/>
          </p:nvSpPr>
          <p:spPr bwMode="auto">
            <a:xfrm>
              <a:off x="8229600" y="4267200"/>
              <a:ext cx="304800" cy="304800"/>
            </a:xfrm>
            <a:prstGeom prst="ellipse">
              <a:avLst/>
            </a:prstGeom>
            <a:solidFill>
              <a:srgbClr val="FF99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58" name="Line 98"/>
            <p:cNvSpPr>
              <a:spLocks noChangeShapeType="1"/>
            </p:cNvSpPr>
            <p:nvPr/>
          </p:nvSpPr>
          <p:spPr bwMode="auto">
            <a:xfrm>
              <a:off x="1143000" y="3657600"/>
              <a:ext cx="6096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59" name="Line 99"/>
            <p:cNvSpPr>
              <a:spLocks noChangeShapeType="1"/>
            </p:cNvSpPr>
            <p:nvPr/>
          </p:nvSpPr>
          <p:spPr bwMode="auto">
            <a:xfrm flipV="1">
              <a:off x="1219200" y="41148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60" name="Line 100"/>
            <p:cNvSpPr>
              <a:spLocks noChangeShapeType="1"/>
            </p:cNvSpPr>
            <p:nvPr/>
          </p:nvSpPr>
          <p:spPr bwMode="auto">
            <a:xfrm>
              <a:off x="1981200" y="4114800"/>
              <a:ext cx="76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61" name="Line 101"/>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62" name="Line 102"/>
            <p:cNvSpPr>
              <a:spLocks noChangeShapeType="1"/>
            </p:cNvSpPr>
            <p:nvPr/>
          </p:nvSpPr>
          <p:spPr bwMode="auto">
            <a:xfrm>
              <a:off x="1143000" y="5029200"/>
              <a:ext cx="2286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63" name="Line 103"/>
            <p:cNvSpPr>
              <a:spLocks noChangeShapeType="1"/>
            </p:cNvSpPr>
            <p:nvPr/>
          </p:nvSpPr>
          <p:spPr bwMode="auto">
            <a:xfrm flipV="1">
              <a:off x="2057400" y="3657600"/>
              <a:ext cx="1143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64" name="Line 104"/>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65" name="Line 105"/>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66" name="Line 106"/>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67" name="Line 107"/>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68" name="Line 108"/>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69" name="Line 109"/>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70" name="Line 110"/>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71" name="Line 111"/>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72" name="Line 112"/>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73" name="Line 113"/>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74" name="Line 114"/>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75" name="Line 115"/>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76" name="Line 116"/>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77" name="Line 117"/>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78" name="Line 118"/>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79" name="Line 119"/>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80" name="Line 120"/>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81" name="Line 121"/>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82" name="Line 122"/>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83" name="Line 123"/>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84" name="Line 124"/>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85" name="Line 125"/>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86" name="Line 126"/>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87" name="Line 127"/>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88" name="Line 128"/>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89" name="Line 129"/>
            <p:cNvSpPr>
              <a:spLocks noChangeShapeType="1"/>
            </p:cNvSpPr>
            <p:nvPr/>
          </p:nvSpPr>
          <p:spPr bwMode="auto">
            <a:xfrm>
              <a:off x="990600" y="3886200"/>
              <a:ext cx="762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90" name="Freeform 130"/>
            <p:cNvSpPr>
              <a:spLocks/>
            </p:cNvSpPr>
            <p:nvPr/>
          </p:nvSpPr>
          <p:spPr bwMode="auto">
            <a:xfrm>
              <a:off x="2636838" y="4008438"/>
              <a:ext cx="1822450" cy="963612"/>
            </a:xfrm>
            <a:custGeom>
              <a:avLst/>
              <a:gdLst>
                <a:gd name="T0" fmla="*/ 2147483646 w 1148"/>
                <a:gd name="T1" fmla="*/ 2147483646 h 607"/>
                <a:gd name="T2" fmla="*/ 2147483646 w 1148"/>
                <a:gd name="T3" fmla="*/ 2147483646 h 607"/>
                <a:gd name="T4" fmla="*/ 2147483646 w 1148"/>
                <a:gd name="T5" fmla="*/ 2147483646 h 607"/>
                <a:gd name="T6" fmla="*/ 2147483646 w 1148"/>
                <a:gd name="T7" fmla="*/ 2147483646 h 607"/>
                <a:gd name="T8" fmla="*/ 2147483646 w 1148"/>
                <a:gd name="T9" fmla="*/ 2147483646 h 607"/>
                <a:gd name="T10" fmla="*/ 2147483646 w 1148"/>
                <a:gd name="T11" fmla="*/ 2147483646 h 607"/>
                <a:gd name="T12" fmla="*/ 2147483646 w 1148"/>
                <a:gd name="T13" fmla="*/ 2147483646 h 607"/>
                <a:gd name="T14" fmla="*/ 2147483646 w 1148"/>
                <a:gd name="T15" fmla="*/ 2147483646 h 607"/>
                <a:gd name="T16" fmla="*/ 2147483646 w 1148"/>
                <a:gd name="T17" fmla="*/ 2147483646 h 607"/>
                <a:gd name="T18" fmla="*/ 2147483646 w 1148"/>
                <a:gd name="T19" fmla="*/ 2147483646 h 607"/>
                <a:gd name="T20" fmla="*/ 2147483646 w 1148"/>
                <a:gd name="T21" fmla="*/ 2147483646 h 607"/>
                <a:gd name="T22" fmla="*/ 2147483646 w 1148"/>
                <a:gd name="T23" fmla="*/ 2147483646 h 607"/>
                <a:gd name="T24" fmla="*/ 2147483646 w 1148"/>
                <a:gd name="T25" fmla="*/ 2147483646 h 607"/>
                <a:gd name="T26" fmla="*/ 2147483646 w 1148"/>
                <a:gd name="T27" fmla="*/ 2147483646 h 607"/>
                <a:gd name="T28" fmla="*/ 2147483646 w 1148"/>
                <a:gd name="T29" fmla="*/ 2147483646 h 607"/>
                <a:gd name="T30" fmla="*/ 2147483646 w 1148"/>
                <a:gd name="T31" fmla="*/ 2147483646 h 607"/>
                <a:gd name="T32" fmla="*/ 2147483646 w 1148"/>
                <a:gd name="T33" fmla="*/ 2147483646 h 607"/>
                <a:gd name="T34" fmla="*/ 2147483646 w 1148"/>
                <a:gd name="T35" fmla="*/ 2147483646 h 607"/>
                <a:gd name="T36" fmla="*/ 2147483646 w 1148"/>
                <a:gd name="T37" fmla="*/ 2147483646 h 607"/>
                <a:gd name="T38" fmla="*/ 2147483646 w 1148"/>
                <a:gd name="T39" fmla="*/ 2147483646 h 607"/>
                <a:gd name="T40" fmla="*/ 2147483646 w 1148"/>
                <a:gd name="T41" fmla="*/ 2147483646 h 607"/>
                <a:gd name="T42" fmla="*/ 2147483646 w 1148"/>
                <a:gd name="T43" fmla="*/ 2147483646 h 607"/>
                <a:gd name="T44" fmla="*/ 2147483646 w 1148"/>
                <a:gd name="T45" fmla="*/ 2147483646 h 607"/>
                <a:gd name="T46" fmla="*/ 2147483646 w 1148"/>
                <a:gd name="T47" fmla="*/ 2147483646 h 607"/>
                <a:gd name="T48" fmla="*/ 2147483646 w 1148"/>
                <a:gd name="T49" fmla="*/ 2147483646 h 6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8"/>
                <a:gd name="T76" fmla="*/ 0 h 607"/>
                <a:gd name="T77" fmla="*/ 1148 w 1148"/>
                <a:gd name="T78" fmla="*/ 607 h 6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8" h="607">
                  <a:moveTo>
                    <a:pt x="888" y="96"/>
                  </a:moveTo>
                  <a:cubicBezTo>
                    <a:pt x="849" y="87"/>
                    <a:pt x="821" y="79"/>
                    <a:pt x="780" y="74"/>
                  </a:cubicBezTo>
                  <a:cubicBezTo>
                    <a:pt x="752" y="65"/>
                    <a:pt x="722" y="58"/>
                    <a:pt x="693" y="53"/>
                  </a:cubicBezTo>
                  <a:cubicBezTo>
                    <a:pt x="657" y="47"/>
                    <a:pt x="585" y="38"/>
                    <a:pt x="585" y="38"/>
                  </a:cubicBezTo>
                  <a:cubicBezTo>
                    <a:pt x="471" y="0"/>
                    <a:pt x="105" y="30"/>
                    <a:pt x="74" y="31"/>
                  </a:cubicBezTo>
                  <a:cubicBezTo>
                    <a:pt x="51" y="39"/>
                    <a:pt x="17" y="74"/>
                    <a:pt x="17" y="74"/>
                  </a:cubicBezTo>
                  <a:cubicBezTo>
                    <a:pt x="12" y="88"/>
                    <a:pt x="0" y="102"/>
                    <a:pt x="2" y="117"/>
                  </a:cubicBezTo>
                  <a:cubicBezTo>
                    <a:pt x="8" y="176"/>
                    <a:pt x="18" y="241"/>
                    <a:pt x="53" y="290"/>
                  </a:cubicBezTo>
                  <a:cubicBezTo>
                    <a:pt x="63" y="323"/>
                    <a:pt x="84" y="348"/>
                    <a:pt x="103" y="377"/>
                  </a:cubicBezTo>
                  <a:cubicBezTo>
                    <a:pt x="112" y="391"/>
                    <a:pt x="132" y="420"/>
                    <a:pt x="132" y="420"/>
                  </a:cubicBezTo>
                  <a:cubicBezTo>
                    <a:pt x="159" y="500"/>
                    <a:pt x="249" y="553"/>
                    <a:pt x="326" y="571"/>
                  </a:cubicBezTo>
                  <a:cubicBezTo>
                    <a:pt x="360" y="593"/>
                    <a:pt x="402" y="599"/>
                    <a:pt x="441" y="607"/>
                  </a:cubicBezTo>
                  <a:cubicBezTo>
                    <a:pt x="602" y="605"/>
                    <a:pt x="763" y="604"/>
                    <a:pt x="924" y="600"/>
                  </a:cubicBezTo>
                  <a:cubicBezTo>
                    <a:pt x="937" y="600"/>
                    <a:pt x="965" y="582"/>
                    <a:pt x="974" y="578"/>
                  </a:cubicBezTo>
                  <a:cubicBezTo>
                    <a:pt x="995" y="569"/>
                    <a:pt x="1039" y="557"/>
                    <a:pt x="1039" y="557"/>
                  </a:cubicBezTo>
                  <a:cubicBezTo>
                    <a:pt x="1097" y="499"/>
                    <a:pt x="1029" y="560"/>
                    <a:pt x="1082" y="528"/>
                  </a:cubicBezTo>
                  <a:cubicBezTo>
                    <a:pt x="1100" y="517"/>
                    <a:pt x="1111" y="492"/>
                    <a:pt x="1125" y="477"/>
                  </a:cubicBezTo>
                  <a:cubicBezTo>
                    <a:pt x="1133" y="456"/>
                    <a:pt x="1147" y="413"/>
                    <a:pt x="1147" y="413"/>
                  </a:cubicBezTo>
                  <a:cubicBezTo>
                    <a:pt x="1142" y="370"/>
                    <a:pt x="1148" y="340"/>
                    <a:pt x="1118" y="312"/>
                  </a:cubicBezTo>
                  <a:cubicBezTo>
                    <a:pt x="1103" y="266"/>
                    <a:pt x="1081" y="224"/>
                    <a:pt x="1046" y="189"/>
                  </a:cubicBezTo>
                  <a:cubicBezTo>
                    <a:pt x="1044" y="182"/>
                    <a:pt x="1044" y="173"/>
                    <a:pt x="1039" y="168"/>
                  </a:cubicBezTo>
                  <a:cubicBezTo>
                    <a:pt x="1022" y="151"/>
                    <a:pt x="998" y="142"/>
                    <a:pt x="981" y="125"/>
                  </a:cubicBezTo>
                  <a:cubicBezTo>
                    <a:pt x="976" y="120"/>
                    <a:pt x="973" y="114"/>
                    <a:pt x="967" y="110"/>
                  </a:cubicBezTo>
                  <a:cubicBezTo>
                    <a:pt x="960" y="106"/>
                    <a:pt x="952" y="105"/>
                    <a:pt x="945" y="103"/>
                  </a:cubicBezTo>
                  <a:cubicBezTo>
                    <a:pt x="929" y="99"/>
                    <a:pt x="901" y="83"/>
                    <a:pt x="888" y="96"/>
                  </a:cubicBezTo>
                  <a:close/>
                </a:path>
              </a:pathLst>
            </a:custGeom>
            <a:noFill/>
            <a:ln w="9525" cap="flat" cmpd="sng">
              <a:solidFill>
                <a:srgbClr val="FF66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43091" name="Freeform 131"/>
            <p:cNvSpPr>
              <a:spLocks/>
            </p:cNvSpPr>
            <p:nvPr/>
          </p:nvSpPr>
          <p:spPr bwMode="auto">
            <a:xfrm>
              <a:off x="6243638" y="3513138"/>
              <a:ext cx="2500312" cy="1346200"/>
            </a:xfrm>
            <a:custGeom>
              <a:avLst/>
              <a:gdLst>
                <a:gd name="T0" fmla="*/ 2147483646 w 1575"/>
                <a:gd name="T1" fmla="*/ 2147483646 h 848"/>
                <a:gd name="T2" fmla="*/ 2147483646 w 1575"/>
                <a:gd name="T3" fmla="*/ 2147483646 h 848"/>
                <a:gd name="T4" fmla="*/ 2147483646 w 1575"/>
                <a:gd name="T5" fmla="*/ 2147483646 h 848"/>
                <a:gd name="T6" fmla="*/ 2147483646 w 1575"/>
                <a:gd name="T7" fmla="*/ 2147483646 h 848"/>
                <a:gd name="T8" fmla="*/ 2147483646 w 1575"/>
                <a:gd name="T9" fmla="*/ 2147483646 h 848"/>
                <a:gd name="T10" fmla="*/ 2147483646 w 1575"/>
                <a:gd name="T11" fmla="*/ 2147483646 h 848"/>
                <a:gd name="T12" fmla="*/ 2147483646 w 1575"/>
                <a:gd name="T13" fmla="*/ 2147483646 h 848"/>
                <a:gd name="T14" fmla="*/ 2147483646 w 1575"/>
                <a:gd name="T15" fmla="*/ 2147483646 h 848"/>
                <a:gd name="T16" fmla="*/ 2147483646 w 1575"/>
                <a:gd name="T17" fmla="*/ 2147483646 h 848"/>
                <a:gd name="T18" fmla="*/ 2147483646 w 1575"/>
                <a:gd name="T19" fmla="*/ 2147483646 h 848"/>
                <a:gd name="T20" fmla="*/ 2147483646 w 1575"/>
                <a:gd name="T21" fmla="*/ 2147483646 h 848"/>
                <a:gd name="T22" fmla="*/ 2147483646 w 1575"/>
                <a:gd name="T23" fmla="*/ 2147483646 h 848"/>
                <a:gd name="T24" fmla="*/ 2147483646 w 1575"/>
                <a:gd name="T25" fmla="*/ 2147483646 h 848"/>
                <a:gd name="T26" fmla="*/ 2147483646 w 1575"/>
                <a:gd name="T27" fmla="*/ 2147483646 h 848"/>
                <a:gd name="T28" fmla="*/ 2147483646 w 1575"/>
                <a:gd name="T29" fmla="*/ 2147483646 h 848"/>
                <a:gd name="T30" fmla="*/ 2147483646 w 1575"/>
                <a:gd name="T31" fmla="*/ 2147483646 h 848"/>
                <a:gd name="T32" fmla="*/ 2147483646 w 1575"/>
                <a:gd name="T33" fmla="*/ 2147483646 h 848"/>
                <a:gd name="T34" fmla="*/ 2147483646 w 1575"/>
                <a:gd name="T35" fmla="*/ 2147483646 h 848"/>
                <a:gd name="T36" fmla="*/ 2147483646 w 1575"/>
                <a:gd name="T37" fmla="*/ 2147483646 h 848"/>
                <a:gd name="T38" fmla="*/ 2147483646 w 1575"/>
                <a:gd name="T39" fmla="*/ 2147483646 h 848"/>
                <a:gd name="T40" fmla="*/ 2147483646 w 1575"/>
                <a:gd name="T41" fmla="*/ 2147483646 h 848"/>
                <a:gd name="T42" fmla="*/ 2147483646 w 1575"/>
                <a:gd name="T43" fmla="*/ 2147483646 h 848"/>
                <a:gd name="T44" fmla="*/ 2147483646 w 1575"/>
                <a:gd name="T45" fmla="*/ 2147483646 h 848"/>
                <a:gd name="T46" fmla="*/ 2147483646 w 1575"/>
                <a:gd name="T47" fmla="*/ 2147483646 h 848"/>
                <a:gd name="T48" fmla="*/ 2147483646 w 1575"/>
                <a:gd name="T49" fmla="*/ 2147483646 h 848"/>
                <a:gd name="T50" fmla="*/ 2147483646 w 1575"/>
                <a:gd name="T51" fmla="*/ 2147483646 h 848"/>
                <a:gd name="T52" fmla="*/ 2147483646 w 1575"/>
                <a:gd name="T53" fmla="*/ 2147483646 h 848"/>
                <a:gd name="T54" fmla="*/ 2147483646 w 1575"/>
                <a:gd name="T55" fmla="*/ 2147483646 h 848"/>
                <a:gd name="T56" fmla="*/ 2147483646 w 1575"/>
                <a:gd name="T57" fmla="*/ 2147483646 h 848"/>
                <a:gd name="T58" fmla="*/ 2147483646 w 1575"/>
                <a:gd name="T59" fmla="*/ 2147483646 h 848"/>
                <a:gd name="T60" fmla="*/ 2147483646 w 1575"/>
                <a:gd name="T61" fmla="*/ 2147483646 h 848"/>
                <a:gd name="T62" fmla="*/ 2147483646 w 1575"/>
                <a:gd name="T63" fmla="*/ 2147483646 h 848"/>
                <a:gd name="T64" fmla="*/ 2147483646 w 1575"/>
                <a:gd name="T65" fmla="*/ 2147483646 h 848"/>
                <a:gd name="T66" fmla="*/ 2147483646 w 1575"/>
                <a:gd name="T67" fmla="*/ 2147483646 h 848"/>
                <a:gd name="T68" fmla="*/ 2147483646 w 1575"/>
                <a:gd name="T69" fmla="*/ 2147483646 h 848"/>
                <a:gd name="T70" fmla="*/ 2147483646 w 1575"/>
                <a:gd name="T71" fmla="*/ 2147483646 h 848"/>
                <a:gd name="T72" fmla="*/ 2147483646 w 1575"/>
                <a:gd name="T73" fmla="*/ 2147483646 h 848"/>
                <a:gd name="T74" fmla="*/ 2147483646 w 1575"/>
                <a:gd name="T75" fmla="*/ 2147483646 h 848"/>
                <a:gd name="T76" fmla="*/ 2147483646 w 1575"/>
                <a:gd name="T77" fmla="*/ 2147483646 h 848"/>
                <a:gd name="T78" fmla="*/ 2147483646 w 1575"/>
                <a:gd name="T79" fmla="*/ 2147483646 h 848"/>
                <a:gd name="T80" fmla="*/ 2147483646 w 1575"/>
                <a:gd name="T81" fmla="*/ 2147483646 h 848"/>
                <a:gd name="T82" fmla="*/ 2147483646 w 1575"/>
                <a:gd name="T83" fmla="*/ 2147483646 h 848"/>
                <a:gd name="T84" fmla="*/ 2147483646 w 1575"/>
                <a:gd name="T85" fmla="*/ 2147483646 h 848"/>
                <a:gd name="T86" fmla="*/ 2147483646 w 1575"/>
                <a:gd name="T87" fmla="*/ 2147483646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75"/>
                <a:gd name="T133" fmla="*/ 0 h 848"/>
                <a:gd name="T134" fmla="*/ 1575 w 1575"/>
                <a:gd name="T135" fmla="*/ 848 h 8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75" h="848">
                  <a:moveTo>
                    <a:pt x="675" y="48"/>
                  </a:moveTo>
                  <a:cubicBezTo>
                    <a:pt x="637" y="59"/>
                    <a:pt x="598" y="66"/>
                    <a:pt x="560" y="77"/>
                  </a:cubicBezTo>
                  <a:cubicBezTo>
                    <a:pt x="532" y="95"/>
                    <a:pt x="501" y="98"/>
                    <a:pt x="473" y="113"/>
                  </a:cubicBezTo>
                  <a:cubicBezTo>
                    <a:pt x="424" y="138"/>
                    <a:pt x="480" y="118"/>
                    <a:pt x="430" y="134"/>
                  </a:cubicBezTo>
                  <a:cubicBezTo>
                    <a:pt x="425" y="139"/>
                    <a:pt x="422" y="146"/>
                    <a:pt x="416" y="149"/>
                  </a:cubicBezTo>
                  <a:cubicBezTo>
                    <a:pt x="403" y="156"/>
                    <a:pt x="373" y="163"/>
                    <a:pt x="373" y="163"/>
                  </a:cubicBezTo>
                  <a:cubicBezTo>
                    <a:pt x="354" y="181"/>
                    <a:pt x="340" y="191"/>
                    <a:pt x="315" y="199"/>
                  </a:cubicBezTo>
                  <a:cubicBezTo>
                    <a:pt x="293" y="221"/>
                    <a:pt x="279" y="233"/>
                    <a:pt x="250" y="242"/>
                  </a:cubicBezTo>
                  <a:cubicBezTo>
                    <a:pt x="225" y="260"/>
                    <a:pt x="194" y="275"/>
                    <a:pt x="164" y="285"/>
                  </a:cubicBezTo>
                  <a:cubicBezTo>
                    <a:pt x="146" y="303"/>
                    <a:pt x="131" y="313"/>
                    <a:pt x="106" y="321"/>
                  </a:cubicBezTo>
                  <a:cubicBezTo>
                    <a:pt x="81" y="347"/>
                    <a:pt x="59" y="376"/>
                    <a:pt x="34" y="401"/>
                  </a:cubicBezTo>
                  <a:cubicBezTo>
                    <a:pt x="22" y="438"/>
                    <a:pt x="18" y="470"/>
                    <a:pt x="13" y="509"/>
                  </a:cubicBezTo>
                  <a:cubicBezTo>
                    <a:pt x="18" y="606"/>
                    <a:pt x="0" y="650"/>
                    <a:pt x="63" y="710"/>
                  </a:cubicBezTo>
                  <a:cubicBezTo>
                    <a:pt x="71" y="735"/>
                    <a:pt x="88" y="750"/>
                    <a:pt x="113" y="761"/>
                  </a:cubicBezTo>
                  <a:cubicBezTo>
                    <a:pt x="127" y="767"/>
                    <a:pt x="157" y="775"/>
                    <a:pt x="157" y="775"/>
                  </a:cubicBezTo>
                  <a:cubicBezTo>
                    <a:pt x="267" y="848"/>
                    <a:pt x="318" y="774"/>
                    <a:pt x="401" y="746"/>
                  </a:cubicBezTo>
                  <a:cubicBezTo>
                    <a:pt x="428" y="720"/>
                    <a:pt x="460" y="699"/>
                    <a:pt x="488" y="674"/>
                  </a:cubicBezTo>
                  <a:cubicBezTo>
                    <a:pt x="501" y="663"/>
                    <a:pt x="515" y="652"/>
                    <a:pt x="524" y="638"/>
                  </a:cubicBezTo>
                  <a:cubicBezTo>
                    <a:pt x="529" y="631"/>
                    <a:pt x="532" y="623"/>
                    <a:pt x="538" y="617"/>
                  </a:cubicBezTo>
                  <a:cubicBezTo>
                    <a:pt x="567" y="588"/>
                    <a:pt x="607" y="565"/>
                    <a:pt x="646" y="552"/>
                  </a:cubicBezTo>
                  <a:cubicBezTo>
                    <a:pt x="669" y="529"/>
                    <a:pt x="702" y="526"/>
                    <a:pt x="733" y="516"/>
                  </a:cubicBezTo>
                  <a:cubicBezTo>
                    <a:pt x="740" y="514"/>
                    <a:pt x="754" y="509"/>
                    <a:pt x="754" y="509"/>
                  </a:cubicBezTo>
                  <a:cubicBezTo>
                    <a:pt x="781" y="482"/>
                    <a:pt x="802" y="485"/>
                    <a:pt x="841" y="480"/>
                  </a:cubicBezTo>
                  <a:cubicBezTo>
                    <a:pt x="943" y="490"/>
                    <a:pt x="919" y="483"/>
                    <a:pt x="977" y="545"/>
                  </a:cubicBezTo>
                  <a:cubicBezTo>
                    <a:pt x="991" y="583"/>
                    <a:pt x="1020" y="616"/>
                    <a:pt x="1049" y="645"/>
                  </a:cubicBezTo>
                  <a:cubicBezTo>
                    <a:pt x="1069" y="699"/>
                    <a:pt x="1041" y="632"/>
                    <a:pt x="1078" y="689"/>
                  </a:cubicBezTo>
                  <a:cubicBezTo>
                    <a:pt x="1082" y="695"/>
                    <a:pt x="1081" y="704"/>
                    <a:pt x="1085" y="710"/>
                  </a:cubicBezTo>
                  <a:cubicBezTo>
                    <a:pt x="1103" y="740"/>
                    <a:pt x="1150" y="761"/>
                    <a:pt x="1179" y="775"/>
                  </a:cubicBezTo>
                  <a:cubicBezTo>
                    <a:pt x="1232" y="800"/>
                    <a:pt x="1172" y="780"/>
                    <a:pt x="1222" y="797"/>
                  </a:cubicBezTo>
                  <a:cubicBezTo>
                    <a:pt x="1236" y="802"/>
                    <a:pt x="1265" y="811"/>
                    <a:pt x="1265" y="811"/>
                  </a:cubicBezTo>
                  <a:cubicBezTo>
                    <a:pt x="1300" y="844"/>
                    <a:pt x="1357" y="842"/>
                    <a:pt x="1402" y="847"/>
                  </a:cubicBezTo>
                  <a:cubicBezTo>
                    <a:pt x="1461" y="841"/>
                    <a:pt x="1478" y="842"/>
                    <a:pt x="1525" y="818"/>
                  </a:cubicBezTo>
                  <a:cubicBezTo>
                    <a:pt x="1527" y="811"/>
                    <a:pt x="1529" y="804"/>
                    <a:pt x="1532" y="797"/>
                  </a:cubicBezTo>
                  <a:cubicBezTo>
                    <a:pt x="1536" y="789"/>
                    <a:pt x="1543" y="783"/>
                    <a:pt x="1546" y="775"/>
                  </a:cubicBezTo>
                  <a:cubicBezTo>
                    <a:pt x="1566" y="727"/>
                    <a:pt x="1570" y="667"/>
                    <a:pt x="1575" y="617"/>
                  </a:cubicBezTo>
                  <a:cubicBezTo>
                    <a:pt x="1573" y="581"/>
                    <a:pt x="1572" y="545"/>
                    <a:pt x="1568" y="509"/>
                  </a:cubicBezTo>
                  <a:cubicBezTo>
                    <a:pt x="1562" y="450"/>
                    <a:pt x="1527" y="412"/>
                    <a:pt x="1496" y="365"/>
                  </a:cubicBezTo>
                  <a:cubicBezTo>
                    <a:pt x="1480" y="314"/>
                    <a:pt x="1384" y="240"/>
                    <a:pt x="1337" y="213"/>
                  </a:cubicBezTo>
                  <a:cubicBezTo>
                    <a:pt x="1311" y="198"/>
                    <a:pt x="1285" y="182"/>
                    <a:pt x="1258" y="170"/>
                  </a:cubicBezTo>
                  <a:cubicBezTo>
                    <a:pt x="1244" y="164"/>
                    <a:pt x="1215" y="156"/>
                    <a:pt x="1215" y="156"/>
                  </a:cubicBezTo>
                  <a:cubicBezTo>
                    <a:pt x="1176" y="129"/>
                    <a:pt x="1110" y="99"/>
                    <a:pt x="1064" y="84"/>
                  </a:cubicBezTo>
                  <a:cubicBezTo>
                    <a:pt x="1028" y="60"/>
                    <a:pt x="989" y="54"/>
                    <a:pt x="949" y="41"/>
                  </a:cubicBezTo>
                  <a:cubicBezTo>
                    <a:pt x="917" y="9"/>
                    <a:pt x="875" y="10"/>
                    <a:pt x="833" y="5"/>
                  </a:cubicBezTo>
                  <a:cubicBezTo>
                    <a:pt x="765" y="10"/>
                    <a:pt x="720" y="0"/>
                    <a:pt x="675" y="48"/>
                  </a:cubicBezTo>
                  <a:close/>
                </a:path>
              </a:pathLst>
            </a:custGeom>
            <a:noFill/>
            <a:ln w="9525" cap="flat" cmpd="sng">
              <a:solidFill>
                <a:srgbClr val="FF66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graphicFrame>
          <p:nvGraphicFramePr>
            <p:cNvPr id="43092" name="Object 133"/>
            <p:cNvGraphicFramePr>
              <a:graphicFrameLocks noChangeAspect="1"/>
            </p:cNvGraphicFramePr>
            <p:nvPr/>
          </p:nvGraphicFramePr>
          <p:xfrm>
            <a:off x="4114800" y="2667000"/>
            <a:ext cx="788988" cy="838200"/>
          </p:xfrm>
          <a:graphic>
            <a:graphicData uri="http://schemas.openxmlformats.org/presentationml/2006/ole">
              <mc:AlternateContent xmlns:mc="http://schemas.openxmlformats.org/markup-compatibility/2006">
                <mc:Choice xmlns:v="urn:schemas-microsoft-com:vml" Requires="v">
                  <p:oleObj spid="_x0000_s43139" name="Equation" r:id="rId3" imgW="203024" imgH="215713" progId="Equation.3">
                    <p:embed/>
                  </p:oleObj>
                </mc:Choice>
                <mc:Fallback>
                  <p:oleObj name="Equation" r:id="rId3" imgW="203024" imgH="215713" progId="Equation.3">
                    <p:embed/>
                    <p:pic>
                      <p:nvPicPr>
                        <p:cNvPr id="0" name="Object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667000"/>
                          <a:ext cx="7889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93" name="Object 134"/>
            <p:cNvGraphicFramePr>
              <a:graphicFrameLocks noChangeAspect="1"/>
            </p:cNvGraphicFramePr>
            <p:nvPr/>
          </p:nvGraphicFramePr>
          <p:xfrm>
            <a:off x="1676400" y="3124200"/>
            <a:ext cx="538163" cy="609600"/>
          </p:xfrm>
          <a:graphic>
            <a:graphicData uri="http://schemas.openxmlformats.org/presentationml/2006/ole">
              <mc:AlternateContent xmlns:mc="http://schemas.openxmlformats.org/markup-compatibility/2006">
                <mc:Choice xmlns:v="urn:schemas-microsoft-com:vml" Requires="v">
                  <p:oleObj spid="_x0000_s43140" name="Equation" r:id="rId5" imgW="190335" imgH="215713" progId="Equation.3">
                    <p:embed/>
                  </p:oleObj>
                </mc:Choice>
                <mc:Fallback>
                  <p:oleObj name="Equation" r:id="rId5" imgW="190335" imgH="215713" progId="Equation.3">
                    <p:embed/>
                    <p:pic>
                      <p:nvPicPr>
                        <p:cNvPr id="0" name="Object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124200"/>
                          <a:ext cx="53816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94" name="Object 135"/>
            <p:cNvGraphicFramePr>
              <a:graphicFrameLocks noChangeAspect="1"/>
            </p:cNvGraphicFramePr>
            <p:nvPr/>
          </p:nvGraphicFramePr>
          <p:xfrm>
            <a:off x="609600" y="5562600"/>
            <a:ext cx="538163" cy="609600"/>
          </p:xfrm>
          <a:graphic>
            <a:graphicData uri="http://schemas.openxmlformats.org/presentationml/2006/ole">
              <mc:AlternateContent xmlns:mc="http://schemas.openxmlformats.org/markup-compatibility/2006">
                <mc:Choice xmlns:v="urn:schemas-microsoft-com:vml" Requires="v">
                  <p:oleObj spid="_x0000_s43141" name="Equation" r:id="rId7" imgW="190335" imgH="215713" progId="Equation.3">
                    <p:embed/>
                  </p:oleObj>
                </mc:Choice>
                <mc:Fallback>
                  <p:oleObj name="Equation" r:id="rId7" imgW="190335" imgH="215713" progId="Equation.3">
                    <p:embed/>
                    <p:pic>
                      <p:nvPicPr>
                        <p:cNvPr id="0" name="Object 1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562600"/>
                          <a:ext cx="53816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95" name="Object 136"/>
            <p:cNvGraphicFramePr>
              <a:graphicFrameLocks noChangeAspect="1"/>
            </p:cNvGraphicFramePr>
            <p:nvPr/>
          </p:nvGraphicFramePr>
          <p:xfrm>
            <a:off x="2209800" y="6019800"/>
            <a:ext cx="538163" cy="609600"/>
          </p:xfrm>
          <a:graphic>
            <a:graphicData uri="http://schemas.openxmlformats.org/presentationml/2006/ole">
              <mc:AlternateContent xmlns:mc="http://schemas.openxmlformats.org/markup-compatibility/2006">
                <mc:Choice xmlns:v="urn:schemas-microsoft-com:vml" Requires="v">
                  <p:oleObj spid="_x0000_s43142" name="Equation" r:id="rId8" imgW="190335" imgH="215713" progId="Equation.3">
                    <p:embed/>
                  </p:oleObj>
                </mc:Choice>
                <mc:Fallback>
                  <p:oleObj name="Equation" r:id="rId8" imgW="190335" imgH="215713" progId="Equation.3">
                    <p:embed/>
                    <p:pic>
                      <p:nvPicPr>
                        <p:cNvPr id="0" name="Object 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6019800"/>
                          <a:ext cx="53816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96" name="Object 137"/>
            <p:cNvGraphicFramePr>
              <a:graphicFrameLocks noChangeAspect="1"/>
            </p:cNvGraphicFramePr>
            <p:nvPr/>
          </p:nvGraphicFramePr>
          <p:xfrm>
            <a:off x="6858000" y="6096000"/>
            <a:ext cx="538163" cy="609600"/>
          </p:xfrm>
          <a:graphic>
            <a:graphicData uri="http://schemas.openxmlformats.org/presentationml/2006/ole">
              <mc:AlternateContent xmlns:mc="http://schemas.openxmlformats.org/markup-compatibility/2006">
                <mc:Choice xmlns:v="urn:schemas-microsoft-com:vml" Requires="v">
                  <p:oleObj spid="_x0000_s43143" name="Equation" r:id="rId9" imgW="190335" imgH="215713" progId="Equation.3">
                    <p:embed/>
                  </p:oleObj>
                </mc:Choice>
                <mc:Fallback>
                  <p:oleObj name="Equation" r:id="rId9" imgW="190335" imgH="215713" progId="Equation.3">
                    <p:embed/>
                    <p:pic>
                      <p:nvPicPr>
                        <p:cNvPr id="0" name="Object 1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6096000"/>
                          <a:ext cx="53816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3013" name="Gruppo 64"/>
          <p:cNvGrpSpPr>
            <a:grpSpLocks/>
          </p:cNvGrpSpPr>
          <p:nvPr/>
        </p:nvGrpSpPr>
        <p:grpSpPr bwMode="auto">
          <a:xfrm>
            <a:off x="5651500" y="3074988"/>
            <a:ext cx="3340100" cy="1573212"/>
            <a:chOff x="2636838" y="2642289"/>
            <a:chExt cx="6107112" cy="2463111"/>
          </a:xfrm>
        </p:grpSpPr>
        <p:sp>
          <p:nvSpPr>
            <p:cNvPr id="43015" name="Oval 79"/>
            <p:cNvSpPr>
              <a:spLocks noChangeArrowheads="1"/>
            </p:cNvSpPr>
            <p:nvPr/>
          </p:nvSpPr>
          <p:spPr bwMode="auto">
            <a:xfrm>
              <a:off x="2895600" y="4343400"/>
              <a:ext cx="304800" cy="304800"/>
            </a:xfrm>
            <a:prstGeom prst="ellipse">
              <a:avLst/>
            </a:prstGeom>
            <a:solidFill>
              <a:srgbClr val="FF99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16" name="Oval 87"/>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17" name="Oval 88"/>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18" name="Oval 89"/>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19" name="Oval 90"/>
            <p:cNvSpPr>
              <a:spLocks noChangeArrowheads="1"/>
            </p:cNvSpPr>
            <p:nvPr/>
          </p:nvSpPr>
          <p:spPr bwMode="auto">
            <a:xfrm>
              <a:off x="6477000" y="4191000"/>
              <a:ext cx="304800" cy="304800"/>
            </a:xfrm>
            <a:prstGeom prst="ellipse">
              <a:avLst/>
            </a:prstGeom>
            <a:solidFill>
              <a:srgbClr val="FF99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20" name="Oval 91"/>
            <p:cNvSpPr>
              <a:spLocks noChangeArrowheads="1"/>
            </p:cNvSpPr>
            <p:nvPr/>
          </p:nvSpPr>
          <p:spPr bwMode="auto">
            <a:xfrm>
              <a:off x="3962400" y="4419600"/>
              <a:ext cx="304800" cy="304800"/>
            </a:xfrm>
            <a:prstGeom prst="ellipse">
              <a:avLst/>
            </a:prstGeom>
            <a:solidFill>
              <a:srgbClr val="FF99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21" name="Oval 93"/>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22" name="Oval 94"/>
            <p:cNvSpPr>
              <a:spLocks noChangeArrowheads="1"/>
            </p:cNvSpPr>
            <p:nvPr/>
          </p:nvSpPr>
          <p:spPr bwMode="auto">
            <a:xfrm>
              <a:off x="7391400" y="3733800"/>
              <a:ext cx="304800" cy="304800"/>
            </a:xfrm>
            <a:prstGeom prst="ellipse">
              <a:avLst/>
            </a:prstGeom>
            <a:solidFill>
              <a:srgbClr val="FF99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23" name="Oval 97"/>
            <p:cNvSpPr>
              <a:spLocks noChangeArrowheads="1"/>
            </p:cNvSpPr>
            <p:nvPr/>
          </p:nvSpPr>
          <p:spPr bwMode="auto">
            <a:xfrm>
              <a:off x="8229600" y="4267200"/>
              <a:ext cx="304800" cy="304800"/>
            </a:xfrm>
            <a:prstGeom prst="ellipse">
              <a:avLst/>
            </a:prstGeom>
            <a:solidFill>
              <a:srgbClr val="FF99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3024" name="Line 108"/>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25" name="Line 111"/>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26" name="Line 112"/>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27" name="Line 113"/>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28" name="Line 114"/>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29" name="Line 117"/>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30" name="Line 118"/>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31" name="Line 119"/>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3032" name="Line 120"/>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33" name="Line 122"/>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3034" name="Freeform 130"/>
            <p:cNvSpPr>
              <a:spLocks/>
            </p:cNvSpPr>
            <p:nvPr/>
          </p:nvSpPr>
          <p:spPr bwMode="auto">
            <a:xfrm>
              <a:off x="2636838" y="4008438"/>
              <a:ext cx="1822450" cy="963612"/>
            </a:xfrm>
            <a:custGeom>
              <a:avLst/>
              <a:gdLst>
                <a:gd name="T0" fmla="*/ 2147483646 w 1148"/>
                <a:gd name="T1" fmla="*/ 2147483646 h 607"/>
                <a:gd name="T2" fmla="*/ 2147483646 w 1148"/>
                <a:gd name="T3" fmla="*/ 2147483646 h 607"/>
                <a:gd name="T4" fmla="*/ 2147483646 w 1148"/>
                <a:gd name="T5" fmla="*/ 2147483646 h 607"/>
                <a:gd name="T6" fmla="*/ 2147483646 w 1148"/>
                <a:gd name="T7" fmla="*/ 2147483646 h 607"/>
                <a:gd name="T8" fmla="*/ 2147483646 w 1148"/>
                <a:gd name="T9" fmla="*/ 2147483646 h 607"/>
                <a:gd name="T10" fmla="*/ 2147483646 w 1148"/>
                <a:gd name="T11" fmla="*/ 2147483646 h 607"/>
                <a:gd name="T12" fmla="*/ 2147483646 w 1148"/>
                <a:gd name="T13" fmla="*/ 2147483646 h 607"/>
                <a:gd name="T14" fmla="*/ 2147483646 w 1148"/>
                <a:gd name="T15" fmla="*/ 2147483646 h 607"/>
                <a:gd name="T16" fmla="*/ 2147483646 w 1148"/>
                <a:gd name="T17" fmla="*/ 2147483646 h 607"/>
                <a:gd name="T18" fmla="*/ 2147483646 w 1148"/>
                <a:gd name="T19" fmla="*/ 2147483646 h 607"/>
                <a:gd name="T20" fmla="*/ 2147483646 w 1148"/>
                <a:gd name="T21" fmla="*/ 2147483646 h 607"/>
                <a:gd name="T22" fmla="*/ 2147483646 w 1148"/>
                <a:gd name="T23" fmla="*/ 2147483646 h 607"/>
                <a:gd name="T24" fmla="*/ 2147483646 w 1148"/>
                <a:gd name="T25" fmla="*/ 2147483646 h 607"/>
                <a:gd name="T26" fmla="*/ 2147483646 w 1148"/>
                <a:gd name="T27" fmla="*/ 2147483646 h 607"/>
                <a:gd name="T28" fmla="*/ 2147483646 w 1148"/>
                <a:gd name="T29" fmla="*/ 2147483646 h 607"/>
                <a:gd name="T30" fmla="*/ 2147483646 w 1148"/>
                <a:gd name="T31" fmla="*/ 2147483646 h 607"/>
                <a:gd name="T32" fmla="*/ 2147483646 w 1148"/>
                <a:gd name="T33" fmla="*/ 2147483646 h 607"/>
                <a:gd name="T34" fmla="*/ 2147483646 w 1148"/>
                <a:gd name="T35" fmla="*/ 2147483646 h 607"/>
                <a:gd name="T36" fmla="*/ 2147483646 w 1148"/>
                <a:gd name="T37" fmla="*/ 2147483646 h 607"/>
                <a:gd name="T38" fmla="*/ 2147483646 w 1148"/>
                <a:gd name="T39" fmla="*/ 2147483646 h 607"/>
                <a:gd name="T40" fmla="*/ 2147483646 w 1148"/>
                <a:gd name="T41" fmla="*/ 2147483646 h 607"/>
                <a:gd name="T42" fmla="*/ 2147483646 w 1148"/>
                <a:gd name="T43" fmla="*/ 2147483646 h 607"/>
                <a:gd name="T44" fmla="*/ 2147483646 w 1148"/>
                <a:gd name="T45" fmla="*/ 2147483646 h 607"/>
                <a:gd name="T46" fmla="*/ 2147483646 w 1148"/>
                <a:gd name="T47" fmla="*/ 2147483646 h 607"/>
                <a:gd name="T48" fmla="*/ 2147483646 w 1148"/>
                <a:gd name="T49" fmla="*/ 2147483646 h 6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8"/>
                <a:gd name="T76" fmla="*/ 0 h 607"/>
                <a:gd name="T77" fmla="*/ 1148 w 1148"/>
                <a:gd name="T78" fmla="*/ 607 h 6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8" h="607">
                  <a:moveTo>
                    <a:pt x="888" y="96"/>
                  </a:moveTo>
                  <a:cubicBezTo>
                    <a:pt x="849" y="87"/>
                    <a:pt x="821" y="79"/>
                    <a:pt x="780" y="74"/>
                  </a:cubicBezTo>
                  <a:cubicBezTo>
                    <a:pt x="752" y="65"/>
                    <a:pt x="722" y="58"/>
                    <a:pt x="693" y="53"/>
                  </a:cubicBezTo>
                  <a:cubicBezTo>
                    <a:pt x="657" y="47"/>
                    <a:pt x="585" y="38"/>
                    <a:pt x="585" y="38"/>
                  </a:cubicBezTo>
                  <a:cubicBezTo>
                    <a:pt x="471" y="0"/>
                    <a:pt x="105" y="30"/>
                    <a:pt x="74" y="31"/>
                  </a:cubicBezTo>
                  <a:cubicBezTo>
                    <a:pt x="51" y="39"/>
                    <a:pt x="17" y="74"/>
                    <a:pt x="17" y="74"/>
                  </a:cubicBezTo>
                  <a:cubicBezTo>
                    <a:pt x="12" y="88"/>
                    <a:pt x="0" y="102"/>
                    <a:pt x="2" y="117"/>
                  </a:cubicBezTo>
                  <a:cubicBezTo>
                    <a:pt x="8" y="176"/>
                    <a:pt x="18" y="241"/>
                    <a:pt x="53" y="290"/>
                  </a:cubicBezTo>
                  <a:cubicBezTo>
                    <a:pt x="63" y="323"/>
                    <a:pt x="84" y="348"/>
                    <a:pt x="103" y="377"/>
                  </a:cubicBezTo>
                  <a:cubicBezTo>
                    <a:pt x="112" y="391"/>
                    <a:pt x="132" y="420"/>
                    <a:pt x="132" y="420"/>
                  </a:cubicBezTo>
                  <a:cubicBezTo>
                    <a:pt x="159" y="500"/>
                    <a:pt x="249" y="553"/>
                    <a:pt x="326" y="571"/>
                  </a:cubicBezTo>
                  <a:cubicBezTo>
                    <a:pt x="360" y="593"/>
                    <a:pt x="402" y="599"/>
                    <a:pt x="441" y="607"/>
                  </a:cubicBezTo>
                  <a:cubicBezTo>
                    <a:pt x="602" y="605"/>
                    <a:pt x="763" y="604"/>
                    <a:pt x="924" y="600"/>
                  </a:cubicBezTo>
                  <a:cubicBezTo>
                    <a:pt x="937" y="600"/>
                    <a:pt x="965" y="582"/>
                    <a:pt x="974" y="578"/>
                  </a:cubicBezTo>
                  <a:cubicBezTo>
                    <a:pt x="995" y="569"/>
                    <a:pt x="1039" y="557"/>
                    <a:pt x="1039" y="557"/>
                  </a:cubicBezTo>
                  <a:cubicBezTo>
                    <a:pt x="1097" y="499"/>
                    <a:pt x="1029" y="560"/>
                    <a:pt x="1082" y="528"/>
                  </a:cubicBezTo>
                  <a:cubicBezTo>
                    <a:pt x="1100" y="517"/>
                    <a:pt x="1111" y="492"/>
                    <a:pt x="1125" y="477"/>
                  </a:cubicBezTo>
                  <a:cubicBezTo>
                    <a:pt x="1133" y="456"/>
                    <a:pt x="1147" y="413"/>
                    <a:pt x="1147" y="413"/>
                  </a:cubicBezTo>
                  <a:cubicBezTo>
                    <a:pt x="1142" y="370"/>
                    <a:pt x="1148" y="340"/>
                    <a:pt x="1118" y="312"/>
                  </a:cubicBezTo>
                  <a:cubicBezTo>
                    <a:pt x="1103" y="266"/>
                    <a:pt x="1081" y="224"/>
                    <a:pt x="1046" y="189"/>
                  </a:cubicBezTo>
                  <a:cubicBezTo>
                    <a:pt x="1044" y="182"/>
                    <a:pt x="1044" y="173"/>
                    <a:pt x="1039" y="168"/>
                  </a:cubicBezTo>
                  <a:cubicBezTo>
                    <a:pt x="1022" y="151"/>
                    <a:pt x="998" y="142"/>
                    <a:pt x="981" y="125"/>
                  </a:cubicBezTo>
                  <a:cubicBezTo>
                    <a:pt x="976" y="120"/>
                    <a:pt x="973" y="114"/>
                    <a:pt x="967" y="110"/>
                  </a:cubicBezTo>
                  <a:cubicBezTo>
                    <a:pt x="960" y="106"/>
                    <a:pt x="952" y="105"/>
                    <a:pt x="945" y="103"/>
                  </a:cubicBezTo>
                  <a:cubicBezTo>
                    <a:pt x="929" y="99"/>
                    <a:pt x="901" y="83"/>
                    <a:pt x="888" y="96"/>
                  </a:cubicBezTo>
                  <a:close/>
                </a:path>
              </a:pathLst>
            </a:custGeom>
            <a:noFill/>
            <a:ln w="9525" cap="flat" cmpd="sng">
              <a:solidFill>
                <a:srgbClr val="FF66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43035" name="Freeform 131"/>
            <p:cNvSpPr>
              <a:spLocks/>
            </p:cNvSpPr>
            <p:nvPr/>
          </p:nvSpPr>
          <p:spPr bwMode="auto">
            <a:xfrm>
              <a:off x="6243638" y="3513138"/>
              <a:ext cx="2500312" cy="1346200"/>
            </a:xfrm>
            <a:custGeom>
              <a:avLst/>
              <a:gdLst>
                <a:gd name="T0" fmla="*/ 2147483646 w 1575"/>
                <a:gd name="T1" fmla="*/ 2147483646 h 848"/>
                <a:gd name="T2" fmla="*/ 2147483646 w 1575"/>
                <a:gd name="T3" fmla="*/ 2147483646 h 848"/>
                <a:gd name="T4" fmla="*/ 2147483646 w 1575"/>
                <a:gd name="T5" fmla="*/ 2147483646 h 848"/>
                <a:gd name="T6" fmla="*/ 2147483646 w 1575"/>
                <a:gd name="T7" fmla="*/ 2147483646 h 848"/>
                <a:gd name="T8" fmla="*/ 2147483646 w 1575"/>
                <a:gd name="T9" fmla="*/ 2147483646 h 848"/>
                <a:gd name="T10" fmla="*/ 2147483646 w 1575"/>
                <a:gd name="T11" fmla="*/ 2147483646 h 848"/>
                <a:gd name="T12" fmla="*/ 2147483646 w 1575"/>
                <a:gd name="T13" fmla="*/ 2147483646 h 848"/>
                <a:gd name="T14" fmla="*/ 2147483646 w 1575"/>
                <a:gd name="T15" fmla="*/ 2147483646 h 848"/>
                <a:gd name="T16" fmla="*/ 2147483646 w 1575"/>
                <a:gd name="T17" fmla="*/ 2147483646 h 848"/>
                <a:gd name="T18" fmla="*/ 2147483646 w 1575"/>
                <a:gd name="T19" fmla="*/ 2147483646 h 848"/>
                <a:gd name="T20" fmla="*/ 2147483646 w 1575"/>
                <a:gd name="T21" fmla="*/ 2147483646 h 848"/>
                <a:gd name="T22" fmla="*/ 2147483646 w 1575"/>
                <a:gd name="T23" fmla="*/ 2147483646 h 848"/>
                <a:gd name="T24" fmla="*/ 2147483646 w 1575"/>
                <a:gd name="T25" fmla="*/ 2147483646 h 848"/>
                <a:gd name="T26" fmla="*/ 2147483646 w 1575"/>
                <a:gd name="T27" fmla="*/ 2147483646 h 848"/>
                <a:gd name="T28" fmla="*/ 2147483646 w 1575"/>
                <a:gd name="T29" fmla="*/ 2147483646 h 848"/>
                <a:gd name="T30" fmla="*/ 2147483646 w 1575"/>
                <a:gd name="T31" fmla="*/ 2147483646 h 848"/>
                <a:gd name="T32" fmla="*/ 2147483646 w 1575"/>
                <a:gd name="T33" fmla="*/ 2147483646 h 848"/>
                <a:gd name="T34" fmla="*/ 2147483646 w 1575"/>
                <a:gd name="T35" fmla="*/ 2147483646 h 848"/>
                <a:gd name="T36" fmla="*/ 2147483646 w 1575"/>
                <a:gd name="T37" fmla="*/ 2147483646 h 848"/>
                <a:gd name="T38" fmla="*/ 2147483646 w 1575"/>
                <a:gd name="T39" fmla="*/ 2147483646 h 848"/>
                <a:gd name="T40" fmla="*/ 2147483646 w 1575"/>
                <a:gd name="T41" fmla="*/ 2147483646 h 848"/>
                <a:gd name="T42" fmla="*/ 2147483646 w 1575"/>
                <a:gd name="T43" fmla="*/ 2147483646 h 848"/>
                <a:gd name="T44" fmla="*/ 2147483646 w 1575"/>
                <a:gd name="T45" fmla="*/ 2147483646 h 848"/>
                <a:gd name="T46" fmla="*/ 2147483646 w 1575"/>
                <a:gd name="T47" fmla="*/ 2147483646 h 848"/>
                <a:gd name="T48" fmla="*/ 2147483646 w 1575"/>
                <a:gd name="T49" fmla="*/ 2147483646 h 848"/>
                <a:gd name="T50" fmla="*/ 2147483646 w 1575"/>
                <a:gd name="T51" fmla="*/ 2147483646 h 848"/>
                <a:gd name="T52" fmla="*/ 2147483646 w 1575"/>
                <a:gd name="T53" fmla="*/ 2147483646 h 848"/>
                <a:gd name="T54" fmla="*/ 2147483646 w 1575"/>
                <a:gd name="T55" fmla="*/ 2147483646 h 848"/>
                <a:gd name="T56" fmla="*/ 2147483646 w 1575"/>
                <a:gd name="T57" fmla="*/ 2147483646 h 848"/>
                <a:gd name="T58" fmla="*/ 2147483646 w 1575"/>
                <a:gd name="T59" fmla="*/ 2147483646 h 848"/>
                <a:gd name="T60" fmla="*/ 2147483646 w 1575"/>
                <a:gd name="T61" fmla="*/ 2147483646 h 848"/>
                <a:gd name="T62" fmla="*/ 2147483646 w 1575"/>
                <a:gd name="T63" fmla="*/ 2147483646 h 848"/>
                <a:gd name="T64" fmla="*/ 2147483646 w 1575"/>
                <a:gd name="T65" fmla="*/ 2147483646 h 848"/>
                <a:gd name="T66" fmla="*/ 2147483646 w 1575"/>
                <a:gd name="T67" fmla="*/ 2147483646 h 848"/>
                <a:gd name="T68" fmla="*/ 2147483646 w 1575"/>
                <a:gd name="T69" fmla="*/ 2147483646 h 848"/>
                <a:gd name="T70" fmla="*/ 2147483646 w 1575"/>
                <a:gd name="T71" fmla="*/ 2147483646 h 848"/>
                <a:gd name="T72" fmla="*/ 2147483646 w 1575"/>
                <a:gd name="T73" fmla="*/ 2147483646 h 848"/>
                <a:gd name="T74" fmla="*/ 2147483646 w 1575"/>
                <a:gd name="T75" fmla="*/ 2147483646 h 848"/>
                <a:gd name="T76" fmla="*/ 2147483646 w 1575"/>
                <a:gd name="T77" fmla="*/ 2147483646 h 848"/>
                <a:gd name="T78" fmla="*/ 2147483646 w 1575"/>
                <a:gd name="T79" fmla="*/ 2147483646 h 848"/>
                <a:gd name="T80" fmla="*/ 2147483646 w 1575"/>
                <a:gd name="T81" fmla="*/ 2147483646 h 848"/>
                <a:gd name="T82" fmla="*/ 2147483646 w 1575"/>
                <a:gd name="T83" fmla="*/ 2147483646 h 848"/>
                <a:gd name="T84" fmla="*/ 2147483646 w 1575"/>
                <a:gd name="T85" fmla="*/ 2147483646 h 848"/>
                <a:gd name="T86" fmla="*/ 2147483646 w 1575"/>
                <a:gd name="T87" fmla="*/ 2147483646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75"/>
                <a:gd name="T133" fmla="*/ 0 h 848"/>
                <a:gd name="T134" fmla="*/ 1575 w 1575"/>
                <a:gd name="T135" fmla="*/ 848 h 8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75" h="848">
                  <a:moveTo>
                    <a:pt x="675" y="48"/>
                  </a:moveTo>
                  <a:cubicBezTo>
                    <a:pt x="637" y="59"/>
                    <a:pt x="598" y="66"/>
                    <a:pt x="560" y="77"/>
                  </a:cubicBezTo>
                  <a:cubicBezTo>
                    <a:pt x="532" y="95"/>
                    <a:pt x="501" y="98"/>
                    <a:pt x="473" y="113"/>
                  </a:cubicBezTo>
                  <a:cubicBezTo>
                    <a:pt x="424" y="138"/>
                    <a:pt x="480" y="118"/>
                    <a:pt x="430" y="134"/>
                  </a:cubicBezTo>
                  <a:cubicBezTo>
                    <a:pt x="425" y="139"/>
                    <a:pt x="422" y="146"/>
                    <a:pt x="416" y="149"/>
                  </a:cubicBezTo>
                  <a:cubicBezTo>
                    <a:pt x="403" y="156"/>
                    <a:pt x="373" y="163"/>
                    <a:pt x="373" y="163"/>
                  </a:cubicBezTo>
                  <a:cubicBezTo>
                    <a:pt x="354" y="181"/>
                    <a:pt x="340" y="191"/>
                    <a:pt x="315" y="199"/>
                  </a:cubicBezTo>
                  <a:cubicBezTo>
                    <a:pt x="293" y="221"/>
                    <a:pt x="279" y="233"/>
                    <a:pt x="250" y="242"/>
                  </a:cubicBezTo>
                  <a:cubicBezTo>
                    <a:pt x="225" y="260"/>
                    <a:pt x="194" y="275"/>
                    <a:pt x="164" y="285"/>
                  </a:cubicBezTo>
                  <a:cubicBezTo>
                    <a:pt x="146" y="303"/>
                    <a:pt x="131" y="313"/>
                    <a:pt x="106" y="321"/>
                  </a:cubicBezTo>
                  <a:cubicBezTo>
                    <a:pt x="81" y="347"/>
                    <a:pt x="59" y="376"/>
                    <a:pt x="34" y="401"/>
                  </a:cubicBezTo>
                  <a:cubicBezTo>
                    <a:pt x="22" y="438"/>
                    <a:pt x="18" y="470"/>
                    <a:pt x="13" y="509"/>
                  </a:cubicBezTo>
                  <a:cubicBezTo>
                    <a:pt x="18" y="606"/>
                    <a:pt x="0" y="650"/>
                    <a:pt x="63" y="710"/>
                  </a:cubicBezTo>
                  <a:cubicBezTo>
                    <a:pt x="71" y="735"/>
                    <a:pt x="88" y="750"/>
                    <a:pt x="113" y="761"/>
                  </a:cubicBezTo>
                  <a:cubicBezTo>
                    <a:pt x="127" y="767"/>
                    <a:pt x="157" y="775"/>
                    <a:pt x="157" y="775"/>
                  </a:cubicBezTo>
                  <a:cubicBezTo>
                    <a:pt x="267" y="848"/>
                    <a:pt x="318" y="774"/>
                    <a:pt x="401" y="746"/>
                  </a:cubicBezTo>
                  <a:cubicBezTo>
                    <a:pt x="428" y="720"/>
                    <a:pt x="460" y="699"/>
                    <a:pt x="488" y="674"/>
                  </a:cubicBezTo>
                  <a:cubicBezTo>
                    <a:pt x="501" y="663"/>
                    <a:pt x="515" y="652"/>
                    <a:pt x="524" y="638"/>
                  </a:cubicBezTo>
                  <a:cubicBezTo>
                    <a:pt x="529" y="631"/>
                    <a:pt x="532" y="623"/>
                    <a:pt x="538" y="617"/>
                  </a:cubicBezTo>
                  <a:cubicBezTo>
                    <a:pt x="567" y="588"/>
                    <a:pt x="607" y="565"/>
                    <a:pt x="646" y="552"/>
                  </a:cubicBezTo>
                  <a:cubicBezTo>
                    <a:pt x="669" y="529"/>
                    <a:pt x="702" y="526"/>
                    <a:pt x="733" y="516"/>
                  </a:cubicBezTo>
                  <a:cubicBezTo>
                    <a:pt x="740" y="514"/>
                    <a:pt x="754" y="509"/>
                    <a:pt x="754" y="509"/>
                  </a:cubicBezTo>
                  <a:cubicBezTo>
                    <a:pt x="781" y="482"/>
                    <a:pt x="802" y="485"/>
                    <a:pt x="841" y="480"/>
                  </a:cubicBezTo>
                  <a:cubicBezTo>
                    <a:pt x="943" y="490"/>
                    <a:pt x="919" y="483"/>
                    <a:pt x="977" y="545"/>
                  </a:cubicBezTo>
                  <a:cubicBezTo>
                    <a:pt x="991" y="583"/>
                    <a:pt x="1020" y="616"/>
                    <a:pt x="1049" y="645"/>
                  </a:cubicBezTo>
                  <a:cubicBezTo>
                    <a:pt x="1069" y="699"/>
                    <a:pt x="1041" y="632"/>
                    <a:pt x="1078" y="689"/>
                  </a:cubicBezTo>
                  <a:cubicBezTo>
                    <a:pt x="1082" y="695"/>
                    <a:pt x="1081" y="704"/>
                    <a:pt x="1085" y="710"/>
                  </a:cubicBezTo>
                  <a:cubicBezTo>
                    <a:pt x="1103" y="740"/>
                    <a:pt x="1150" y="761"/>
                    <a:pt x="1179" y="775"/>
                  </a:cubicBezTo>
                  <a:cubicBezTo>
                    <a:pt x="1232" y="800"/>
                    <a:pt x="1172" y="780"/>
                    <a:pt x="1222" y="797"/>
                  </a:cubicBezTo>
                  <a:cubicBezTo>
                    <a:pt x="1236" y="802"/>
                    <a:pt x="1265" y="811"/>
                    <a:pt x="1265" y="811"/>
                  </a:cubicBezTo>
                  <a:cubicBezTo>
                    <a:pt x="1300" y="844"/>
                    <a:pt x="1357" y="842"/>
                    <a:pt x="1402" y="847"/>
                  </a:cubicBezTo>
                  <a:cubicBezTo>
                    <a:pt x="1461" y="841"/>
                    <a:pt x="1478" y="842"/>
                    <a:pt x="1525" y="818"/>
                  </a:cubicBezTo>
                  <a:cubicBezTo>
                    <a:pt x="1527" y="811"/>
                    <a:pt x="1529" y="804"/>
                    <a:pt x="1532" y="797"/>
                  </a:cubicBezTo>
                  <a:cubicBezTo>
                    <a:pt x="1536" y="789"/>
                    <a:pt x="1543" y="783"/>
                    <a:pt x="1546" y="775"/>
                  </a:cubicBezTo>
                  <a:cubicBezTo>
                    <a:pt x="1566" y="727"/>
                    <a:pt x="1570" y="667"/>
                    <a:pt x="1575" y="617"/>
                  </a:cubicBezTo>
                  <a:cubicBezTo>
                    <a:pt x="1573" y="581"/>
                    <a:pt x="1572" y="545"/>
                    <a:pt x="1568" y="509"/>
                  </a:cubicBezTo>
                  <a:cubicBezTo>
                    <a:pt x="1562" y="450"/>
                    <a:pt x="1527" y="412"/>
                    <a:pt x="1496" y="365"/>
                  </a:cubicBezTo>
                  <a:cubicBezTo>
                    <a:pt x="1480" y="314"/>
                    <a:pt x="1384" y="240"/>
                    <a:pt x="1337" y="213"/>
                  </a:cubicBezTo>
                  <a:cubicBezTo>
                    <a:pt x="1311" y="198"/>
                    <a:pt x="1285" y="182"/>
                    <a:pt x="1258" y="170"/>
                  </a:cubicBezTo>
                  <a:cubicBezTo>
                    <a:pt x="1244" y="164"/>
                    <a:pt x="1215" y="156"/>
                    <a:pt x="1215" y="156"/>
                  </a:cubicBezTo>
                  <a:cubicBezTo>
                    <a:pt x="1176" y="129"/>
                    <a:pt x="1110" y="99"/>
                    <a:pt x="1064" y="84"/>
                  </a:cubicBezTo>
                  <a:cubicBezTo>
                    <a:pt x="1028" y="60"/>
                    <a:pt x="989" y="54"/>
                    <a:pt x="949" y="41"/>
                  </a:cubicBezTo>
                  <a:cubicBezTo>
                    <a:pt x="917" y="9"/>
                    <a:pt x="875" y="10"/>
                    <a:pt x="833" y="5"/>
                  </a:cubicBezTo>
                  <a:cubicBezTo>
                    <a:pt x="765" y="10"/>
                    <a:pt x="720" y="0"/>
                    <a:pt x="675" y="48"/>
                  </a:cubicBezTo>
                  <a:close/>
                </a:path>
              </a:pathLst>
            </a:custGeom>
            <a:noFill/>
            <a:ln w="9525" cap="flat" cmpd="sng">
              <a:solidFill>
                <a:srgbClr val="FF6600"/>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graphicFrame>
          <p:nvGraphicFramePr>
            <p:cNvPr id="43036" name="Object 133"/>
            <p:cNvGraphicFramePr>
              <a:graphicFrameLocks noChangeAspect="1"/>
            </p:cNvGraphicFramePr>
            <p:nvPr/>
          </p:nvGraphicFramePr>
          <p:xfrm>
            <a:off x="3966766" y="2642289"/>
            <a:ext cx="1082558" cy="887316"/>
          </p:xfrm>
          <a:graphic>
            <a:graphicData uri="http://schemas.openxmlformats.org/presentationml/2006/ole">
              <mc:AlternateContent xmlns:mc="http://schemas.openxmlformats.org/markup-compatibility/2006">
                <mc:Choice xmlns:v="urn:schemas-microsoft-com:vml" Requires="v">
                  <p:oleObj spid="_x0000_s43144" name="Equazione" r:id="rId10" imgW="279400" imgH="228600" progId="Equation.3">
                    <p:embed/>
                  </p:oleObj>
                </mc:Choice>
                <mc:Fallback>
                  <p:oleObj name="Equazione" r:id="rId10" imgW="279400" imgH="228600" progId="Equation.3">
                    <p:embed/>
                    <p:pic>
                      <p:nvPicPr>
                        <p:cNvPr id="0" name="Object 1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6766" y="2642289"/>
                          <a:ext cx="1082558" cy="887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3014" name="Text Box 21"/>
          <p:cNvSpPr txBox="1">
            <a:spLocks noChangeArrowheads="1"/>
          </p:cNvSpPr>
          <p:nvPr/>
        </p:nvSpPr>
        <p:spPr bwMode="auto">
          <a:xfrm>
            <a:off x="5056188" y="3992563"/>
            <a:ext cx="590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ym typeface="Symbol" panose="05050102010706020507" pitchFamily="18" charset="2"/>
              </a:rPr>
              <a:t></a:t>
            </a:r>
            <a:endParaRPr lang="en-US" alt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688E1C31-9330-4E16-B417-4694CA947DBC}" type="slidenum">
              <a:rPr lang="en-US" altLang="en-US" sz="1400" smtClean="0">
                <a:solidFill>
                  <a:schemeClr val="tx1"/>
                </a:solidFill>
                <a:latin typeface="Times New Roman" panose="02020603050405020304" pitchFamily="18" charset="0"/>
              </a:rPr>
              <a:pPr>
                <a:spcBef>
                  <a:spcPct val="0"/>
                </a:spcBef>
              </a:pPr>
              <a:t>39</a:t>
            </a:fld>
            <a:endParaRPr lang="en-US" altLang="en-US" sz="1400" smtClean="0">
              <a:solidFill>
                <a:schemeClr val="tx1"/>
              </a:solidFill>
              <a:latin typeface="Times New Roman" panose="02020603050405020304" pitchFamily="18" charset="0"/>
            </a:endParaRPr>
          </a:p>
        </p:txBody>
      </p:sp>
      <p:sp>
        <p:nvSpPr>
          <p:cNvPr id="44035" name="Text Box 6"/>
          <p:cNvSpPr txBox="1">
            <a:spLocks noChangeArrowheads="1"/>
          </p:cNvSpPr>
          <p:nvPr/>
        </p:nvSpPr>
        <p:spPr bwMode="auto">
          <a:xfrm>
            <a:off x="381000" y="914400"/>
            <a:ext cx="7843838"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00B050"/>
                </a:solidFill>
              </a:rPr>
              <a:t>Success</a:t>
            </a:r>
            <a:r>
              <a:rPr lang="en-US" altLang="it-IT"/>
              <a:t> for a node               in phase    :</a:t>
            </a:r>
          </a:p>
          <a:p>
            <a:r>
              <a:rPr lang="en-US" altLang="it-IT"/>
              <a:t>   </a:t>
            </a:r>
            <a:r>
              <a:rPr lang="en-US" altLang="it-IT">
                <a:solidFill>
                  <a:srgbClr val="FF0066"/>
                </a:solidFill>
              </a:rPr>
              <a:t>disappears</a:t>
            </a:r>
            <a:r>
              <a:rPr lang="en-US" altLang="it-IT"/>
              <a:t> at the end of phase</a:t>
            </a:r>
          </a:p>
          <a:p>
            <a:r>
              <a:rPr lang="en-US" altLang="it-IT"/>
              <a:t>(enters        or           ) </a:t>
            </a:r>
          </a:p>
        </p:txBody>
      </p:sp>
      <p:sp>
        <p:nvSpPr>
          <p:cNvPr id="44036" name="Text Box 4"/>
          <p:cNvSpPr txBox="1">
            <a:spLocks noChangeArrowheads="1"/>
          </p:cNvSpPr>
          <p:nvPr/>
        </p:nvSpPr>
        <p:spPr bwMode="auto">
          <a:xfrm>
            <a:off x="152400" y="152400"/>
            <a:ext cx="1866900" cy="588963"/>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FF0066"/>
                </a:solidFill>
              </a:rPr>
              <a:t>Analysis:</a:t>
            </a:r>
          </a:p>
        </p:txBody>
      </p:sp>
      <p:graphicFrame>
        <p:nvGraphicFramePr>
          <p:cNvPr id="44037" name="Object 7"/>
          <p:cNvGraphicFramePr>
            <a:graphicFrameLocks noChangeAspect="1"/>
          </p:cNvGraphicFramePr>
          <p:nvPr/>
        </p:nvGraphicFramePr>
        <p:xfrm>
          <a:off x="4191000" y="838200"/>
          <a:ext cx="1600200" cy="735013"/>
        </p:xfrm>
        <a:graphic>
          <a:graphicData uri="http://schemas.openxmlformats.org/presentationml/2006/ole">
            <mc:AlternateContent xmlns:mc="http://schemas.openxmlformats.org/markup-compatibility/2006">
              <mc:Choice xmlns:v="urn:schemas-microsoft-com:vml" Requires="v">
                <p:oleObj spid="_x0000_s44114" name="Equation" r:id="rId3" imgW="469696" imgH="215806" progId="Equation.3">
                  <p:embed/>
                </p:oleObj>
              </mc:Choice>
              <mc:Fallback>
                <p:oleObj name="Equation" r:id="rId3" imgW="469696" imgH="215806"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838200"/>
                        <a:ext cx="16002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8" name="Object 8"/>
          <p:cNvGraphicFramePr>
            <a:graphicFrameLocks noChangeAspect="1"/>
          </p:cNvGraphicFramePr>
          <p:nvPr/>
        </p:nvGraphicFramePr>
        <p:xfrm>
          <a:off x="2209800" y="2133600"/>
          <a:ext cx="538163" cy="609600"/>
        </p:xfrm>
        <a:graphic>
          <a:graphicData uri="http://schemas.openxmlformats.org/presentationml/2006/ole">
            <mc:AlternateContent xmlns:mc="http://schemas.openxmlformats.org/markup-compatibility/2006">
              <mc:Choice xmlns:v="urn:schemas-microsoft-com:vml" Requires="v">
                <p:oleObj spid="_x0000_s44115" name="Equation" r:id="rId5" imgW="190335" imgH="215713" progId="Equation.3">
                  <p:embed/>
                </p:oleObj>
              </mc:Choice>
              <mc:Fallback>
                <p:oleObj name="Equation" r:id="rId5" imgW="190335" imgH="215713"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133600"/>
                        <a:ext cx="53816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9" name="Oval 11"/>
          <p:cNvSpPr>
            <a:spLocks noChangeArrowheads="1"/>
          </p:cNvSpPr>
          <p:nvPr/>
        </p:nvSpPr>
        <p:spPr bwMode="auto">
          <a:xfrm>
            <a:off x="4191000" y="5867400"/>
            <a:ext cx="533400" cy="533400"/>
          </a:xfrm>
          <a:prstGeom prst="ellipse">
            <a:avLst/>
          </a:prstGeom>
          <a:solidFill>
            <a:srgbClr val="008000">
              <a:alpha val="50195"/>
            </a:srgbClr>
          </a:solidFill>
          <a:ln w="9525">
            <a:solidFill>
              <a:schemeClr val="tx1"/>
            </a:solidFill>
            <a:round/>
            <a:headEnd/>
            <a:tailEnd type="none" w="lg" len="lg"/>
          </a:ln>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4040" name="Line 12"/>
          <p:cNvSpPr>
            <a:spLocks noChangeShapeType="1"/>
          </p:cNvSpPr>
          <p:nvPr/>
        </p:nvSpPr>
        <p:spPr bwMode="auto">
          <a:xfrm>
            <a:off x="2819400" y="5257800"/>
            <a:ext cx="1447800" cy="685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4041" name="Oval 13"/>
          <p:cNvSpPr>
            <a:spLocks noChangeArrowheads="1"/>
          </p:cNvSpPr>
          <p:nvPr/>
        </p:nvSpPr>
        <p:spPr bwMode="auto">
          <a:xfrm>
            <a:off x="2286000" y="48768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4042" name="Oval 14"/>
          <p:cNvSpPr>
            <a:spLocks noChangeArrowheads="1"/>
          </p:cNvSpPr>
          <p:nvPr/>
        </p:nvSpPr>
        <p:spPr bwMode="auto">
          <a:xfrm>
            <a:off x="3200400" y="42672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4043" name="Oval 15"/>
          <p:cNvSpPr>
            <a:spLocks noChangeArrowheads="1"/>
          </p:cNvSpPr>
          <p:nvPr/>
        </p:nvSpPr>
        <p:spPr bwMode="auto">
          <a:xfrm>
            <a:off x="6248400" y="47244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4044" name="Line 16"/>
          <p:cNvSpPr>
            <a:spLocks noChangeShapeType="1"/>
          </p:cNvSpPr>
          <p:nvPr/>
        </p:nvSpPr>
        <p:spPr bwMode="auto">
          <a:xfrm flipH="1" flipV="1">
            <a:off x="3581400" y="4724400"/>
            <a:ext cx="7620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4045" name="Line 17"/>
          <p:cNvSpPr>
            <a:spLocks noChangeShapeType="1"/>
          </p:cNvSpPr>
          <p:nvPr/>
        </p:nvSpPr>
        <p:spPr bwMode="auto">
          <a:xfrm flipV="1">
            <a:off x="4724400" y="5181600"/>
            <a:ext cx="16002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4046" name="Line 18"/>
          <p:cNvSpPr>
            <a:spLocks noChangeShapeType="1"/>
          </p:cNvSpPr>
          <p:nvPr/>
        </p:nvSpPr>
        <p:spPr bwMode="auto">
          <a:xfrm>
            <a:off x="4267200" y="4724400"/>
            <a:ext cx="1447800" cy="152400"/>
          </a:xfrm>
          <a:prstGeom prst="line">
            <a:avLst/>
          </a:prstGeom>
          <a:noFill/>
          <a:ln w="381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4047" name="Text Box 19"/>
          <p:cNvSpPr txBox="1">
            <a:spLocks noChangeArrowheads="1"/>
          </p:cNvSpPr>
          <p:nvPr/>
        </p:nvSpPr>
        <p:spPr bwMode="auto">
          <a:xfrm>
            <a:off x="3352800" y="5105400"/>
            <a:ext cx="366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chemeClr val="tx1"/>
                </a:solidFill>
              </a:rPr>
              <a:t>1</a:t>
            </a:r>
          </a:p>
        </p:txBody>
      </p:sp>
      <p:sp>
        <p:nvSpPr>
          <p:cNvPr id="44048" name="Text Box 20"/>
          <p:cNvSpPr txBox="1">
            <a:spLocks noChangeArrowheads="1"/>
          </p:cNvSpPr>
          <p:nvPr/>
        </p:nvSpPr>
        <p:spPr bwMode="auto">
          <a:xfrm>
            <a:off x="3886200" y="4876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chemeClr val="tx1"/>
                </a:solidFill>
              </a:rPr>
              <a:t>2</a:t>
            </a:r>
          </a:p>
        </p:txBody>
      </p:sp>
      <p:graphicFrame>
        <p:nvGraphicFramePr>
          <p:cNvPr id="44049" name="Object 21"/>
          <p:cNvGraphicFramePr>
            <a:graphicFrameLocks noChangeAspect="1"/>
          </p:cNvGraphicFramePr>
          <p:nvPr/>
        </p:nvGraphicFramePr>
        <p:xfrm>
          <a:off x="5410200" y="5029200"/>
          <a:ext cx="441325" cy="552450"/>
        </p:xfrm>
        <a:graphic>
          <a:graphicData uri="http://schemas.openxmlformats.org/presentationml/2006/ole">
            <mc:AlternateContent xmlns:mc="http://schemas.openxmlformats.org/markup-compatibility/2006">
              <mc:Choice xmlns:v="urn:schemas-microsoft-com:vml" Requires="v">
                <p:oleObj spid="_x0000_s44116" name="Equation" r:id="rId7" imgW="152334" imgH="190417" progId="Equation.3">
                  <p:embed/>
                </p:oleObj>
              </mc:Choice>
              <mc:Fallback>
                <p:oleObj name="Equation" r:id="rId7" imgW="152334" imgH="190417" progId="Equation.3">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5029200"/>
                        <a:ext cx="4413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50" name="Text Box 24"/>
          <p:cNvSpPr txBox="1">
            <a:spLocks noChangeArrowheads="1"/>
          </p:cNvSpPr>
          <p:nvPr/>
        </p:nvSpPr>
        <p:spPr bwMode="auto">
          <a:xfrm>
            <a:off x="3581400" y="3657600"/>
            <a:ext cx="4344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800"/>
              <a:t>No neighbor elects itself</a:t>
            </a:r>
          </a:p>
        </p:txBody>
      </p:sp>
      <p:graphicFrame>
        <p:nvGraphicFramePr>
          <p:cNvPr id="44051" name="Object 28"/>
          <p:cNvGraphicFramePr>
            <a:graphicFrameLocks noChangeAspect="1"/>
          </p:cNvGraphicFramePr>
          <p:nvPr/>
        </p:nvGraphicFramePr>
        <p:xfrm>
          <a:off x="381000" y="1524000"/>
          <a:ext cx="457200" cy="457200"/>
        </p:xfrm>
        <a:graphic>
          <a:graphicData uri="http://schemas.openxmlformats.org/presentationml/2006/ole">
            <mc:AlternateContent xmlns:mc="http://schemas.openxmlformats.org/markup-compatibility/2006">
              <mc:Choice xmlns:v="urn:schemas-microsoft-com:vml" Requires="v">
                <p:oleObj spid="_x0000_s44117" name="Equation" r:id="rId9" imgW="152268" imgH="152268" progId="Equation.3">
                  <p:embed/>
                </p:oleObj>
              </mc:Choice>
              <mc:Fallback>
                <p:oleObj name="Equation" r:id="rId9" imgW="152268" imgH="152268" progId="Equation.3">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15240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52" name="Object 30"/>
          <p:cNvGraphicFramePr>
            <a:graphicFrameLocks noChangeAspect="1"/>
          </p:cNvGraphicFramePr>
          <p:nvPr/>
        </p:nvGraphicFramePr>
        <p:xfrm>
          <a:off x="4267200" y="5943600"/>
          <a:ext cx="457200" cy="457200"/>
        </p:xfrm>
        <a:graphic>
          <a:graphicData uri="http://schemas.openxmlformats.org/presentationml/2006/ole">
            <mc:AlternateContent xmlns:mc="http://schemas.openxmlformats.org/markup-compatibility/2006">
              <mc:Choice xmlns:v="urn:schemas-microsoft-com:vml" Requires="v">
                <p:oleObj spid="_x0000_s44118" name="Equation" r:id="rId11" imgW="152268" imgH="152268" progId="Equation.3">
                  <p:embed/>
                </p:oleObj>
              </mc:Choice>
              <mc:Fallback>
                <p:oleObj name="Equation" r:id="rId11" imgW="152268" imgH="152268" progId="Equation.3">
                  <p:embed/>
                  <p:pic>
                    <p:nvPicPr>
                      <p:cNvPr id="0"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59436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53" name="Object 32"/>
          <p:cNvGraphicFramePr>
            <a:graphicFrameLocks noChangeAspect="1"/>
          </p:cNvGraphicFramePr>
          <p:nvPr/>
        </p:nvGraphicFramePr>
        <p:xfrm>
          <a:off x="6705600" y="1524000"/>
          <a:ext cx="381000" cy="476250"/>
        </p:xfrm>
        <a:graphic>
          <a:graphicData uri="http://schemas.openxmlformats.org/presentationml/2006/ole">
            <mc:AlternateContent xmlns:mc="http://schemas.openxmlformats.org/markup-compatibility/2006">
              <mc:Choice xmlns:v="urn:schemas-microsoft-com:vml" Requires="v">
                <p:oleObj spid="_x0000_s44119" name="Equation" r:id="rId12" imgW="152334" imgH="190417" progId="Equation.3">
                  <p:embed/>
                </p:oleObj>
              </mc:Choice>
              <mc:Fallback>
                <p:oleObj name="Equation" r:id="rId12" imgW="152334" imgH="190417" progId="Equation.3">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1524000"/>
                        <a:ext cx="381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54" name="Object 33"/>
          <p:cNvGraphicFramePr>
            <a:graphicFrameLocks noChangeAspect="1"/>
          </p:cNvGraphicFramePr>
          <p:nvPr/>
        </p:nvGraphicFramePr>
        <p:xfrm>
          <a:off x="3429000" y="2133600"/>
          <a:ext cx="1143000" cy="557213"/>
        </p:xfrm>
        <a:graphic>
          <a:graphicData uri="http://schemas.openxmlformats.org/presentationml/2006/ole">
            <mc:AlternateContent xmlns:mc="http://schemas.openxmlformats.org/markup-compatibility/2006">
              <mc:Choice xmlns:v="urn:schemas-microsoft-com:vml" Requires="v">
                <p:oleObj spid="_x0000_s44120" name="Equation" r:id="rId14" imgW="469900" imgH="228600" progId="Equation.3">
                  <p:embed/>
                </p:oleObj>
              </mc:Choice>
              <mc:Fallback>
                <p:oleObj name="Equation" r:id="rId14" imgW="469900" imgH="228600" progId="Equation.3">
                  <p:embed/>
                  <p:pic>
                    <p:nvPicPr>
                      <p:cNvPr id="0" name="Object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29000" y="2133600"/>
                        <a:ext cx="1143000" cy="55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55" name="Object 34"/>
          <p:cNvGraphicFramePr>
            <a:graphicFrameLocks noChangeAspect="1"/>
          </p:cNvGraphicFramePr>
          <p:nvPr/>
        </p:nvGraphicFramePr>
        <p:xfrm>
          <a:off x="7543800" y="990600"/>
          <a:ext cx="381000" cy="476250"/>
        </p:xfrm>
        <a:graphic>
          <a:graphicData uri="http://schemas.openxmlformats.org/presentationml/2006/ole">
            <mc:AlternateContent xmlns:mc="http://schemas.openxmlformats.org/markup-compatibility/2006">
              <mc:Choice xmlns:v="urn:schemas-microsoft-com:vml" Requires="v">
                <p:oleObj spid="_x0000_s44121" name="Equation" r:id="rId16" imgW="152334" imgH="190417" progId="Equation.3">
                  <p:embed/>
                </p:oleObj>
              </mc:Choice>
              <mc:Fallback>
                <p:oleObj name="Equation" r:id="rId16" imgW="152334" imgH="190417" progId="Equation.3">
                  <p:embed/>
                  <p:pic>
                    <p:nvPicPr>
                      <p:cNvPr id="0" name="Object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990600"/>
                        <a:ext cx="381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56" name="Text Box 35"/>
          <p:cNvSpPr txBox="1">
            <a:spLocks noChangeArrowheads="1"/>
          </p:cNvSpPr>
          <p:nvPr/>
        </p:nvSpPr>
        <p:spPr bwMode="auto">
          <a:xfrm>
            <a:off x="228600" y="3048000"/>
            <a:ext cx="20574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400"/>
              <a:t>A good scenario</a:t>
            </a:r>
          </a:p>
          <a:p>
            <a:r>
              <a:rPr lang="en-US" altLang="it-IT" sz="2400"/>
              <a:t>that guarantees</a:t>
            </a:r>
          </a:p>
          <a:p>
            <a:r>
              <a:rPr lang="en-US" altLang="it-IT" sz="2400"/>
              <a:t>success for </a:t>
            </a:r>
            <a:r>
              <a:rPr lang="en-US" altLang="it-IT" sz="2400">
                <a:solidFill>
                  <a:schemeClr val="tx1"/>
                </a:solidFill>
              </a:rPr>
              <a:t>z</a:t>
            </a:r>
            <a:r>
              <a:rPr lang="en-US" altLang="it-IT" sz="2400"/>
              <a:t> and all of its neighbors</a:t>
            </a:r>
          </a:p>
        </p:txBody>
      </p:sp>
      <p:sp>
        <p:nvSpPr>
          <p:cNvPr id="44057" name="Text Box 36"/>
          <p:cNvSpPr txBox="1">
            <a:spLocks noChangeArrowheads="1"/>
          </p:cNvSpPr>
          <p:nvPr/>
        </p:nvSpPr>
        <p:spPr bwMode="auto">
          <a:xfrm>
            <a:off x="4953000" y="5943600"/>
            <a:ext cx="2506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elects itself</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1F992F19-A493-42DE-8772-3C80509F87FE}" type="slidenum">
              <a:rPr lang="en-US" altLang="en-US" sz="1400" smtClean="0">
                <a:solidFill>
                  <a:schemeClr val="tx1"/>
                </a:solidFill>
                <a:latin typeface="Times New Roman" panose="02020603050405020304" pitchFamily="18" charset="0"/>
              </a:rPr>
              <a:pPr>
                <a:spcBef>
                  <a:spcPct val="0"/>
                </a:spcBef>
              </a:pPr>
              <a:t>4</a:t>
            </a:fld>
            <a:endParaRPr lang="en-US" altLang="en-US" sz="1400" smtClean="0">
              <a:solidFill>
                <a:schemeClr val="tx1"/>
              </a:solidFill>
              <a:latin typeface="Times New Roman" panose="02020603050405020304" pitchFamily="18" charset="0"/>
            </a:endParaRPr>
          </a:p>
        </p:txBody>
      </p:sp>
      <p:sp>
        <p:nvSpPr>
          <p:cNvPr id="8195" name="Text Box 2"/>
          <p:cNvSpPr txBox="1">
            <a:spLocks noChangeArrowheads="1"/>
          </p:cNvSpPr>
          <p:nvPr/>
        </p:nvSpPr>
        <p:spPr bwMode="auto">
          <a:xfrm>
            <a:off x="593725" y="254000"/>
            <a:ext cx="698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FF3300"/>
                </a:solidFill>
              </a:rPr>
              <a:t>Size of Maximal Independent Sets</a:t>
            </a:r>
          </a:p>
        </p:txBody>
      </p:sp>
      <p:sp>
        <p:nvSpPr>
          <p:cNvPr id="8196" name="Oval 13"/>
          <p:cNvSpPr>
            <a:spLocks noChangeArrowheads="1"/>
          </p:cNvSpPr>
          <p:nvPr/>
        </p:nvSpPr>
        <p:spPr bwMode="auto">
          <a:xfrm>
            <a:off x="1524000" y="2819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8197" name="Oval 29"/>
          <p:cNvSpPr>
            <a:spLocks noChangeArrowheads="1"/>
          </p:cNvSpPr>
          <p:nvPr/>
        </p:nvSpPr>
        <p:spPr bwMode="auto">
          <a:xfrm>
            <a:off x="1524000" y="175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8198" name="Oval 30"/>
          <p:cNvSpPr>
            <a:spLocks noChangeArrowheads="1"/>
          </p:cNvSpPr>
          <p:nvPr/>
        </p:nvSpPr>
        <p:spPr bwMode="auto">
          <a:xfrm>
            <a:off x="762000" y="213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8199" name="Oval 31"/>
          <p:cNvSpPr>
            <a:spLocks noChangeArrowheads="1"/>
          </p:cNvSpPr>
          <p:nvPr/>
        </p:nvSpPr>
        <p:spPr bwMode="auto">
          <a:xfrm>
            <a:off x="838200" y="3581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8200" name="Oval 32"/>
          <p:cNvSpPr>
            <a:spLocks noChangeArrowheads="1"/>
          </p:cNvSpPr>
          <p:nvPr/>
        </p:nvSpPr>
        <p:spPr bwMode="auto">
          <a:xfrm>
            <a:off x="381000" y="2819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8201" name="Oval 33"/>
          <p:cNvSpPr>
            <a:spLocks noChangeArrowheads="1"/>
          </p:cNvSpPr>
          <p:nvPr/>
        </p:nvSpPr>
        <p:spPr bwMode="auto">
          <a:xfrm>
            <a:off x="2514600" y="2819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8202" name="Oval 34"/>
          <p:cNvSpPr>
            <a:spLocks noChangeArrowheads="1"/>
          </p:cNvSpPr>
          <p:nvPr/>
        </p:nvSpPr>
        <p:spPr bwMode="auto">
          <a:xfrm>
            <a:off x="1524000" y="3962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8203" name="Oval 35"/>
          <p:cNvSpPr>
            <a:spLocks noChangeArrowheads="1"/>
          </p:cNvSpPr>
          <p:nvPr/>
        </p:nvSpPr>
        <p:spPr bwMode="auto">
          <a:xfrm>
            <a:off x="2209800" y="213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8204" name="Oval 36"/>
          <p:cNvSpPr>
            <a:spLocks noChangeArrowheads="1"/>
          </p:cNvSpPr>
          <p:nvPr/>
        </p:nvSpPr>
        <p:spPr bwMode="auto">
          <a:xfrm>
            <a:off x="2209800" y="3429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8205" name="Line 37"/>
          <p:cNvSpPr>
            <a:spLocks noChangeShapeType="1"/>
          </p:cNvSpPr>
          <p:nvPr/>
        </p:nvSpPr>
        <p:spPr bwMode="auto">
          <a:xfrm>
            <a:off x="990600" y="2438400"/>
            <a:ext cx="5334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8206" name="Line 38"/>
          <p:cNvSpPr>
            <a:spLocks noChangeShapeType="1"/>
          </p:cNvSpPr>
          <p:nvPr/>
        </p:nvSpPr>
        <p:spPr bwMode="auto">
          <a:xfrm>
            <a:off x="685800" y="29718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8207" name="Line 39"/>
          <p:cNvSpPr>
            <a:spLocks noChangeShapeType="1"/>
          </p:cNvSpPr>
          <p:nvPr/>
        </p:nvSpPr>
        <p:spPr bwMode="auto">
          <a:xfrm flipV="1">
            <a:off x="1066800" y="30480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8208" name="Line 42"/>
          <p:cNvSpPr>
            <a:spLocks noChangeShapeType="1"/>
          </p:cNvSpPr>
          <p:nvPr/>
        </p:nvSpPr>
        <p:spPr bwMode="auto">
          <a:xfrm>
            <a:off x="1676400" y="2057400"/>
            <a:ext cx="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8209" name="Line 44"/>
          <p:cNvSpPr>
            <a:spLocks noChangeShapeType="1"/>
          </p:cNvSpPr>
          <p:nvPr/>
        </p:nvSpPr>
        <p:spPr bwMode="auto">
          <a:xfrm>
            <a:off x="1676400" y="3124200"/>
            <a:ext cx="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8210" name="Line 45"/>
          <p:cNvSpPr>
            <a:spLocks noChangeShapeType="1"/>
          </p:cNvSpPr>
          <p:nvPr/>
        </p:nvSpPr>
        <p:spPr bwMode="auto">
          <a:xfrm flipV="1">
            <a:off x="1752600" y="2362200"/>
            <a:ext cx="5334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8211" name="Line 46"/>
          <p:cNvSpPr>
            <a:spLocks noChangeShapeType="1"/>
          </p:cNvSpPr>
          <p:nvPr/>
        </p:nvSpPr>
        <p:spPr bwMode="auto">
          <a:xfrm>
            <a:off x="1828800" y="2971800"/>
            <a:ext cx="685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8212" name="Line 47"/>
          <p:cNvSpPr>
            <a:spLocks noChangeShapeType="1"/>
          </p:cNvSpPr>
          <p:nvPr/>
        </p:nvSpPr>
        <p:spPr bwMode="auto">
          <a:xfrm>
            <a:off x="1752600" y="3048000"/>
            <a:ext cx="5334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20" name="Oval 48"/>
          <p:cNvSpPr>
            <a:spLocks noChangeArrowheads="1"/>
          </p:cNvSpPr>
          <p:nvPr/>
        </p:nvSpPr>
        <p:spPr bwMode="auto">
          <a:xfrm>
            <a:off x="4419600" y="2819400"/>
            <a:ext cx="304800" cy="304800"/>
          </a:xfrm>
          <a:prstGeom prst="ellipse">
            <a:avLst/>
          </a:prstGeom>
          <a:solidFill>
            <a:srgbClr val="FF0000"/>
          </a:solidFill>
          <a:ln w="9525">
            <a:solidFill>
              <a:srgbClr val="FF0000"/>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21" name="Oval 49"/>
          <p:cNvSpPr>
            <a:spLocks noChangeArrowheads="1"/>
          </p:cNvSpPr>
          <p:nvPr/>
        </p:nvSpPr>
        <p:spPr bwMode="auto">
          <a:xfrm>
            <a:off x="4419600" y="175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22" name="Oval 50"/>
          <p:cNvSpPr>
            <a:spLocks noChangeArrowheads="1"/>
          </p:cNvSpPr>
          <p:nvPr/>
        </p:nvSpPr>
        <p:spPr bwMode="auto">
          <a:xfrm>
            <a:off x="3657600" y="213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23" name="Oval 51"/>
          <p:cNvSpPr>
            <a:spLocks noChangeArrowheads="1"/>
          </p:cNvSpPr>
          <p:nvPr/>
        </p:nvSpPr>
        <p:spPr bwMode="auto">
          <a:xfrm>
            <a:off x="3733800" y="3581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24" name="Oval 52"/>
          <p:cNvSpPr>
            <a:spLocks noChangeArrowheads="1"/>
          </p:cNvSpPr>
          <p:nvPr/>
        </p:nvSpPr>
        <p:spPr bwMode="auto">
          <a:xfrm>
            <a:off x="3276600" y="2819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25" name="Oval 53"/>
          <p:cNvSpPr>
            <a:spLocks noChangeArrowheads="1"/>
          </p:cNvSpPr>
          <p:nvPr/>
        </p:nvSpPr>
        <p:spPr bwMode="auto">
          <a:xfrm>
            <a:off x="5410200" y="2819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26" name="Oval 54"/>
          <p:cNvSpPr>
            <a:spLocks noChangeArrowheads="1"/>
          </p:cNvSpPr>
          <p:nvPr/>
        </p:nvSpPr>
        <p:spPr bwMode="auto">
          <a:xfrm>
            <a:off x="4419600" y="3962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27" name="Oval 55"/>
          <p:cNvSpPr>
            <a:spLocks noChangeArrowheads="1"/>
          </p:cNvSpPr>
          <p:nvPr/>
        </p:nvSpPr>
        <p:spPr bwMode="auto">
          <a:xfrm>
            <a:off x="5105400" y="213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28" name="Oval 56"/>
          <p:cNvSpPr>
            <a:spLocks noChangeArrowheads="1"/>
          </p:cNvSpPr>
          <p:nvPr/>
        </p:nvSpPr>
        <p:spPr bwMode="auto">
          <a:xfrm>
            <a:off x="5105400" y="3429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29" name="Line 57"/>
          <p:cNvSpPr>
            <a:spLocks noChangeShapeType="1"/>
          </p:cNvSpPr>
          <p:nvPr/>
        </p:nvSpPr>
        <p:spPr bwMode="auto">
          <a:xfrm>
            <a:off x="3886200" y="2438400"/>
            <a:ext cx="5334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30" name="Line 58"/>
          <p:cNvSpPr>
            <a:spLocks noChangeShapeType="1"/>
          </p:cNvSpPr>
          <p:nvPr/>
        </p:nvSpPr>
        <p:spPr bwMode="auto">
          <a:xfrm>
            <a:off x="3581400" y="29718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31" name="Line 59"/>
          <p:cNvSpPr>
            <a:spLocks noChangeShapeType="1"/>
          </p:cNvSpPr>
          <p:nvPr/>
        </p:nvSpPr>
        <p:spPr bwMode="auto">
          <a:xfrm flipV="1">
            <a:off x="3962400" y="30480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32" name="Line 60"/>
          <p:cNvSpPr>
            <a:spLocks noChangeShapeType="1"/>
          </p:cNvSpPr>
          <p:nvPr/>
        </p:nvSpPr>
        <p:spPr bwMode="auto">
          <a:xfrm>
            <a:off x="4572000" y="2057400"/>
            <a:ext cx="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33" name="Line 61"/>
          <p:cNvSpPr>
            <a:spLocks noChangeShapeType="1"/>
          </p:cNvSpPr>
          <p:nvPr/>
        </p:nvSpPr>
        <p:spPr bwMode="auto">
          <a:xfrm>
            <a:off x="4572000" y="3124200"/>
            <a:ext cx="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15934" name="Line 62"/>
          <p:cNvSpPr>
            <a:spLocks noChangeShapeType="1"/>
          </p:cNvSpPr>
          <p:nvPr/>
        </p:nvSpPr>
        <p:spPr bwMode="auto">
          <a:xfrm flipV="1">
            <a:off x="4648200" y="2362200"/>
            <a:ext cx="5334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35" name="Line 63"/>
          <p:cNvSpPr>
            <a:spLocks noChangeShapeType="1"/>
          </p:cNvSpPr>
          <p:nvPr/>
        </p:nvSpPr>
        <p:spPr bwMode="auto">
          <a:xfrm>
            <a:off x="4724400" y="2971800"/>
            <a:ext cx="685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36" name="Line 64"/>
          <p:cNvSpPr>
            <a:spLocks noChangeShapeType="1"/>
          </p:cNvSpPr>
          <p:nvPr/>
        </p:nvSpPr>
        <p:spPr bwMode="auto">
          <a:xfrm>
            <a:off x="4648200" y="3048000"/>
            <a:ext cx="5334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37" name="Oval 65"/>
          <p:cNvSpPr>
            <a:spLocks noChangeArrowheads="1"/>
          </p:cNvSpPr>
          <p:nvPr/>
        </p:nvSpPr>
        <p:spPr bwMode="auto">
          <a:xfrm>
            <a:off x="7162800" y="2819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38" name="Oval 66"/>
          <p:cNvSpPr>
            <a:spLocks noChangeArrowheads="1"/>
          </p:cNvSpPr>
          <p:nvPr/>
        </p:nvSpPr>
        <p:spPr bwMode="auto">
          <a:xfrm>
            <a:off x="7162800" y="175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39" name="Oval 67"/>
          <p:cNvSpPr>
            <a:spLocks noChangeArrowheads="1"/>
          </p:cNvSpPr>
          <p:nvPr/>
        </p:nvSpPr>
        <p:spPr bwMode="auto">
          <a:xfrm>
            <a:off x="6400800" y="2133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40" name="Oval 68"/>
          <p:cNvSpPr>
            <a:spLocks noChangeArrowheads="1"/>
          </p:cNvSpPr>
          <p:nvPr/>
        </p:nvSpPr>
        <p:spPr bwMode="auto">
          <a:xfrm>
            <a:off x="6477000" y="35814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41" name="Oval 69"/>
          <p:cNvSpPr>
            <a:spLocks noChangeArrowheads="1"/>
          </p:cNvSpPr>
          <p:nvPr/>
        </p:nvSpPr>
        <p:spPr bwMode="auto">
          <a:xfrm>
            <a:off x="6019800" y="2819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42" name="Oval 70"/>
          <p:cNvSpPr>
            <a:spLocks noChangeArrowheads="1"/>
          </p:cNvSpPr>
          <p:nvPr/>
        </p:nvSpPr>
        <p:spPr bwMode="auto">
          <a:xfrm>
            <a:off x="8153400" y="2819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43" name="Oval 71"/>
          <p:cNvSpPr>
            <a:spLocks noChangeArrowheads="1"/>
          </p:cNvSpPr>
          <p:nvPr/>
        </p:nvSpPr>
        <p:spPr bwMode="auto">
          <a:xfrm>
            <a:off x="7162800" y="3962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44" name="Oval 72"/>
          <p:cNvSpPr>
            <a:spLocks noChangeArrowheads="1"/>
          </p:cNvSpPr>
          <p:nvPr/>
        </p:nvSpPr>
        <p:spPr bwMode="auto">
          <a:xfrm>
            <a:off x="7848600" y="21336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45" name="Oval 73"/>
          <p:cNvSpPr>
            <a:spLocks noChangeArrowheads="1"/>
          </p:cNvSpPr>
          <p:nvPr/>
        </p:nvSpPr>
        <p:spPr bwMode="auto">
          <a:xfrm>
            <a:off x="7848600" y="34290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46" name="Line 74"/>
          <p:cNvSpPr>
            <a:spLocks noChangeShapeType="1"/>
          </p:cNvSpPr>
          <p:nvPr/>
        </p:nvSpPr>
        <p:spPr bwMode="auto">
          <a:xfrm>
            <a:off x="6629400" y="2438400"/>
            <a:ext cx="5334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47" name="Line 75"/>
          <p:cNvSpPr>
            <a:spLocks noChangeShapeType="1"/>
          </p:cNvSpPr>
          <p:nvPr/>
        </p:nvSpPr>
        <p:spPr bwMode="auto">
          <a:xfrm>
            <a:off x="6324600" y="29718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48" name="Line 76"/>
          <p:cNvSpPr>
            <a:spLocks noChangeShapeType="1"/>
          </p:cNvSpPr>
          <p:nvPr/>
        </p:nvSpPr>
        <p:spPr bwMode="auto">
          <a:xfrm flipV="1">
            <a:off x="6705600" y="30480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49" name="Line 77"/>
          <p:cNvSpPr>
            <a:spLocks noChangeShapeType="1"/>
          </p:cNvSpPr>
          <p:nvPr/>
        </p:nvSpPr>
        <p:spPr bwMode="auto">
          <a:xfrm>
            <a:off x="7315200" y="2057400"/>
            <a:ext cx="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50" name="Line 78"/>
          <p:cNvSpPr>
            <a:spLocks noChangeShapeType="1"/>
          </p:cNvSpPr>
          <p:nvPr/>
        </p:nvSpPr>
        <p:spPr bwMode="auto">
          <a:xfrm>
            <a:off x="7315200" y="3124200"/>
            <a:ext cx="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15951" name="Line 79"/>
          <p:cNvSpPr>
            <a:spLocks noChangeShapeType="1"/>
          </p:cNvSpPr>
          <p:nvPr/>
        </p:nvSpPr>
        <p:spPr bwMode="auto">
          <a:xfrm flipV="1">
            <a:off x="7391400" y="2362200"/>
            <a:ext cx="5334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52" name="Line 80"/>
          <p:cNvSpPr>
            <a:spLocks noChangeShapeType="1"/>
          </p:cNvSpPr>
          <p:nvPr/>
        </p:nvSpPr>
        <p:spPr bwMode="auto">
          <a:xfrm>
            <a:off x="7467600" y="2971800"/>
            <a:ext cx="685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615953" name="Line 81"/>
          <p:cNvSpPr>
            <a:spLocks noChangeShapeType="1"/>
          </p:cNvSpPr>
          <p:nvPr/>
        </p:nvSpPr>
        <p:spPr bwMode="auto">
          <a:xfrm>
            <a:off x="7391400" y="3048000"/>
            <a:ext cx="5334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8247" name="Text Box 82"/>
          <p:cNvSpPr txBox="1">
            <a:spLocks noChangeArrowheads="1"/>
          </p:cNvSpPr>
          <p:nvPr/>
        </p:nvSpPr>
        <p:spPr bwMode="auto">
          <a:xfrm>
            <a:off x="388938" y="1214438"/>
            <a:ext cx="1820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400"/>
              <a:t>A graph G…</a:t>
            </a:r>
          </a:p>
        </p:txBody>
      </p:sp>
      <p:sp>
        <p:nvSpPr>
          <p:cNvPr id="1615955" name="Text Box 83"/>
          <p:cNvSpPr txBox="1">
            <a:spLocks noChangeArrowheads="1"/>
          </p:cNvSpPr>
          <p:nvPr/>
        </p:nvSpPr>
        <p:spPr bwMode="auto">
          <a:xfrm>
            <a:off x="3248025" y="914400"/>
            <a:ext cx="2771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400"/>
              <a:t>…a MIS of </a:t>
            </a:r>
            <a:r>
              <a:rPr lang="en-US" altLang="it-IT" sz="2400">
                <a:solidFill>
                  <a:srgbClr val="7030A0"/>
                </a:solidFill>
              </a:rPr>
              <a:t>minimum</a:t>
            </a:r>
            <a:r>
              <a:rPr lang="en-US" altLang="it-IT" sz="2400"/>
              <a:t> size…</a:t>
            </a:r>
            <a:endParaRPr lang="en-US" altLang="it-IT"/>
          </a:p>
        </p:txBody>
      </p:sp>
      <p:sp>
        <p:nvSpPr>
          <p:cNvPr id="1615956" name="Text Box 84"/>
          <p:cNvSpPr txBox="1">
            <a:spLocks noChangeArrowheads="1"/>
          </p:cNvSpPr>
          <p:nvPr/>
        </p:nvSpPr>
        <p:spPr bwMode="auto">
          <a:xfrm>
            <a:off x="6019800" y="750888"/>
            <a:ext cx="266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000"/>
              <a:t>…a MIS of </a:t>
            </a:r>
            <a:r>
              <a:rPr lang="en-US" altLang="it-IT" sz="2000">
                <a:solidFill>
                  <a:srgbClr val="009900"/>
                </a:solidFill>
              </a:rPr>
              <a:t>maximum</a:t>
            </a:r>
            <a:r>
              <a:rPr lang="en-US" altLang="it-IT" sz="2000"/>
              <a:t> size (a.k.a. </a:t>
            </a:r>
            <a:r>
              <a:rPr lang="en-US" altLang="it-IT" sz="2000">
                <a:solidFill>
                  <a:srgbClr val="009900"/>
                </a:solidFill>
              </a:rPr>
              <a:t>maximum independent set</a:t>
            </a:r>
            <a:r>
              <a:rPr lang="en-US" altLang="it-IT" sz="2000"/>
              <a:t>)</a:t>
            </a:r>
          </a:p>
        </p:txBody>
      </p:sp>
      <p:sp>
        <p:nvSpPr>
          <p:cNvPr id="1615957" name="Oval 85"/>
          <p:cNvSpPr>
            <a:spLocks noChangeArrowheads="1"/>
          </p:cNvSpPr>
          <p:nvPr/>
        </p:nvSpPr>
        <p:spPr bwMode="auto">
          <a:xfrm>
            <a:off x="8153400" y="2819400"/>
            <a:ext cx="304800" cy="304800"/>
          </a:xfrm>
          <a:prstGeom prst="ellipse">
            <a:avLst/>
          </a:prstGeom>
          <a:solidFill>
            <a:srgbClr val="FF0000"/>
          </a:solidFill>
          <a:ln w="9525">
            <a:solidFill>
              <a:srgbClr val="FF0000"/>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58" name="Oval 86"/>
          <p:cNvSpPr>
            <a:spLocks noChangeArrowheads="1"/>
          </p:cNvSpPr>
          <p:nvPr/>
        </p:nvSpPr>
        <p:spPr bwMode="auto">
          <a:xfrm>
            <a:off x="6019800" y="2819400"/>
            <a:ext cx="304800" cy="304800"/>
          </a:xfrm>
          <a:prstGeom prst="ellipse">
            <a:avLst/>
          </a:prstGeom>
          <a:solidFill>
            <a:srgbClr val="FF0000"/>
          </a:solidFill>
          <a:ln w="9525">
            <a:solidFill>
              <a:srgbClr val="FF0000"/>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59" name="Oval 87"/>
          <p:cNvSpPr>
            <a:spLocks noChangeArrowheads="1"/>
          </p:cNvSpPr>
          <p:nvPr/>
        </p:nvSpPr>
        <p:spPr bwMode="auto">
          <a:xfrm>
            <a:off x="7162800" y="3962400"/>
            <a:ext cx="304800" cy="304800"/>
          </a:xfrm>
          <a:prstGeom prst="ellipse">
            <a:avLst/>
          </a:prstGeom>
          <a:solidFill>
            <a:srgbClr val="FF0000"/>
          </a:solidFill>
          <a:ln w="9525">
            <a:solidFill>
              <a:srgbClr val="FF0000"/>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615960" name="Oval 88"/>
          <p:cNvSpPr>
            <a:spLocks noChangeArrowheads="1"/>
          </p:cNvSpPr>
          <p:nvPr/>
        </p:nvSpPr>
        <p:spPr bwMode="auto">
          <a:xfrm>
            <a:off x="7162800" y="1752600"/>
            <a:ext cx="304800" cy="304800"/>
          </a:xfrm>
          <a:prstGeom prst="ellipse">
            <a:avLst/>
          </a:prstGeom>
          <a:solidFill>
            <a:srgbClr val="FF0000"/>
          </a:solidFill>
          <a:ln w="9525">
            <a:solidFill>
              <a:srgbClr val="FF0000"/>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63" name="Text Box 3"/>
          <p:cNvSpPr txBox="1">
            <a:spLocks noChangeArrowheads="1"/>
          </p:cNvSpPr>
          <p:nvPr/>
        </p:nvSpPr>
        <p:spPr bwMode="auto">
          <a:xfrm>
            <a:off x="228600" y="4343400"/>
            <a:ext cx="84582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000" b="1"/>
              <a:t>Remark 1</a:t>
            </a:r>
            <a:r>
              <a:rPr lang="en-US" altLang="it-IT" sz="2000"/>
              <a:t>: The ratio between the size of a </a:t>
            </a:r>
            <a:r>
              <a:rPr lang="en-US" altLang="it-IT" sz="2000">
                <a:solidFill>
                  <a:srgbClr val="009900"/>
                </a:solidFill>
              </a:rPr>
              <a:t>maximum</a:t>
            </a:r>
            <a:r>
              <a:rPr lang="en-US" altLang="it-IT" sz="2000"/>
              <a:t> MIS and a </a:t>
            </a:r>
            <a:r>
              <a:rPr lang="en-US" altLang="it-IT" sz="2000">
                <a:solidFill>
                  <a:srgbClr val="7030A0"/>
                </a:solidFill>
              </a:rPr>
              <a:t>minimum</a:t>
            </a:r>
            <a:r>
              <a:rPr lang="en-US" altLang="it-IT" sz="2000"/>
              <a:t> MIS is </a:t>
            </a:r>
            <a:r>
              <a:rPr lang="en-US" altLang="it-IT" sz="2000">
                <a:solidFill>
                  <a:srgbClr val="FF0000"/>
                </a:solidFill>
              </a:rPr>
              <a:t>unbounded</a:t>
            </a:r>
            <a:r>
              <a:rPr lang="en-US" altLang="it-IT" sz="2000"/>
              <a:t> (i.e., O(n))!</a:t>
            </a:r>
          </a:p>
          <a:p>
            <a:r>
              <a:rPr lang="en-US" altLang="it-IT" sz="2000" b="1"/>
              <a:t>Remark 2</a:t>
            </a:r>
            <a:r>
              <a:rPr lang="en-US" altLang="it-IT" sz="2000"/>
              <a:t>: Depending on the application, we might be interested in finding a MIS of either small or large size, but unfortunately finding a </a:t>
            </a:r>
            <a:r>
              <a:rPr lang="en-US" altLang="it-IT" sz="2000">
                <a:solidFill>
                  <a:srgbClr val="7030A0"/>
                </a:solidFill>
              </a:rPr>
              <a:t>minimum</a:t>
            </a:r>
            <a:r>
              <a:rPr lang="en-US" altLang="it-IT" sz="2000"/>
              <a:t>/</a:t>
            </a:r>
            <a:r>
              <a:rPr lang="en-US" altLang="it-IT" sz="2000">
                <a:solidFill>
                  <a:srgbClr val="009900"/>
                </a:solidFill>
              </a:rPr>
              <a:t>maximum MIS</a:t>
            </a:r>
            <a:r>
              <a:rPr lang="en-US" altLang="it-IT" sz="2000"/>
              <a:t> is an NP-hard problem since deciding whether a graph has a </a:t>
            </a:r>
            <a:r>
              <a:rPr lang="en-US" altLang="it-IT" sz="2000">
                <a:solidFill>
                  <a:srgbClr val="009900"/>
                </a:solidFill>
              </a:rPr>
              <a:t>MIS of size k</a:t>
            </a:r>
            <a:r>
              <a:rPr lang="en-US" altLang="it-IT" sz="2000"/>
              <a:t> is NP-complete</a:t>
            </a:r>
          </a:p>
          <a:p>
            <a:r>
              <a:rPr lang="en-US" altLang="it-IT" sz="2000" b="1"/>
              <a:t>Remark 3</a:t>
            </a:r>
            <a:r>
              <a:rPr lang="en-US" altLang="it-IT" sz="2000"/>
              <a:t>: On the other hand, a </a:t>
            </a:r>
            <a:r>
              <a:rPr lang="en-US" altLang="it-IT" sz="2000">
                <a:solidFill>
                  <a:srgbClr val="FF0000"/>
                </a:solidFill>
              </a:rPr>
              <a:t>MIS</a:t>
            </a:r>
            <a:r>
              <a:rPr lang="en-US" altLang="it-IT" sz="2000"/>
              <a:t> can be found in polynomial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5920"/>
                                        </p:tgtEl>
                                        <p:attrNameLst>
                                          <p:attrName>style.visibility</p:attrName>
                                        </p:attrNameLst>
                                      </p:cBhvr>
                                      <p:to>
                                        <p:strVal val="visible"/>
                                      </p:to>
                                    </p:set>
                                    <p:anim calcmode="lin" valueType="num">
                                      <p:cBhvr additive="base">
                                        <p:cTn id="7" dur="500" fill="hold"/>
                                        <p:tgtEl>
                                          <p:spTgt spid="1615920"/>
                                        </p:tgtEl>
                                        <p:attrNameLst>
                                          <p:attrName>ppt_x</p:attrName>
                                        </p:attrNameLst>
                                      </p:cBhvr>
                                      <p:tavLst>
                                        <p:tav tm="0">
                                          <p:val>
                                            <p:strVal val="#ppt_x"/>
                                          </p:val>
                                        </p:tav>
                                        <p:tav tm="100000">
                                          <p:val>
                                            <p:strVal val="#ppt_x"/>
                                          </p:val>
                                        </p:tav>
                                      </p:tavLst>
                                    </p:anim>
                                    <p:anim calcmode="lin" valueType="num">
                                      <p:cBhvr additive="base">
                                        <p:cTn id="8" dur="500" fill="hold"/>
                                        <p:tgtEl>
                                          <p:spTgt spid="16159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15921"/>
                                        </p:tgtEl>
                                        <p:attrNameLst>
                                          <p:attrName>style.visibility</p:attrName>
                                        </p:attrNameLst>
                                      </p:cBhvr>
                                      <p:to>
                                        <p:strVal val="visible"/>
                                      </p:to>
                                    </p:set>
                                    <p:anim calcmode="lin" valueType="num">
                                      <p:cBhvr additive="base">
                                        <p:cTn id="11" dur="500" fill="hold"/>
                                        <p:tgtEl>
                                          <p:spTgt spid="1615921"/>
                                        </p:tgtEl>
                                        <p:attrNameLst>
                                          <p:attrName>ppt_x</p:attrName>
                                        </p:attrNameLst>
                                      </p:cBhvr>
                                      <p:tavLst>
                                        <p:tav tm="0">
                                          <p:val>
                                            <p:strVal val="#ppt_x"/>
                                          </p:val>
                                        </p:tav>
                                        <p:tav tm="100000">
                                          <p:val>
                                            <p:strVal val="#ppt_x"/>
                                          </p:val>
                                        </p:tav>
                                      </p:tavLst>
                                    </p:anim>
                                    <p:anim calcmode="lin" valueType="num">
                                      <p:cBhvr additive="base">
                                        <p:cTn id="12" dur="500" fill="hold"/>
                                        <p:tgtEl>
                                          <p:spTgt spid="16159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15922"/>
                                        </p:tgtEl>
                                        <p:attrNameLst>
                                          <p:attrName>style.visibility</p:attrName>
                                        </p:attrNameLst>
                                      </p:cBhvr>
                                      <p:to>
                                        <p:strVal val="visible"/>
                                      </p:to>
                                    </p:set>
                                    <p:anim calcmode="lin" valueType="num">
                                      <p:cBhvr additive="base">
                                        <p:cTn id="15" dur="500" fill="hold"/>
                                        <p:tgtEl>
                                          <p:spTgt spid="1615922"/>
                                        </p:tgtEl>
                                        <p:attrNameLst>
                                          <p:attrName>ppt_x</p:attrName>
                                        </p:attrNameLst>
                                      </p:cBhvr>
                                      <p:tavLst>
                                        <p:tav tm="0">
                                          <p:val>
                                            <p:strVal val="#ppt_x"/>
                                          </p:val>
                                        </p:tav>
                                        <p:tav tm="100000">
                                          <p:val>
                                            <p:strVal val="#ppt_x"/>
                                          </p:val>
                                        </p:tav>
                                      </p:tavLst>
                                    </p:anim>
                                    <p:anim calcmode="lin" valueType="num">
                                      <p:cBhvr additive="base">
                                        <p:cTn id="16" dur="500" fill="hold"/>
                                        <p:tgtEl>
                                          <p:spTgt spid="16159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15923"/>
                                        </p:tgtEl>
                                        <p:attrNameLst>
                                          <p:attrName>style.visibility</p:attrName>
                                        </p:attrNameLst>
                                      </p:cBhvr>
                                      <p:to>
                                        <p:strVal val="visible"/>
                                      </p:to>
                                    </p:set>
                                    <p:anim calcmode="lin" valueType="num">
                                      <p:cBhvr additive="base">
                                        <p:cTn id="19" dur="500" fill="hold"/>
                                        <p:tgtEl>
                                          <p:spTgt spid="1615923"/>
                                        </p:tgtEl>
                                        <p:attrNameLst>
                                          <p:attrName>ppt_x</p:attrName>
                                        </p:attrNameLst>
                                      </p:cBhvr>
                                      <p:tavLst>
                                        <p:tav tm="0">
                                          <p:val>
                                            <p:strVal val="#ppt_x"/>
                                          </p:val>
                                        </p:tav>
                                        <p:tav tm="100000">
                                          <p:val>
                                            <p:strVal val="#ppt_x"/>
                                          </p:val>
                                        </p:tav>
                                      </p:tavLst>
                                    </p:anim>
                                    <p:anim calcmode="lin" valueType="num">
                                      <p:cBhvr additive="base">
                                        <p:cTn id="20" dur="500" fill="hold"/>
                                        <p:tgtEl>
                                          <p:spTgt spid="16159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15924"/>
                                        </p:tgtEl>
                                        <p:attrNameLst>
                                          <p:attrName>style.visibility</p:attrName>
                                        </p:attrNameLst>
                                      </p:cBhvr>
                                      <p:to>
                                        <p:strVal val="visible"/>
                                      </p:to>
                                    </p:set>
                                    <p:anim calcmode="lin" valueType="num">
                                      <p:cBhvr additive="base">
                                        <p:cTn id="23" dur="500" fill="hold"/>
                                        <p:tgtEl>
                                          <p:spTgt spid="1615924"/>
                                        </p:tgtEl>
                                        <p:attrNameLst>
                                          <p:attrName>ppt_x</p:attrName>
                                        </p:attrNameLst>
                                      </p:cBhvr>
                                      <p:tavLst>
                                        <p:tav tm="0">
                                          <p:val>
                                            <p:strVal val="#ppt_x"/>
                                          </p:val>
                                        </p:tav>
                                        <p:tav tm="100000">
                                          <p:val>
                                            <p:strVal val="#ppt_x"/>
                                          </p:val>
                                        </p:tav>
                                      </p:tavLst>
                                    </p:anim>
                                    <p:anim calcmode="lin" valueType="num">
                                      <p:cBhvr additive="base">
                                        <p:cTn id="24" dur="500" fill="hold"/>
                                        <p:tgtEl>
                                          <p:spTgt spid="16159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15925"/>
                                        </p:tgtEl>
                                        <p:attrNameLst>
                                          <p:attrName>style.visibility</p:attrName>
                                        </p:attrNameLst>
                                      </p:cBhvr>
                                      <p:to>
                                        <p:strVal val="visible"/>
                                      </p:to>
                                    </p:set>
                                    <p:anim calcmode="lin" valueType="num">
                                      <p:cBhvr additive="base">
                                        <p:cTn id="27" dur="500" fill="hold"/>
                                        <p:tgtEl>
                                          <p:spTgt spid="1615925"/>
                                        </p:tgtEl>
                                        <p:attrNameLst>
                                          <p:attrName>ppt_x</p:attrName>
                                        </p:attrNameLst>
                                      </p:cBhvr>
                                      <p:tavLst>
                                        <p:tav tm="0">
                                          <p:val>
                                            <p:strVal val="#ppt_x"/>
                                          </p:val>
                                        </p:tav>
                                        <p:tav tm="100000">
                                          <p:val>
                                            <p:strVal val="#ppt_x"/>
                                          </p:val>
                                        </p:tav>
                                      </p:tavLst>
                                    </p:anim>
                                    <p:anim calcmode="lin" valueType="num">
                                      <p:cBhvr additive="base">
                                        <p:cTn id="28" dur="500" fill="hold"/>
                                        <p:tgtEl>
                                          <p:spTgt spid="16159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15926"/>
                                        </p:tgtEl>
                                        <p:attrNameLst>
                                          <p:attrName>style.visibility</p:attrName>
                                        </p:attrNameLst>
                                      </p:cBhvr>
                                      <p:to>
                                        <p:strVal val="visible"/>
                                      </p:to>
                                    </p:set>
                                    <p:anim calcmode="lin" valueType="num">
                                      <p:cBhvr additive="base">
                                        <p:cTn id="31" dur="500" fill="hold"/>
                                        <p:tgtEl>
                                          <p:spTgt spid="1615926"/>
                                        </p:tgtEl>
                                        <p:attrNameLst>
                                          <p:attrName>ppt_x</p:attrName>
                                        </p:attrNameLst>
                                      </p:cBhvr>
                                      <p:tavLst>
                                        <p:tav tm="0">
                                          <p:val>
                                            <p:strVal val="#ppt_x"/>
                                          </p:val>
                                        </p:tav>
                                        <p:tav tm="100000">
                                          <p:val>
                                            <p:strVal val="#ppt_x"/>
                                          </p:val>
                                        </p:tav>
                                      </p:tavLst>
                                    </p:anim>
                                    <p:anim calcmode="lin" valueType="num">
                                      <p:cBhvr additive="base">
                                        <p:cTn id="32" dur="500" fill="hold"/>
                                        <p:tgtEl>
                                          <p:spTgt spid="16159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15927"/>
                                        </p:tgtEl>
                                        <p:attrNameLst>
                                          <p:attrName>style.visibility</p:attrName>
                                        </p:attrNameLst>
                                      </p:cBhvr>
                                      <p:to>
                                        <p:strVal val="visible"/>
                                      </p:to>
                                    </p:set>
                                    <p:anim calcmode="lin" valueType="num">
                                      <p:cBhvr additive="base">
                                        <p:cTn id="35" dur="500" fill="hold"/>
                                        <p:tgtEl>
                                          <p:spTgt spid="1615927"/>
                                        </p:tgtEl>
                                        <p:attrNameLst>
                                          <p:attrName>ppt_x</p:attrName>
                                        </p:attrNameLst>
                                      </p:cBhvr>
                                      <p:tavLst>
                                        <p:tav tm="0">
                                          <p:val>
                                            <p:strVal val="#ppt_x"/>
                                          </p:val>
                                        </p:tav>
                                        <p:tav tm="100000">
                                          <p:val>
                                            <p:strVal val="#ppt_x"/>
                                          </p:val>
                                        </p:tav>
                                      </p:tavLst>
                                    </p:anim>
                                    <p:anim calcmode="lin" valueType="num">
                                      <p:cBhvr additive="base">
                                        <p:cTn id="36" dur="500" fill="hold"/>
                                        <p:tgtEl>
                                          <p:spTgt spid="16159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15928"/>
                                        </p:tgtEl>
                                        <p:attrNameLst>
                                          <p:attrName>style.visibility</p:attrName>
                                        </p:attrNameLst>
                                      </p:cBhvr>
                                      <p:to>
                                        <p:strVal val="visible"/>
                                      </p:to>
                                    </p:set>
                                    <p:anim calcmode="lin" valueType="num">
                                      <p:cBhvr additive="base">
                                        <p:cTn id="39" dur="500" fill="hold"/>
                                        <p:tgtEl>
                                          <p:spTgt spid="1615928"/>
                                        </p:tgtEl>
                                        <p:attrNameLst>
                                          <p:attrName>ppt_x</p:attrName>
                                        </p:attrNameLst>
                                      </p:cBhvr>
                                      <p:tavLst>
                                        <p:tav tm="0">
                                          <p:val>
                                            <p:strVal val="#ppt_x"/>
                                          </p:val>
                                        </p:tav>
                                        <p:tav tm="100000">
                                          <p:val>
                                            <p:strVal val="#ppt_x"/>
                                          </p:val>
                                        </p:tav>
                                      </p:tavLst>
                                    </p:anim>
                                    <p:anim calcmode="lin" valueType="num">
                                      <p:cBhvr additive="base">
                                        <p:cTn id="40" dur="500" fill="hold"/>
                                        <p:tgtEl>
                                          <p:spTgt spid="161592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15929"/>
                                        </p:tgtEl>
                                        <p:attrNameLst>
                                          <p:attrName>style.visibility</p:attrName>
                                        </p:attrNameLst>
                                      </p:cBhvr>
                                      <p:to>
                                        <p:strVal val="visible"/>
                                      </p:to>
                                    </p:set>
                                    <p:anim calcmode="lin" valueType="num">
                                      <p:cBhvr additive="base">
                                        <p:cTn id="43" dur="500" fill="hold"/>
                                        <p:tgtEl>
                                          <p:spTgt spid="1615929"/>
                                        </p:tgtEl>
                                        <p:attrNameLst>
                                          <p:attrName>ppt_x</p:attrName>
                                        </p:attrNameLst>
                                      </p:cBhvr>
                                      <p:tavLst>
                                        <p:tav tm="0">
                                          <p:val>
                                            <p:strVal val="#ppt_x"/>
                                          </p:val>
                                        </p:tav>
                                        <p:tav tm="100000">
                                          <p:val>
                                            <p:strVal val="#ppt_x"/>
                                          </p:val>
                                        </p:tav>
                                      </p:tavLst>
                                    </p:anim>
                                    <p:anim calcmode="lin" valueType="num">
                                      <p:cBhvr additive="base">
                                        <p:cTn id="44" dur="500" fill="hold"/>
                                        <p:tgtEl>
                                          <p:spTgt spid="16159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15930"/>
                                        </p:tgtEl>
                                        <p:attrNameLst>
                                          <p:attrName>style.visibility</p:attrName>
                                        </p:attrNameLst>
                                      </p:cBhvr>
                                      <p:to>
                                        <p:strVal val="visible"/>
                                      </p:to>
                                    </p:set>
                                    <p:anim calcmode="lin" valueType="num">
                                      <p:cBhvr additive="base">
                                        <p:cTn id="47" dur="500" fill="hold"/>
                                        <p:tgtEl>
                                          <p:spTgt spid="1615930"/>
                                        </p:tgtEl>
                                        <p:attrNameLst>
                                          <p:attrName>ppt_x</p:attrName>
                                        </p:attrNameLst>
                                      </p:cBhvr>
                                      <p:tavLst>
                                        <p:tav tm="0">
                                          <p:val>
                                            <p:strVal val="#ppt_x"/>
                                          </p:val>
                                        </p:tav>
                                        <p:tav tm="100000">
                                          <p:val>
                                            <p:strVal val="#ppt_x"/>
                                          </p:val>
                                        </p:tav>
                                      </p:tavLst>
                                    </p:anim>
                                    <p:anim calcmode="lin" valueType="num">
                                      <p:cBhvr additive="base">
                                        <p:cTn id="48" dur="500" fill="hold"/>
                                        <p:tgtEl>
                                          <p:spTgt spid="16159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15931"/>
                                        </p:tgtEl>
                                        <p:attrNameLst>
                                          <p:attrName>style.visibility</p:attrName>
                                        </p:attrNameLst>
                                      </p:cBhvr>
                                      <p:to>
                                        <p:strVal val="visible"/>
                                      </p:to>
                                    </p:set>
                                    <p:anim calcmode="lin" valueType="num">
                                      <p:cBhvr additive="base">
                                        <p:cTn id="51" dur="500" fill="hold"/>
                                        <p:tgtEl>
                                          <p:spTgt spid="1615931"/>
                                        </p:tgtEl>
                                        <p:attrNameLst>
                                          <p:attrName>ppt_x</p:attrName>
                                        </p:attrNameLst>
                                      </p:cBhvr>
                                      <p:tavLst>
                                        <p:tav tm="0">
                                          <p:val>
                                            <p:strVal val="#ppt_x"/>
                                          </p:val>
                                        </p:tav>
                                        <p:tav tm="100000">
                                          <p:val>
                                            <p:strVal val="#ppt_x"/>
                                          </p:val>
                                        </p:tav>
                                      </p:tavLst>
                                    </p:anim>
                                    <p:anim calcmode="lin" valueType="num">
                                      <p:cBhvr additive="base">
                                        <p:cTn id="52" dur="500" fill="hold"/>
                                        <p:tgtEl>
                                          <p:spTgt spid="161593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15932"/>
                                        </p:tgtEl>
                                        <p:attrNameLst>
                                          <p:attrName>style.visibility</p:attrName>
                                        </p:attrNameLst>
                                      </p:cBhvr>
                                      <p:to>
                                        <p:strVal val="visible"/>
                                      </p:to>
                                    </p:set>
                                    <p:anim calcmode="lin" valueType="num">
                                      <p:cBhvr additive="base">
                                        <p:cTn id="55" dur="500" fill="hold"/>
                                        <p:tgtEl>
                                          <p:spTgt spid="1615932"/>
                                        </p:tgtEl>
                                        <p:attrNameLst>
                                          <p:attrName>ppt_x</p:attrName>
                                        </p:attrNameLst>
                                      </p:cBhvr>
                                      <p:tavLst>
                                        <p:tav tm="0">
                                          <p:val>
                                            <p:strVal val="#ppt_x"/>
                                          </p:val>
                                        </p:tav>
                                        <p:tav tm="100000">
                                          <p:val>
                                            <p:strVal val="#ppt_x"/>
                                          </p:val>
                                        </p:tav>
                                      </p:tavLst>
                                    </p:anim>
                                    <p:anim calcmode="lin" valueType="num">
                                      <p:cBhvr additive="base">
                                        <p:cTn id="56" dur="500" fill="hold"/>
                                        <p:tgtEl>
                                          <p:spTgt spid="161593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15933"/>
                                        </p:tgtEl>
                                        <p:attrNameLst>
                                          <p:attrName>style.visibility</p:attrName>
                                        </p:attrNameLst>
                                      </p:cBhvr>
                                      <p:to>
                                        <p:strVal val="visible"/>
                                      </p:to>
                                    </p:set>
                                    <p:anim calcmode="lin" valueType="num">
                                      <p:cBhvr additive="base">
                                        <p:cTn id="59" dur="500" fill="hold"/>
                                        <p:tgtEl>
                                          <p:spTgt spid="1615933"/>
                                        </p:tgtEl>
                                        <p:attrNameLst>
                                          <p:attrName>ppt_x</p:attrName>
                                        </p:attrNameLst>
                                      </p:cBhvr>
                                      <p:tavLst>
                                        <p:tav tm="0">
                                          <p:val>
                                            <p:strVal val="#ppt_x"/>
                                          </p:val>
                                        </p:tav>
                                        <p:tav tm="100000">
                                          <p:val>
                                            <p:strVal val="#ppt_x"/>
                                          </p:val>
                                        </p:tav>
                                      </p:tavLst>
                                    </p:anim>
                                    <p:anim calcmode="lin" valueType="num">
                                      <p:cBhvr additive="base">
                                        <p:cTn id="60" dur="500" fill="hold"/>
                                        <p:tgtEl>
                                          <p:spTgt spid="161593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615934"/>
                                        </p:tgtEl>
                                        <p:attrNameLst>
                                          <p:attrName>style.visibility</p:attrName>
                                        </p:attrNameLst>
                                      </p:cBhvr>
                                      <p:to>
                                        <p:strVal val="visible"/>
                                      </p:to>
                                    </p:set>
                                    <p:anim calcmode="lin" valueType="num">
                                      <p:cBhvr additive="base">
                                        <p:cTn id="63" dur="500" fill="hold"/>
                                        <p:tgtEl>
                                          <p:spTgt spid="1615934"/>
                                        </p:tgtEl>
                                        <p:attrNameLst>
                                          <p:attrName>ppt_x</p:attrName>
                                        </p:attrNameLst>
                                      </p:cBhvr>
                                      <p:tavLst>
                                        <p:tav tm="0">
                                          <p:val>
                                            <p:strVal val="#ppt_x"/>
                                          </p:val>
                                        </p:tav>
                                        <p:tav tm="100000">
                                          <p:val>
                                            <p:strVal val="#ppt_x"/>
                                          </p:val>
                                        </p:tav>
                                      </p:tavLst>
                                    </p:anim>
                                    <p:anim calcmode="lin" valueType="num">
                                      <p:cBhvr additive="base">
                                        <p:cTn id="64" dur="500" fill="hold"/>
                                        <p:tgtEl>
                                          <p:spTgt spid="161593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615935"/>
                                        </p:tgtEl>
                                        <p:attrNameLst>
                                          <p:attrName>style.visibility</p:attrName>
                                        </p:attrNameLst>
                                      </p:cBhvr>
                                      <p:to>
                                        <p:strVal val="visible"/>
                                      </p:to>
                                    </p:set>
                                    <p:anim calcmode="lin" valueType="num">
                                      <p:cBhvr additive="base">
                                        <p:cTn id="67" dur="500" fill="hold"/>
                                        <p:tgtEl>
                                          <p:spTgt spid="1615935"/>
                                        </p:tgtEl>
                                        <p:attrNameLst>
                                          <p:attrName>ppt_x</p:attrName>
                                        </p:attrNameLst>
                                      </p:cBhvr>
                                      <p:tavLst>
                                        <p:tav tm="0">
                                          <p:val>
                                            <p:strVal val="#ppt_x"/>
                                          </p:val>
                                        </p:tav>
                                        <p:tav tm="100000">
                                          <p:val>
                                            <p:strVal val="#ppt_x"/>
                                          </p:val>
                                        </p:tav>
                                      </p:tavLst>
                                    </p:anim>
                                    <p:anim calcmode="lin" valueType="num">
                                      <p:cBhvr additive="base">
                                        <p:cTn id="68" dur="500" fill="hold"/>
                                        <p:tgtEl>
                                          <p:spTgt spid="161593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615936"/>
                                        </p:tgtEl>
                                        <p:attrNameLst>
                                          <p:attrName>style.visibility</p:attrName>
                                        </p:attrNameLst>
                                      </p:cBhvr>
                                      <p:to>
                                        <p:strVal val="visible"/>
                                      </p:to>
                                    </p:set>
                                    <p:anim calcmode="lin" valueType="num">
                                      <p:cBhvr additive="base">
                                        <p:cTn id="71" dur="500" fill="hold"/>
                                        <p:tgtEl>
                                          <p:spTgt spid="1615936"/>
                                        </p:tgtEl>
                                        <p:attrNameLst>
                                          <p:attrName>ppt_x</p:attrName>
                                        </p:attrNameLst>
                                      </p:cBhvr>
                                      <p:tavLst>
                                        <p:tav tm="0">
                                          <p:val>
                                            <p:strVal val="#ppt_x"/>
                                          </p:val>
                                        </p:tav>
                                        <p:tav tm="100000">
                                          <p:val>
                                            <p:strVal val="#ppt_x"/>
                                          </p:val>
                                        </p:tav>
                                      </p:tavLst>
                                    </p:anim>
                                    <p:anim calcmode="lin" valueType="num">
                                      <p:cBhvr additive="base">
                                        <p:cTn id="72" dur="500" fill="hold"/>
                                        <p:tgtEl>
                                          <p:spTgt spid="16159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15955"/>
                                        </p:tgtEl>
                                        <p:attrNameLst>
                                          <p:attrName>style.visibility</p:attrName>
                                        </p:attrNameLst>
                                      </p:cBhvr>
                                      <p:to>
                                        <p:strVal val="visible"/>
                                      </p:to>
                                    </p:set>
                                    <p:anim calcmode="lin" valueType="num">
                                      <p:cBhvr additive="base">
                                        <p:cTn id="75" dur="500" fill="hold"/>
                                        <p:tgtEl>
                                          <p:spTgt spid="1615955"/>
                                        </p:tgtEl>
                                        <p:attrNameLst>
                                          <p:attrName>ppt_x</p:attrName>
                                        </p:attrNameLst>
                                      </p:cBhvr>
                                      <p:tavLst>
                                        <p:tav tm="0">
                                          <p:val>
                                            <p:strVal val="#ppt_x"/>
                                          </p:val>
                                        </p:tav>
                                        <p:tav tm="100000">
                                          <p:val>
                                            <p:strVal val="#ppt_x"/>
                                          </p:val>
                                        </p:tav>
                                      </p:tavLst>
                                    </p:anim>
                                    <p:anim calcmode="lin" valueType="num">
                                      <p:cBhvr additive="base">
                                        <p:cTn id="76" dur="500" fill="hold"/>
                                        <p:tgtEl>
                                          <p:spTgt spid="1615955"/>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15937"/>
                                        </p:tgtEl>
                                        <p:attrNameLst>
                                          <p:attrName>style.visibility</p:attrName>
                                        </p:attrNameLst>
                                      </p:cBhvr>
                                      <p:to>
                                        <p:strVal val="visible"/>
                                      </p:to>
                                    </p:set>
                                    <p:anim calcmode="lin" valueType="num">
                                      <p:cBhvr additive="base">
                                        <p:cTn id="81" dur="500" fill="hold"/>
                                        <p:tgtEl>
                                          <p:spTgt spid="1615937"/>
                                        </p:tgtEl>
                                        <p:attrNameLst>
                                          <p:attrName>ppt_x</p:attrName>
                                        </p:attrNameLst>
                                      </p:cBhvr>
                                      <p:tavLst>
                                        <p:tav tm="0">
                                          <p:val>
                                            <p:strVal val="#ppt_x"/>
                                          </p:val>
                                        </p:tav>
                                        <p:tav tm="100000">
                                          <p:val>
                                            <p:strVal val="#ppt_x"/>
                                          </p:val>
                                        </p:tav>
                                      </p:tavLst>
                                    </p:anim>
                                    <p:anim calcmode="lin" valueType="num">
                                      <p:cBhvr additive="base">
                                        <p:cTn id="82" dur="500" fill="hold"/>
                                        <p:tgtEl>
                                          <p:spTgt spid="161593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615938"/>
                                        </p:tgtEl>
                                        <p:attrNameLst>
                                          <p:attrName>style.visibility</p:attrName>
                                        </p:attrNameLst>
                                      </p:cBhvr>
                                      <p:to>
                                        <p:strVal val="visible"/>
                                      </p:to>
                                    </p:set>
                                    <p:anim calcmode="lin" valueType="num">
                                      <p:cBhvr additive="base">
                                        <p:cTn id="85" dur="500" fill="hold"/>
                                        <p:tgtEl>
                                          <p:spTgt spid="1615938"/>
                                        </p:tgtEl>
                                        <p:attrNameLst>
                                          <p:attrName>ppt_x</p:attrName>
                                        </p:attrNameLst>
                                      </p:cBhvr>
                                      <p:tavLst>
                                        <p:tav tm="0">
                                          <p:val>
                                            <p:strVal val="#ppt_x"/>
                                          </p:val>
                                        </p:tav>
                                        <p:tav tm="100000">
                                          <p:val>
                                            <p:strVal val="#ppt_x"/>
                                          </p:val>
                                        </p:tav>
                                      </p:tavLst>
                                    </p:anim>
                                    <p:anim calcmode="lin" valueType="num">
                                      <p:cBhvr additive="base">
                                        <p:cTn id="86" dur="500" fill="hold"/>
                                        <p:tgtEl>
                                          <p:spTgt spid="161593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615939"/>
                                        </p:tgtEl>
                                        <p:attrNameLst>
                                          <p:attrName>style.visibility</p:attrName>
                                        </p:attrNameLst>
                                      </p:cBhvr>
                                      <p:to>
                                        <p:strVal val="visible"/>
                                      </p:to>
                                    </p:set>
                                    <p:anim calcmode="lin" valueType="num">
                                      <p:cBhvr additive="base">
                                        <p:cTn id="89" dur="500" fill="hold"/>
                                        <p:tgtEl>
                                          <p:spTgt spid="1615939"/>
                                        </p:tgtEl>
                                        <p:attrNameLst>
                                          <p:attrName>ppt_x</p:attrName>
                                        </p:attrNameLst>
                                      </p:cBhvr>
                                      <p:tavLst>
                                        <p:tav tm="0">
                                          <p:val>
                                            <p:strVal val="#ppt_x"/>
                                          </p:val>
                                        </p:tav>
                                        <p:tav tm="100000">
                                          <p:val>
                                            <p:strVal val="#ppt_x"/>
                                          </p:val>
                                        </p:tav>
                                      </p:tavLst>
                                    </p:anim>
                                    <p:anim calcmode="lin" valueType="num">
                                      <p:cBhvr additive="base">
                                        <p:cTn id="90" dur="500" fill="hold"/>
                                        <p:tgtEl>
                                          <p:spTgt spid="161593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615940"/>
                                        </p:tgtEl>
                                        <p:attrNameLst>
                                          <p:attrName>style.visibility</p:attrName>
                                        </p:attrNameLst>
                                      </p:cBhvr>
                                      <p:to>
                                        <p:strVal val="visible"/>
                                      </p:to>
                                    </p:set>
                                    <p:anim calcmode="lin" valueType="num">
                                      <p:cBhvr additive="base">
                                        <p:cTn id="93" dur="500" fill="hold"/>
                                        <p:tgtEl>
                                          <p:spTgt spid="1615940"/>
                                        </p:tgtEl>
                                        <p:attrNameLst>
                                          <p:attrName>ppt_x</p:attrName>
                                        </p:attrNameLst>
                                      </p:cBhvr>
                                      <p:tavLst>
                                        <p:tav tm="0">
                                          <p:val>
                                            <p:strVal val="#ppt_x"/>
                                          </p:val>
                                        </p:tav>
                                        <p:tav tm="100000">
                                          <p:val>
                                            <p:strVal val="#ppt_x"/>
                                          </p:val>
                                        </p:tav>
                                      </p:tavLst>
                                    </p:anim>
                                    <p:anim calcmode="lin" valueType="num">
                                      <p:cBhvr additive="base">
                                        <p:cTn id="94" dur="500" fill="hold"/>
                                        <p:tgtEl>
                                          <p:spTgt spid="161594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615941"/>
                                        </p:tgtEl>
                                        <p:attrNameLst>
                                          <p:attrName>style.visibility</p:attrName>
                                        </p:attrNameLst>
                                      </p:cBhvr>
                                      <p:to>
                                        <p:strVal val="visible"/>
                                      </p:to>
                                    </p:set>
                                    <p:anim calcmode="lin" valueType="num">
                                      <p:cBhvr additive="base">
                                        <p:cTn id="97" dur="500" fill="hold"/>
                                        <p:tgtEl>
                                          <p:spTgt spid="1615941"/>
                                        </p:tgtEl>
                                        <p:attrNameLst>
                                          <p:attrName>ppt_x</p:attrName>
                                        </p:attrNameLst>
                                      </p:cBhvr>
                                      <p:tavLst>
                                        <p:tav tm="0">
                                          <p:val>
                                            <p:strVal val="#ppt_x"/>
                                          </p:val>
                                        </p:tav>
                                        <p:tav tm="100000">
                                          <p:val>
                                            <p:strVal val="#ppt_x"/>
                                          </p:val>
                                        </p:tav>
                                      </p:tavLst>
                                    </p:anim>
                                    <p:anim calcmode="lin" valueType="num">
                                      <p:cBhvr additive="base">
                                        <p:cTn id="98" dur="500" fill="hold"/>
                                        <p:tgtEl>
                                          <p:spTgt spid="161594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615942"/>
                                        </p:tgtEl>
                                        <p:attrNameLst>
                                          <p:attrName>style.visibility</p:attrName>
                                        </p:attrNameLst>
                                      </p:cBhvr>
                                      <p:to>
                                        <p:strVal val="visible"/>
                                      </p:to>
                                    </p:set>
                                    <p:anim calcmode="lin" valueType="num">
                                      <p:cBhvr additive="base">
                                        <p:cTn id="101" dur="500" fill="hold"/>
                                        <p:tgtEl>
                                          <p:spTgt spid="1615942"/>
                                        </p:tgtEl>
                                        <p:attrNameLst>
                                          <p:attrName>ppt_x</p:attrName>
                                        </p:attrNameLst>
                                      </p:cBhvr>
                                      <p:tavLst>
                                        <p:tav tm="0">
                                          <p:val>
                                            <p:strVal val="#ppt_x"/>
                                          </p:val>
                                        </p:tav>
                                        <p:tav tm="100000">
                                          <p:val>
                                            <p:strVal val="#ppt_x"/>
                                          </p:val>
                                        </p:tav>
                                      </p:tavLst>
                                    </p:anim>
                                    <p:anim calcmode="lin" valueType="num">
                                      <p:cBhvr additive="base">
                                        <p:cTn id="102" dur="500" fill="hold"/>
                                        <p:tgtEl>
                                          <p:spTgt spid="161594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615943"/>
                                        </p:tgtEl>
                                        <p:attrNameLst>
                                          <p:attrName>style.visibility</p:attrName>
                                        </p:attrNameLst>
                                      </p:cBhvr>
                                      <p:to>
                                        <p:strVal val="visible"/>
                                      </p:to>
                                    </p:set>
                                    <p:anim calcmode="lin" valueType="num">
                                      <p:cBhvr additive="base">
                                        <p:cTn id="105" dur="500" fill="hold"/>
                                        <p:tgtEl>
                                          <p:spTgt spid="1615943"/>
                                        </p:tgtEl>
                                        <p:attrNameLst>
                                          <p:attrName>ppt_x</p:attrName>
                                        </p:attrNameLst>
                                      </p:cBhvr>
                                      <p:tavLst>
                                        <p:tav tm="0">
                                          <p:val>
                                            <p:strVal val="#ppt_x"/>
                                          </p:val>
                                        </p:tav>
                                        <p:tav tm="100000">
                                          <p:val>
                                            <p:strVal val="#ppt_x"/>
                                          </p:val>
                                        </p:tav>
                                      </p:tavLst>
                                    </p:anim>
                                    <p:anim calcmode="lin" valueType="num">
                                      <p:cBhvr additive="base">
                                        <p:cTn id="106" dur="500" fill="hold"/>
                                        <p:tgtEl>
                                          <p:spTgt spid="161594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615944"/>
                                        </p:tgtEl>
                                        <p:attrNameLst>
                                          <p:attrName>style.visibility</p:attrName>
                                        </p:attrNameLst>
                                      </p:cBhvr>
                                      <p:to>
                                        <p:strVal val="visible"/>
                                      </p:to>
                                    </p:set>
                                    <p:anim calcmode="lin" valueType="num">
                                      <p:cBhvr additive="base">
                                        <p:cTn id="109" dur="500" fill="hold"/>
                                        <p:tgtEl>
                                          <p:spTgt spid="1615944"/>
                                        </p:tgtEl>
                                        <p:attrNameLst>
                                          <p:attrName>ppt_x</p:attrName>
                                        </p:attrNameLst>
                                      </p:cBhvr>
                                      <p:tavLst>
                                        <p:tav tm="0">
                                          <p:val>
                                            <p:strVal val="#ppt_x"/>
                                          </p:val>
                                        </p:tav>
                                        <p:tav tm="100000">
                                          <p:val>
                                            <p:strVal val="#ppt_x"/>
                                          </p:val>
                                        </p:tav>
                                      </p:tavLst>
                                    </p:anim>
                                    <p:anim calcmode="lin" valueType="num">
                                      <p:cBhvr additive="base">
                                        <p:cTn id="110" dur="500" fill="hold"/>
                                        <p:tgtEl>
                                          <p:spTgt spid="1615944"/>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615945"/>
                                        </p:tgtEl>
                                        <p:attrNameLst>
                                          <p:attrName>style.visibility</p:attrName>
                                        </p:attrNameLst>
                                      </p:cBhvr>
                                      <p:to>
                                        <p:strVal val="visible"/>
                                      </p:to>
                                    </p:set>
                                    <p:anim calcmode="lin" valueType="num">
                                      <p:cBhvr additive="base">
                                        <p:cTn id="113" dur="500" fill="hold"/>
                                        <p:tgtEl>
                                          <p:spTgt spid="1615945"/>
                                        </p:tgtEl>
                                        <p:attrNameLst>
                                          <p:attrName>ppt_x</p:attrName>
                                        </p:attrNameLst>
                                      </p:cBhvr>
                                      <p:tavLst>
                                        <p:tav tm="0">
                                          <p:val>
                                            <p:strVal val="#ppt_x"/>
                                          </p:val>
                                        </p:tav>
                                        <p:tav tm="100000">
                                          <p:val>
                                            <p:strVal val="#ppt_x"/>
                                          </p:val>
                                        </p:tav>
                                      </p:tavLst>
                                    </p:anim>
                                    <p:anim calcmode="lin" valueType="num">
                                      <p:cBhvr additive="base">
                                        <p:cTn id="114" dur="500" fill="hold"/>
                                        <p:tgtEl>
                                          <p:spTgt spid="1615945"/>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1615946"/>
                                        </p:tgtEl>
                                        <p:attrNameLst>
                                          <p:attrName>style.visibility</p:attrName>
                                        </p:attrNameLst>
                                      </p:cBhvr>
                                      <p:to>
                                        <p:strVal val="visible"/>
                                      </p:to>
                                    </p:set>
                                    <p:anim calcmode="lin" valueType="num">
                                      <p:cBhvr additive="base">
                                        <p:cTn id="117" dur="500" fill="hold"/>
                                        <p:tgtEl>
                                          <p:spTgt spid="1615946"/>
                                        </p:tgtEl>
                                        <p:attrNameLst>
                                          <p:attrName>ppt_x</p:attrName>
                                        </p:attrNameLst>
                                      </p:cBhvr>
                                      <p:tavLst>
                                        <p:tav tm="0">
                                          <p:val>
                                            <p:strVal val="#ppt_x"/>
                                          </p:val>
                                        </p:tav>
                                        <p:tav tm="100000">
                                          <p:val>
                                            <p:strVal val="#ppt_x"/>
                                          </p:val>
                                        </p:tav>
                                      </p:tavLst>
                                    </p:anim>
                                    <p:anim calcmode="lin" valueType="num">
                                      <p:cBhvr additive="base">
                                        <p:cTn id="118" dur="500" fill="hold"/>
                                        <p:tgtEl>
                                          <p:spTgt spid="1615946"/>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1615947"/>
                                        </p:tgtEl>
                                        <p:attrNameLst>
                                          <p:attrName>style.visibility</p:attrName>
                                        </p:attrNameLst>
                                      </p:cBhvr>
                                      <p:to>
                                        <p:strVal val="visible"/>
                                      </p:to>
                                    </p:set>
                                    <p:anim calcmode="lin" valueType="num">
                                      <p:cBhvr additive="base">
                                        <p:cTn id="121" dur="500" fill="hold"/>
                                        <p:tgtEl>
                                          <p:spTgt spid="1615947"/>
                                        </p:tgtEl>
                                        <p:attrNameLst>
                                          <p:attrName>ppt_x</p:attrName>
                                        </p:attrNameLst>
                                      </p:cBhvr>
                                      <p:tavLst>
                                        <p:tav tm="0">
                                          <p:val>
                                            <p:strVal val="#ppt_x"/>
                                          </p:val>
                                        </p:tav>
                                        <p:tav tm="100000">
                                          <p:val>
                                            <p:strVal val="#ppt_x"/>
                                          </p:val>
                                        </p:tav>
                                      </p:tavLst>
                                    </p:anim>
                                    <p:anim calcmode="lin" valueType="num">
                                      <p:cBhvr additive="base">
                                        <p:cTn id="122" dur="500" fill="hold"/>
                                        <p:tgtEl>
                                          <p:spTgt spid="1615947"/>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1615948"/>
                                        </p:tgtEl>
                                        <p:attrNameLst>
                                          <p:attrName>style.visibility</p:attrName>
                                        </p:attrNameLst>
                                      </p:cBhvr>
                                      <p:to>
                                        <p:strVal val="visible"/>
                                      </p:to>
                                    </p:set>
                                    <p:anim calcmode="lin" valueType="num">
                                      <p:cBhvr additive="base">
                                        <p:cTn id="125" dur="500" fill="hold"/>
                                        <p:tgtEl>
                                          <p:spTgt spid="1615948"/>
                                        </p:tgtEl>
                                        <p:attrNameLst>
                                          <p:attrName>ppt_x</p:attrName>
                                        </p:attrNameLst>
                                      </p:cBhvr>
                                      <p:tavLst>
                                        <p:tav tm="0">
                                          <p:val>
                                            <p:strVal val="#ppt_x"/>
                                          </p:val>
                                        </p:tav>
                                        <p:tav tm="100000">
                                          <p:val>
                                            <p:strVal val="#ppt_x"/>
                                          </p:val>
                                        </p:tav>
                                      </p:tavLst>
                                    </p:anim>
                                    <p:anim calcmode="lin" valueType="num">
                                      <p:cBhvr additive="base">
                                        <p:cTn id="126" dur="500" fill="hold"/>
                                        <p:tgtEl>
                                          <p:spTgt spid="1615948"/>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1615949"/>
                                        </p:tgtEl>
                                        <p:attrNameLst>
                                          <p:attrName>style.visibility</p:attrName>
                                        </p:attrNameLst>
                                      </p:cBhvr>
                                      <p:to>
                                        <p:strVal val="visible"/>
                                      </p:to>
                                    </p:set>
                                    <p:anim calcmode="lin" valueType="num">
                                      <p:cBhvr additive="base">
                                        <p:cTn id="129" dur="500" fill="hold"/>
                                        <p:tgtEl>
                                          <p:spTgt spid="1615949"/>
                                        </p:tgtEl>
                                        <p:attrNameLst>
                                          <p:attrName>ppt_x</p:attrName>
                                        </p:attrNameLst>
                                      </p:cBhvr>
                                      <p:tavLst>
                                        <p:tav tm="0">
                                          <p:val>
                                            <p:strVal val="#ppt_x"/>
                                          </p:val>
                                        </p:tav>
                                        <p:tav tm="100000">
                                          <p:val>
                                            <p:strVal val="#ppt_x"/>
                                          </p:val>
                                        </p:tav>
                                      </p:tavLst>
                                    </p:anim>
                                    <p:anim calcmode="lin" valueType="num">
                                      <p:cBhvr additive="base">
                                        <p:cTn id="130" dur="500" fill="hold"/>
                                        <p:tgtEl>
                                          <p:spTgt spid="1615949"/>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1615950"/>
                                        </p:tgtEl>
                                        <p:attrNameLst>
                                          <p:attrName>style.visibility</p:attrName>
                                        </p:attrNameLst>
                                      </p:cBhvr>
                                      <p:to>
                                        <p:strVal val="visible"/>
                                      </p:to>
                                    </p:set>
                                    <p:anim calcmode="lin" valueType="num">
                                      <p:cBhvr additive="base">
                                        <p:cTn id="133" dur="500" fill="hold"/>
                                        <p:tgtEl>
                                          <p:spTgt spid="1615950"/>
                                        </p:tgtEl>
                                        <p:attrNameLst>
                                          <p:attrName>ppt_x</p:attrName>
                                        </p:attrNameLst>
                                      </p:cBhvr>
                                      <p:tavLst>
                                        <p:tav tm="0">
                                          <p:val>
                                            <p:strVal val="#ppt_x"/>
                                          </p:val>
                                        </p:tav>
                                        <p:tav tm="100000">
                                          <p:val>
                                            <p:strVal val="#ppt_x"/>
                                          </p:val>
                                        </p:tav>
                                      </p:tavLst>
                                    </p:anim>
                                    <p:anim calcmode="lin" valueType="num">
                                      <p:cBhvr additive="base">
                                        <p:cTn id="134" dur="500" fill="hold"/>
                                        <p:tgtEl>
                                          <p:spTgt spid="1615950"/>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1615951"/>
                                        </p:tgtEl>
                                        <p:attrNameLst>
                                          <p:attrName>style.visibility</p:attrName>
                                        </p:attrNameLst>
                                      </p:cBhvr>
                                      <p:to>
                                        <p:strVal val="visible"/>
                                      </p:to>
                                    </p:set>
                                    <p:anim calcmode="lin" valueType="num">
                                      <p:cBhvr additive="base">
                                        <p:cTn id="137" dur="500" fill="hold"/>
                                        <p:tgtEl>
                                          <p:spTgt spid="1615951"/>
                                        </p:tgtEl>
                                        <p:attrNameLst>
                                          <p:attrName>ppt_x</p:attrName>
                                        </p:attrNameLst>
                                      </p:cBhvr>
                                      <p:tavLst>
                                        <p:tav tm="0">
                                          <p:val>
                                            <p:strVal val="#ppt_x"/>
                                          </p:val>
                                        </p:tav>
                                        <p:tav tm="100000">
                                          <p:val>
                                            <p:strVal val="#ppt_x"/>
                                          </p:val>
                                        </p:tav>
                                      </p:tavLst>
                                    </p:anim>
                                    <p:anim calcmode="lin" valueType="num">
                                      <p:cBhvr additive="base">
                                        <p:cTn id="138" dur="500" fill="hold"/>
                                        <p:tgtEl>
                                          <p:spTgt spid="1615951"/>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1615952"/>
                                        </p:tgtEl>
                                        <p:attrNameLst>
                                          <p:attrName>style.visibility</p:attrName>
                                        </p:attrNameLst>
                                      </p:cBhvr>
                                      <p:to>
                                        <p:strVal val="visible"/>
                                      </p:to>
                                    </p:set>
                                    <p:anim calcmode="lin" valueType="num">
                                      <p:cBhvr additive="base">
                                        <p:cTn id="141" dur="500" fill="hold"/>
                                        <p:tgtEl>
                                          <p:spTgt spid="1615952"/>
                                        </p:tgtEl>
                                        <p:attrNameLst>
                                          <p:attrName>ppt_x</p:attrName>
                                        </p:attrNameLst>
                                      </p:cBhvr>
                                      <p:tavLst>
                                        <p:tav tm="0">
                                          <p:val>
                                            <p:strVal val="#ppt_x"/>
                                          </p:val>
                                        </p:tav>
                                        <p:tav tm="100000">
                                          <p:val>
                                            <p:strVal val="#ppt_x"/>
                                          </p:val>
                                        </p:tav>
                                      </p:tavLst>
                                    </p:anim>
                                    <p:anim calcmode="lin" valueType="num">
                                      <p:cBhvr additive="base">
                                        <p:cTn id="142" dur="500" fill="hold"/>
                                        <p:tgtEl>
                                          <p:spTgt spid="1615952"/>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1615953"/>
                                        </p:tgtEl>
                                        <p:attrNameLst>
                                          <p:attrName>style.visibility</p:attrName>
                                        </p:attrNameLst>
                                      </p:cBhvr>
                                      <p:to>
                                        <p:strVal val="visible"/>
                                      </p:to>
                                    </p:set>
                                    <p:anim calcmode="lin" valueType="num">
                                      <p:cBhvr additive="base">
                                        <p:cTn id="145" dur="500" fill="hold"/>
                                        <p:tgtEl>
                                          <p:spTgt spid="1615953"/>
                                        </p:tgtEl>
                                        <p:attrNameLst>
                                          <p:attrName>ppt_x</p:attrName>
                                        </p:attrNameLst>
                                      </p:cBhvr>
                                      <p:tavLst>
                                        <p:tav tm="0">
                                          <p:val>
                                            <p:strVal val="#ppt_x"/>
                                          </p:val>
                                        </p:tav>
                                        <p:tav tm="100000">
                                          <p:val>
                                            <p:strVal val="#ppt_x"/>
                                          </p:val>
                                        </p:tav>
                                      </p:tavLst>
                                    </p:anim>
                                    <p:anim calcmode="lin" valueType="num">
                                      <p:cBhvr additive="base">
                                        <p:cTn id="146" dur="500" fill="hold"/>
                                        <p:tgtEl>
                                          <p:spTgt spid="1615953"/>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615956"/>
                                        </p:tgtEl>
                                        <p:attrNameLst>
                                          <p:attrName>style.visibility</p:attrName>
                                        </p:attrNameLst>
                                      </p:cBhvr>
                                      <p:to>
                                        <p:strVal val="visible"/>
                                      </p:to>
                                    </p:set>
                                    <p:anim calcmode="lin" valueType="num">
                                      <p:cBhvr additive="base">
                                        <p:cTn id="149" dur="500" fill="hold"/>
                                        <p:tgtEl>
                                          <p:spTgt spid="1615956"/>
                                        </p:tgtEl>
                                        <p:attrNameLst>
                                          <p:attrName>ppt_x</p:attrName>
                                        </p:attrNameLst>
                                      </p:cBhvr>
                                      <p:tavLst>
                                        <p:tav tm="0">
                                          <p:val>
                                            <p:strVal val="#ppt_x"/>
                                          </p:val>
                                        </p:tav>
                                        <p:tav tm="100000">
                                          <p:val>
                                            <p:strVal val="#ppt_x"/>
                                          </p:val>
                                        </p:tav>
                                      </p:tavLst>
                                    </p:anim>
                                    <p:anim calcmode="lin" valueType="num">
                                      <p:cBhvr additive="base">
                                        <p:cTn id="150" dur="500" fill="hold"/>
                                        <p:tgtEl>
                                          <p:spTgt spid="1615956"/>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615957"/>
                                        </p:tgtEl>
                                        <p:attrNameLst>
                                          <p:attrName>style.visibility</p:attrName>
                                        </p:attrNameLst>
                                      </p:cBhvr>
                                      <p:to>
                                        <p:strVal val="visible"/>
                                      </p:to>
                                    </p:set>
                                    <p:anim calcmode="lin" valueType="num">
                                      <p:cBhvr additive="base">
                                        <p:cTn id="153" dur="500" fill="hold"/>
                                        <p:tgtEl>
                                          <p:spTgt spid="1615957"/>
                                        </p:tgtEl>
                                        <p:attrNameLst>
                                          <p:attrName>ppt_x</p:attrName>
                                        </p:attrNameLst>
                                      </p:cBhvr>
                                      <p:tavLst>
                                        <p:tav tm="0">
                                          <p:val>
                                            <p:strVal val="#ppt_x"/>
                                          </p:val>
                                        </p:tav>
                                        <p:tav tm="100000">
                                          <p:val>
                                            <p:strVal val="#ppt_x"/>
                                          </p:val>
                                        </p:tav>
                                      </p:tavLst>
                                    </p:anim>
                                    <p:anim calcmode="lin" valueType="num">
                                      <p:cBhvr additive="base">
                                        <p:cTn id="154" dur="500" fill="hold"/>
                                        <p:tgtEl>
                                          <p:spTgt spid="1615957"/>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1615958"/>
                                        </p:tgtEl>
                                        <p:attrNameLst>
                                          <p:attrName>style.visibility</p:attrName>
                                        </p:attrNameLst>
                                      </p:cBhvr>
                                      <p:to>
                                        <p:strVal val="visible"/>
                                      </p:to>
                                    </p:set>
                                    <p:anim calcmode="lin" valueType="num">
                                      <p:cBhvr additive="base">
                                        <p:cTn id="157" dur="500" fill="hold"/>
                                        <p:tgtEl>
                                          <p:spTgt spid="1615958"/>
                                        </p:tgtEl>
                                        <p:attrNameLst>
                                          <p:attrName>ppt_x</p:attrName>
                                        </p:attrNameLst>
                                      </p:cBhvr>
                                      <p:tavLst>
                                        <p:tav tm="0">
                                          <p:val>
                                            <p:strVal val="#ppt_x"/>
                                          </p:val>
                                        </p:tav>
                                        <p:tav tm="100000">
                                          <p:val>
                                            <p:strVal val="#ppt_x"/>
                                          </p:val>
                                        </p:tav>
                                      </p:tavLst>
                                    </p:anim>
                                    <p:anim calcmode="lin" valueType="num">
                                      <p:cBhvr additive="base">
                                        <p:cTn id="158" dur="500" fill="hold"/>
                                        <p:tgtEl>
                                          <p:spTgt spid="1615958"/>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615959"/>
                                        </p:tgtEl>
                                        <p:attrNameLst>
                                          <p:attrName>style.visibility</p:attrName>
                                        </p:attrNameLst>
                                      </p:cBhvr>
                                      <p:to>
                                        <p:strVal val="visible"/>
                                      </p:to>
                                    </p:set>
                                    <p:anim calcmode="lin" valueType="num">
                                      <p:cBhvr additive="base">
                                        <p:cTn id="161" dur="500" fill="hold"/>
                                        <p:tgtEl>
                                          <p:spTgt spid="1615959"/>
                                        </p:tgtEl>
                                        <p:attrNameLst>
                                          <p:attrName>ppt_x</p:attrName>
                                        </p:attrNameLst>
                                      </p:cBhvr>
                                      <p:tavLst>
                                        <p:tav tm="0">
                                          <p:val>
                                            <p:strVal val="#ppt_x"/>
                                          </p:val>
                                        </p:tav>
                                        <p:tav tm="100000">
                                          <p:val>
                                            <p:strVal val="#ppt_x"/>
                                          </p:val>
                                        </p:tav>
                                      </p:tavLst>
                                    </p:anim>
                                    <p:anim calcmode="lin" valueType="num">
                                      <p:cBhvr additive="base">
                                        <p:cTn id="162" dur="500" fill="hold"/>
                                        <p:tgtEl>
                                          <p:spTgt spid="1615959"/>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615960"/>
                                        </p:tgtEl>
                                        <p:attrNameLst>
                                          <p:attrName>style.visibility</p:attrName>
                                        </p:attrNameLst>
                                      </p:cBhvr>
                                      <p:to>
                                        <p:strVal val="visible"/>
                                      </p:to>
                                    </p:set>
                                    <p:anim calcmode="lin" valueType="num">
                                      <p:cBhvr additive="base">
                                        <p:cTn id="165" dur="500" fill="hold"/>
                                        <p:tgtEl>
                                          <p:spTgt spid="1615960"/>
                                        </p:tgtEl>
                                        <p:attrNameLst>
                                          <p:attrName>ppt_x</p:attrName>
                                        </p:attrNameLst>
                                      </p:cBhvr>
                                      <p:tavLst>
                                        <p:tav tm="0">
                                          <p:val>
                                            <p:strVal val="#ppt_x"/>
                                          </p:val>
                                        </p:tav>
                                        <p:tav tm="100000">
                                          <p:val>
                                            <p:strVal val="#ppt_x"/>
                                          </p:val>
                                        </p:tav>
                                      </p:tavLst>
                                    </p:anim>
                                    <p:anim calcmode="lin" valueType="num">
                                      <p:cBhvr additive="base">
                                        <p:cTn id="166" dur="500" fill="hold"/>
                                        <p:tgtEl>
                                          <p:spTgt spid="1615960"/>
                                        </p:tgtEl>
                                        <p:attrNameLst>
                                          <p:attrName>ppt_y</p:attrName>
                                        </p:attrNameLst>
                                      </p:cBhvr>
                                      <p:tavLst>
                                        <p:tav tm="0">
                                          <p:val>
                                            <p:strVal val="1+#ppt_h/2"/>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 presetClass="entr" presetSubtype="4" fill="hold" nodeType="clickEffect">
                                  <p:stCondLst>
                                    <p:cond delay="0"/>
                                  </p:stCondLst>
                                  <p:childTnLst>
                                    <p:set>
                                      <p:cBhvr>
                                        <p:cTn id="170" dur="1" fill="hold">
                                          <p:stCondLst>
                                            <p:cond delay="0"/>
                                          </p:stCondLst>
                                        </p:cTn>
                                        <p:tgtEl>
                                          <p:spTgt spid="63">
                                            <p:txEl>
                                              <p:pRg st="0" end="0"/>
                                            </p:txEl>
                                          </p:spTgt>
                                        </p:tgtEl>
                                        <p:attrNameLst>
                                          <p:attrName>style.visibility</p:attrName>
                                        </p:attrNameLst>
                                      </p:cBhvr>
                                      <p:to>
                                        <p:strVal val="visible"/>
                                      </p:to>
                                    </p:set>
                                    <p:anim calcmode="lin" valueType="num">
                                      <p:cBhvr additive="base">
                                        <p:cTn id="17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72"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4" fill="hold" nodeType="clickEffect">
                                  <p:stCondLst>
                                    <p:cond delay="0"/>
                                  </p:stCondLst>
                                  <p:childTnLst>
                                    <p:set>
                                      <p:cBhvr>
                                        <p:cTn id="176" dur="1" fill="hold">
                                          <p:stCondLst>
                                            <p:cond delay="0"/>
                                          </p:stCondLst>
                                        </p:cTn>
                                        <p:tgtEl>
                                          <p:spTgt spid="63">
                                            <p:txEl>
                                              <p:pRg st="1" end="1"/>
                                            </p:txEl>
                                          </p:spTgt>
                                        </p:tgtEl>
                                        <p:attrNameLst>
                                          <p:attrName>style.visibility</p:attrName>
                                        </p:attrNameLst>
                                      </p:cBhvr>
                                      <p:to>
                                        <p:strVal val="visible"/>
                                      </p:to>
                                    </p:set>
                                    <p:anim calcmode="lin" valueType="num">
                                      <p:cBhvr additive="base">
                                        <p:cTn id="177" dur="500" fill="hold"/>
                                        <p:tgtEl>
                                          <p:spTgt spid="63">
                                            <p:txEl>
                                              <p:pRg st="1" end="1"/>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4" fill="hold" nodeType="clickEffect">
                                  <p:stCondLst>
                                    <p:cond delay="0"/>
                                  </p:stCondLst>
                                  <p:childTnLst>
                                    <p:set>
                                      <p:cBhvr>
                                        <p:cTn id="182" dur="1" fill="hold">
                                          <p:stCondLst>
                                            <p:cond delay="0"/>
                                          </p:stCondLst>
                                        </p:cTn>
                                        <p:tgtEl>
                                          <p:spTgt spid="63">
                                            <p:txEl>
                                              <p:pRg st="2" end="2"/>
                                            </p:txEl>
                                          </p:spTgt>
                                        </p:tgtEl>
                                        <p:attrNameLst>
                                          <p:attrName>style.visibility</p:attrName>
                                        </p:attrNameLst>
                                      </p:cBhvr>
                                      <p:to>
                                        <p:strVal val="visible"/>
                                      </p:to>
                                    </p:set>
                                    <p:anim calcmode="lin" valueType="num">
                                      <p:cBhvr additive="base">
                                        <p:cTn id="183"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5920" grpId="0" animBg="1"/>
      <p:bldP spid="1615921" grpId="0" animBg="1"/>
      <p:bldP spid="1615922" grpId="0" animBg="1"/>
      <p:bldP spid="1615923" grpId="0" animBg="1"/>
      <p:bldP spid="1615924" grpId="0" animBg="1"/>
      <p:bldP spid="1615925" grpId="0" animBg="1"/>
      <p:bldP spid="1615926" grpId="0" animBg="1"/>
      <p:bldP spid="1615927" grpId="0" animBg="1"/>
      <p:bldP spid="1615928" grpId="0" animBg="1"/>
      <p:bldP spid="1615937" grpId="0" animBg="1"/>
      <p:bldP spid="1615938" grpId="0" animBg="1"/>
      <p:bldP spid="1615939" grpId="0" animBg="1"/>
      <p:bldP spid="1615940" grpId="0" animBg="1"/>
      <p:bldP spid="1615941" grpId="0" animBg="1"/>
      <p:bldP spid="1615942" grpId="0" animBg="1"/>
      <p:bldP spid="1615943" grpId="0" animBg="1"/>
      <p:bldP spid="1615944" grpId="0" animBg="1"/>
      <p:bldP spid="1615945" grpId="0" animBg="1"/>
      <p:bldP spid="1615955" grpId="0"/>
      <p:bldP spid="1615956" grpId="0"/>
      <p:bldP spid="1615957" grpId="0" animBg="1"/>
      <p:bldP spid="1615958" grpId="0" animBg="1"/>
      <p:bldP spid="1615959" grpId="0" animBg="1"/>
      <p:bldP spid="161596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C2A7E187-DFE4-4A80-853E-D5487375E359}" type="slidenum">
              <a:rPr lang="en-US" altLang="en-US" sz="1400" smtClean="0">
                <a:solidFill>
                  <a:schemeClr val="tx1"/>
                </a:solidFill>
                <a:latin typeface="Times New Roman" panose="02020603050405020304" pitchFamily="18" charset="0"/>
              </a:rPr>
              <a:pPr>
                <a:spcBef>
                  <a:spcPct val="0"/>
                </a:spcBef>
              </a:pPr>
              <a:t>40</a:t>
            </a:fld>
            <a:endParaRPr lang="en-US" altLang="en-US" sz="1400" smtClean="0">
              <a:solidFill>
                <a:schemeClr val="tx1"/>
              </a:solidFill>
              <a:latin typeface="Times New Roman" panose="02020603050405020304" pitchFamily="18" charset="0"/>
            </a:endParaRPr>
          </a:p>
        </p:txBody>
      </p:sp>
      <p:sp>
        <p:nvSpPr>
          <p:cNvPr id="45059" name="Rectangle 2"/>
          <p:cNvSpPr>
            <a:spLocks noGrp="1" noChangeArrowheads="1"/>
          </p:cNvSpPr>
          <p:nvPr>
            <p:ph type="title"/>
          </p:nvPr>
        </p:nvSpPr>
        <p:spPr/>
        <p:txBody>
          <a:bodyPr/>
          <a:lstStyle/>
          <a:p>
            <a:pPr algn="l"/>
            <a:r>
              <a:rPr lang="it-IT" altLang="it-IT" sz="3200" smtClean="0">
                <a:solidFill>
                  <a:srgbClr val="FF3300"/>
                </a:solidFill>
              </a:rPr>
              <a:t>Basics of Probability</a:t>
            </a:r>
          </a:p>
        </p:txBody>
      </p:sp>
      <p:sp>
        <p:nvSpPr>
          <p:cNvPr id="45060" name="Rectangle 3"/>
          <p:cNvSpPr>
            <a:spLocks noGrp="1" noChangeArrowheads="1"/>
          </p:cNvSpPr>
          <p:nvPr>
            <p:ph type="body" idx="1"/>
          </p:nvPr>
        </p:nvSpPr>
        <p:spPr/>
        <p:txBody>
          <a:bodyPr/>
          <a:lstStyle/>
          <a:p>
            <a:pPr marL="609600" indent="-609600"/>
            <a:r>
              <a:rPr lang="it-IT" altLang="it-IT" sz="2400" smtClean="0"/>
              <a:t>Let A and B denote two events in a probability space; let</a:t>
            </a:r>
          </a:p>
          <a:p>
            <a:pPr marL="609600" indent="-609600">
              <a:buFontTx/>
              <a:buAutoNum type="arabicPeriod"/>
            </a:pPr>
            <a:r>
              <a:rPr lang="it-IT" altLang="it-IT" sz="2400" smtClean="0">
                <a:sym typeface="Symbol" panose="05050102010706020507" pitchFamily="18" charset="2"/>
              </a:rPr>
              <a:t>A (i.e., not A) be the event that A </a:t>
            </a:r>
            <a:r>
              <a:rPr lang="it-IT" altLang="it-IT" sz="2400" smtClean="0">
                <a:solidFill>
                  <a:srgbClr val="FF0000"/>
                </a:solidFill>
                <a:sym typeface="Symbol" panose="05050102010706020507" pitchFamily="18" charset="2"/>
              </a:rPr>
              <a:t>does not occur</a:t>
            </a:r>
            <a:r>
              <a:rPr lang="it-IT" altLang="it-IT" sz="2400" smtClean="0">
                <a:sym typeface="Symbol" panose="05050102010706020507" pitchFamily="18" charset="2"/>
              </a:rPr>
              <a:t>;</a:t>
            </a:r>
          </a:p>
          <a:p>
            <a:pPr marL="609600" indent="-609600">
              <a:buFontTx/>
              <a:buAutoNum type="arabicPeriod"/>
            </a:pPr>
            <a:r>
              <a:rPr lang="it-IT" altLang="it-IT" sz="2400" smtClean="0"/>
              <a:t>A</a:t>
            </a:r>
            <a:r>
              <a:rPr lang="hy-AM" altLang="it-IT" sz="2400" smtClean="0">
                <a:latin typeface="Tahoma" panose="020B0604030504040204" pitchFamily="34" charset="0"/>
                <a:cs typeface="Tahoma" panose="020B0604030504040204" pitchFamily="34" charset="0"/>
              </a:rPr>
              <a:t>Ո</a:t>
            </a:r>
            <a:r>
              <a:rPr lang="it-IT" altLang="it-IT" sz="2400" smtClean="0"/>
              <a:t>B be the event that </a:t>
            </a:r>
            <a:r>
              <a:rPr lang="it-IT" altLang="it-IT" sz="2400" smtClean="0">
                <a:solidFill>
                  <a:srgbClr val="FF3300"/>
                </a:solidFill>
              </a:rPr>
              <a:t>both</a:t>
            </a:r>
            <a:r>
              <a:rPr lang="it-IT" altLang="it-IT" sz="2400" smtClean="0"/>
              <a:t> A </a:t>
            </a:r>
            <a:r>
              <a:rPr lang="it-IT" altLang="it-IT" sz="2400" smtClean="0">
                <a:solidFill>
                  <a:srgbClr val="FF3300"/>
                </a:solidFill>
              </a:rPr>
              <a:t>and</a:t>
            </a:r>
            <a:r>
              <a:rPr lang="it-IT" altLang="it-IT" sz="2400" smtClean="0"/>
              <a:t> B occur;</a:t>
            </a:r>
          </a:p>
          <a:p>
            <a:pPr marL="609600" indent="-609600">
              <a:buFontTx/>
              <a:buAutoNum type="arabicPeriod"/>
            </a:pPr>
            <a:r>
              <a:rPr lang="it-IT" altLang="it-IT" sz="2400" smtClean="0"/>
              <a:t>A</a:t>
            </a:r>
            <a:r>
              <a:rPr lang="it-IT" altLang="it-IT" sz="2400" smtClean="0">
                <a:latin typeface="Tahoma" panose="020B0604030504040204" pitchFamily="34" charset="0"/>
                <a:cs typeface="Tahoma" panose="020B0604030504040204" pitchFamily="34" charset="0"/>
              </a:rPr>
              <a:t>U</a:t>
            </a:r>
            <a:r>
              <a:rPr lang="it-IT" altLang="it-IT" sz="2400" smtClean="0"/>
              <a:t>B</a:t>
            </a:r>
            <a:r>
              <a:rPr lang="it-IT" altLang="it-IT" sz="2400" baseline="-25000" smtClean="0"/>
              <a:t> </a:t>
            </a:r>
            <a:r>
              <a:rPr lang="it-IT" altLang="it-IT" sz="2400" smtClean="0"/>
              <a:t>be the event that A </a:t>
            </a:r>
            <a:r>
              <a:rPr lang="it-IT" altLang="it-IT" sz="2400" smtClean="0">
                <a:solidFill>
                  <a:srgbClr val="FF3300"/>
                </a:solidFill>
              </a:rPr>
              <a:t>or</a:t>
            </a:r>
            <a:r>
              <a:rPr lang="it-IT" altLang="it-IT" sz="2400" smtClean="0"/>
              <a:t> (non-exclusive) B occurs.</a:t>
            </a:r>
          </a:p>
          <a:p>
            <a:pPr marL="609600" indent="-609600"/>
            <a:r>
              <a:rPr lang="it-IT" altLang="it-IT" sz="2400" smtClean="0"/>
              <a:t>Then, we have that:</a:t>
            </a:r>
          </a:p>
          <a:p>
            <a:pPr marL="609600" indent="-609600">
              <a:buFont typeface="Comic Sans MS" panose="030F0702030302020204" pitchFamily="66" charset="0"/>
              <a:buAutoNum type="arabicPeriod"/>
            </a:pPr>
            <a:r>
              <a:rPr lang="it-IT" altLang="it-IT" sz="2400" smtClean="0"/>
              <a:t>P(</a:t>
            </a:r>
            <a:r>
              <a:rPr lang="it-IT" altLang="it-IT" sz="2400" smtClean="0">
                <a:sym typeface="Symbol" panose="05050102010706020507" pitchFamily="18" charset="2"/>
              </a:rPr>
              <a:t>A)=1-P(A);</a:t>
            </a:r>
          </a:p>
          <a:p>
            <a:pPr marL="609600" indent="-609600">
              <a:buFont typeface="Comic Sans MS" panose="030F0702030302020204" pitchFamily="66" charset="0"/>
              <a:buAutoNum type="arabicPeriod"/>
            </a:pPr>
            <a:r>
              <a:rPr lang="it-IT" altLang="it-IT" sz="2400" smtClean="0"/>
              <a:t>if A and B are </a:t>
            </a:r>
            <a:r>
              <a:rPr lang="it-IT" altLang="it-IT" sz="2400" b="1" smtClean="0"/>
              <a:t>independent</a:t>
            </a:r>
            <a:r>
              <a:rPr lang="it-IT" altLang="it-IT" sz="2400" smtClean="0"/>
              <a:t>, then P(A</a:t>
            </a:r>
            <a:r>
              <a:rPr lang="hy-AM" altLang="it-IT" sz="2400" smtClean="0">
                <a:latin typeface="Tahoma" panose="020B0604030504040204" pitchFamily="34" charset="0"/>
                <a:cs typeface="Tahoma" panose="020B0604030504040204" pitchFamily="34" charset="0"/>
              </a:rPr>
              <a:t>Ո</a:t>
            </a:r>
            <a:r>
              <a:rPr lang="it-IT" altLang="it-IT" sz="2400" smtClean="0"/>
              <a:t>B)=P(A)·P(B)</a:t>
            </a:r>
          </a:p>
          <a:p>
            <a:pPr marL="896938" lvl="1" indent="-266700"/>
            <a:r>
              <a:rPr lang="it-IT" altLang="it-IT" sz="1800" b="1" smtClean="0"/>
              <a:t>Example</a:t>
            </a:r>
            <a:r>
              <a:rPr lang="it-IT" altLang="it-IT" sz="1800" smtClean="0"/>
              <a:t>: </a:t>
            </a:r>
            <a:r>
              <a:rPr lang="en-US" altLang="it-IT" sz="1800" smtClean="0"/>
              <a:t>if two coins are flipped the chance of both being heads is ½</a:t>
            </a:r>
            <a:r>
              <a:rPr lang="it-IT" altLang="it-IT" sz="1800" smtClean="0"/>
              <a:t>·</a:t>
            </a:r>
            <a:r>
              <a:rPr lang="en-US" altLang="it-IT" sz="1800" smtClean="0"/>
              <a:t>½</a:t>
            </a:r>
            <a:r>
              <a:rPr lang="it-IT" altLang="it-IT" sz="1800" smtClean="0"/>
              <a:t>=¼</a:t>
            </a:r>
          </a:p>
          <a:p>
            <a:pPr marL="609600" indent="-609600">
              <a:buFont typeface="Comic Sans MS" panose="030F0702030302020204" pitchFamily="66" charset="0"/>
              <a:buAutoNum type="arabicPeriod"/>
            </a:pPr>
            <a:r>
              <a:rPr lang="it-IT" altLang="it-IT" sz="2400" smtClean="0"/>
              <a:t>if A and B are </a:t>
            </a:r>
            <a:r>
              <a:rPr lang="it-IT" altLang="it-IT" sz="2400" b="1" smtClean="0"/>
              <a:t>mutually exclusive</a:t>
            </a:r>
            <a:r>
              <a:rPr lang="it-IT" altLang="it-IT" sz="2400" smtClean="0"/>
              <a:t>, then P(A</a:t>
            </a:r>
            <a:r>
              <a:rPr lang="it-IT" altLang="it-IT" sz="2400" smtClean="0">
                <a:latin typeface="Tahoma" panose="020B0604030504040204" pitchFamily="34" charset="0"/>
                <a:cs typeface="Tahoma" panose="020B0604030504040204" pitchFamily="34" charset="0"/>
              </a:rPr>
              <a:t>U</a:t>
            </a:r>
            <a:r>
              <a:rPr lang="it-IT" altLang="it-IT" sz="2400" smtClean="0"/>
              <a:t>B)=P(A)+P(B), otherwise P(A</a:t>
            </a:r>
            <a:r>
              <a:rPr lang="it-IT" altLang="it-IT" sz="2400" smtClean="0">
                <a:latin typeface="Tahoma" panose="020B0604030504040204" pitchFamily="34" charset="0"/>
                <a:cs typeface="Tahoma" panose="020B0604030504040204" pitchFamily="34" charset="0"/>
              </a:rPr>
              <a:t>U</a:t>
            </a:r>
            <a:r>
              <a:rPr lang="it-IT" altLang="it-IT" sz="2400" smtClean="0"/>
              <a:t>B)=P(A)+P(B)-P(A</a:t>
            </a:r>
            <a:r>
              <a:rPr lang="hy-AM" altLang="it-IT" sz="2400" smtClean="0">
                <a:latin typeface="Tahoma" panose="020B0604030504040204" pitchFamily="34" charset="0"/>
                <a:cs typeface="Tahoma" panose="020B0604030504040204" pitchFamily="34" charset="0"/>
              </a:rPr>
              <a:t>Ո</a:t>
            </a:r>
            <a:r>
              <a:rPr lang="it-IT" altLang="it-IT" sz="2400" smtClean="0"/>
              <a:t>B)</a:t>
            </a:r>
          </a:p>
          <a:p>
            <a:pPr marL="896938" lvl="1" indent="-266700"/>
            <a:r>
              <a:rPr lang="it-IT" altLang="it-IT" sz="1800" b="1" smtClean="0"/>
              <a:t>Example: </a:t>
            </a:r>
            <a:r>
              <a:rPr lang="en-US" altLang="it-IT" sz="1800" smtClean="0"/>
              <a:t>the chance of rolling a 1 </a:t>
            </a:r>
            <a:r>
              <a:rPr lang="en-US" altLang="it-IT" sz="1800" b="1" smtClean="0"/>
              <a:t>or</a:t>
            </a:r>
            <a:r>
              <a:rPr lang="en-US" altLang="it-IT" sz="1800" smtClean="0"/>
              <a:t> 2 on a six-sided dice is 1/6+1/6=1/3 (mutual exclusion), while the chance of rolling a </a:t>
            </a:r>
            <a:r>
              <a:rPr lang="en-US" altLang="it-IT" sz="1800" smtClean="0">
                <a:solidFill>
                  <a:srgbClr val="009900"/>
                </a:solidFill>
              </a:rPr>
              <a:t>value </a:t>
            </a:r>
            <a:r>
              <a:rPr lang="en-US" altLang="it-IT" sz="1800" smtClean="0">
                <a:solidFill>
                  <a:srgbClr val="009900"/>
                </a:solidFill>
                <a:ea typeface="Times" panose="02020603050405020304" pitchFamily="18" charset="0"/>
                <a:cs typeface="Times" panose="02020603050405020304" pitchFamily="18" charset="0"/>
              </a:rPr>
              <a:t>≤ 3 </a:t>
            </a:r>
            <a:r>
              <a:rPr lang="en-US" altLang="it-IT" sz="1800" b="1" smtClean="0">
                <a:ea typeface="Times" panose="02020603050405020304" pitchFamily="18" charset="0"/>
                <a:cs typeface="Times" panose="02020603050405020304" pitchFamily="18" charset="0"/>
              </a:rPr>
              <a:t>or</a:t>
            </a:r>
            <a:r>
              <a:rPr lang="en-US" altLang="it-IT" sz="1800" smtClean="0">
                <a:ea typeface="Times" panose="02020603050405020304" pitchFamily="18" charset="0"/>
                <a:cs typeface="Times" panose="02020603050405020304" pitchFamily="18" charset="0"/>
              </a:rPr>
              <a:t> an </a:t>
            </a:r>
            <a:r>
              <a:rPr lang="en-US" altLang="it-IT" sz="1800" smtClean="0">
                <a:solidFill>
                  <a:srgbClr val="FF9900"/>
                </a:solidFill>
                <a:ea typeface="Times" panose="02020603050405020304" pitchFamily="18" charset="0"/>
                <a:cs typeface="Times" panose="02020603050405020304" pitchFamily="18" charset="0"/>
              </a:rPr>
              <a:t>even value </a:t>
            </a:r>
            <a:r>
              <a:rPr lang="en-US" altLang="it-IT" sz="1800" smtClean="0">
                <a:ea typeface="Times" panose="02020603050405020304" pitchFamily="18" charset="0"/>
                <a:cs typeface="Times" panose="02020603050405020304" pitchFamily="18" charset="0"/>
              </a:rPr>
              <a:t>is </a:t>
            </a:r>
            <a:r>
              <a:rPr lang="en-US" altLang="it-IT" sz="1800" smtClean="0">
                <a:solidFill>
                  <a:srgbClr val="009900"/>
                </a:solidFill>
                <a:ea typeface="Times" panose="02020603050405020304" pitchFamily="18" charset="0"/>
                <a:cs typeface="Times" panose="02020603050405020304" pitchFamily="18" charset="0"/>
              </a:rPr>
              <a:t>1/2</a:t>
            </a:r>
            <a:r>
              <a:rPr lang="en-US" altLang="it-IT" sz="1800" smtClean="0">
                <a:ea typeface="Times" panose="02020603050405020304" pitchFamily="18" charset="0"/>
                <a:cs typeface="Times" panose="02020603050405020304" pitchFamily="18" charset="0"/>
              </a:rPr>
              <a:t> +</a:t>
            </a:r>
            <a:r>
              <a:rPr lang="en-US" altLang="it-IT" sz="1800" smtClean="0">
                <a:solidFill>
                  <a:srgbClr val="FF9900"/>
                </a:solidFill>
                <a:ea typeface="Times" panose="02020603050405020304" pitchFamily="18" charset="0"/>
                <a:cs typeface="Times" panose="02020603050405020304" pitchFamily="18" charset="0"/>
              </a:rPr>
              <a:t>1/2</a:t>
            </a:r>
            <a:r>
              <a:rPr lang="en-US" altLang="it-IT" sz="1800" smtClean="0">
                <a:ea typeface="Times" panose="02020603050405020304" pitchFamily="18" charset="0"/>
                <a:cs typeface="Times" panose="02020603050405020304" pitchFamily="18" charset="0"/>
              </a:rPr>
              <a:t> </a:t>
            </a:r>
            <a:r>
              <a:rPr lang="en-US" altLang="it-IT" sz="1800" smtClean="0">
                <a:solidFill>
                  <a:srgbClr val="FF0000"/>
                </a:solidFill>
                <a:ea typeface="Times" panose="02020603050405020304" pitchFamily="18" charset="0"/>
                <a:cs typeface="Times" panose="02020603050405020304" pitchFamily="18" charset="0"/>
              </a:rPr>
              <a:t>- </a:t>
            </a:r>
            <a:r>
              <a:rPr lang="en-US" altLang="it-IT" sz="1800" smtClean="0">
                <a:solidFill>
                  <a:srgbClr val="FF0000"/>
                </a:solidFill>
              </a:rPr>
              <a:t>1/6 </a:t>
            </a:r>
            <a:r>
              <a:rPr lang="en-US" altLang="it-IT" sz="1800" smtClean="0"/>
              <a:t>= 5/6 (the two events are not mutually exclusive, since if 2 is rolled, then both events are verified, so we have to subtract the probabilty </a:t>
            </a:r>
            <a:r>
              <a:rPr lang="en-US" altLang="it-IT" sz="1800" smtClean="0">
                <a:solidFill>
                  <a:srgbClr val="FF0000"/>
                </a:solidFill>
              </a:rPr>
              <a:t>1/6</a:t>
            </a:r>
            <a:r>
              <a:rPr lang="en-US" altLang="it-IT" sz="1800" smtClean="0"/>
              <a:t> that 2 is rolled)</a:t>
            </a:r>
            <a:endParaRPr lang="it-IT" altLang="it-IT" sz="1800" smtClean="0"/>
          </a:p>
          <a:p>
            <a:pPr marL="609600" indent="-609600"/>
            <a:endParaRPr lang="it-IT" altLang="it-IT" sz="2400" smtClean="0"/>
          </a:p>
          <a:p>
            <a:pPr marL="609600" indent="-609600">
              <a:buFontTx/>
              <a:buAutoNum type="arabicPeriod"/>
            </a:pPr>
            <a:endParaRPr lang="it-IT" altLang="it-IT" sz="2400" smtClean="0"/>
          </a:p>
          <a:p>
            <a:pPr marL="896938" lvl="1" indent="-266700">
              <a:buFontTx/>
              <a:buAutoNum type="arabicPeriod"/>
            </a:pPr>
            <a:endParaRPr lang="it-IT" altLang="it-IT" smtClean="0"/>
          </a:p>
          <a:p>
            <a:pPr marL="609600" indent="-609600">
              <a:buFontTx/>
              <a:buAutoNum type="arabicPeriod"/>
            </a:pPr>
            <a:endParaRPr lang="it-IT" altLang="it-IT" smtClean="0"/>
          </a:p>
          <a:p>
            <a:pPr marL="609600" indent="-609600"/>
            <a:endParaRPr lang="it-IT" altLang="it-IT"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FA3177B2-B673-4FFB-84DC-4731E626D22B}" type="slidenum">
              <a:rPr lang="en-US" altLang="en-US" sz="1400" smtClean="0">
                <a:solidFill>
                  <a:schemeClr val="tx1"/>
                </a:solidFill>
                <a:latin typeface="Times New Roman" panose="02020603050405020304" pitchFamily="18" charset="0"/>
              </a:rPr>
              <a:pPr>
                <a:spcBef>
                  <a:spcPct val="0"/>
                </a:spcBef>
              </a:pPr>
              <a:t>41</a:t>
            </a:fld>
            <a:endParaRPr lang="en-US" altLang="en-US" sz="1400" smtClean="0">
              <a:solidFill>
                <a:schemeClr val="tx1"/>
              </a:solidFill>
              <a:latin typeface="Times New Roman" panose="02020603050405020304" pitchFamily="18" charset="0"/>
            </a:endParaRPr>
          </a:p>
        </p:txBody>
      </p:sp>
      <p:sp>
        <p:nvSpPr>
          <p:cNvPr id="46083" name="Text Box 4"/>
          <p:cNvSpPr txBox="1">
            <a:spLocks noChangeArrowheads="1"/>
          </p:cNvSpPr>
          <p:nvPr/>
        </p:nvSpPr>
        <p:spPr bwMode="auto">
          <a:xfrm>
            <a:off x="1752600" y="381000"/>
            <a:ext cx="4535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FF0000"/>
                </a:solidFill>
              </a:rPr>
              <a:t>Fundamental inequality</a:t>
            </a:r>
          </a:p>
        </p:txBody>
      </p:sp>
      <p:graphicFrame>
        <p:nvGraphicFramePr>
          <p:cNvPr id="46084" name="Object 5"/>
          <p:cNvGraphicFramePr>
            <a:graphicFrameLocks noChangeAspect="1"/>
          </p:cNvGraphicFramePr>
          <p:nvPr/>
        </p:nvGraphicFramePr>
        <p:xfrm>
          <a:off x="2778125" y="1811338"/>
          <a:ext cx="4810125" cy="1430337"/>
        </p:xfrm>
        <a:graphic>
          <a:graphicData uri="http://schemas.openxmlformats.org/presentationml/2006/ole">
            <mc:AlternateContent xmlns:mc="http://schemas.openxmlformats.org/markup-compatibility/2006">
              <mc:Choice xmlns:v="urn:schemas-microsoft-com:vml" Requires="v">
                <p:oleObj spid="_x0000_s46116" name="Equazione" r:id="rId3" imgW="1663700" imgH="495300" progId="Equation.3">
                  <p:embed/>
                </p:oleObj>
              </mc:Choice>
              <mc:Fallback>
                <p:oleObj name="Equazione" r:id="rId3" imgW="1663700" imgH="495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1811338"/>
                        <a:ext cx="4810125" cy="143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5" name="Object 6"/>
          <p:cNvGraphicFramePr>
            <a:graphicFrameLocks noChangeAspect="1"/>
          </p:cNvGraphicFramePr>
          <p:nvPr/>
        </p:nvGraphicFramePr>
        <p:xfrm>
          <a:off x="198438" y="1790700"/>
          <a:ext cx="1890712" cy="498475"/>
        </p:xfrm>
        <a:graphic>
          <a:graphicData uri="http://schemas.openxmlformats.org/presentationml/2006/ole">
            <mc:AlternateContent xmlns:mc="http://schemas.openxmlformats.org/markup-compatibility/2006">
              <mc:Choice xmlns:v="urn:schemas-microsoft-com:vml" Requires="v">
                <p:oleObj spid="_x0000_s46117" name="Equazione" r:id="rId5" imgW="774364" imgH="203112" progId="Equation.3">
                  <p:embed/>
                </p:oleObj>
              </mc:Choice>
              <mc:Fallback>
                <p:oleObj name="Equazione" r:id="rId5" imgW="774364" imgH="203112"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438" y="1790700"/>
                        <a:ext cx="18907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6" name="Object 7"/>
          <p:cNvGraphicFramePr>
            <a:graphicFrameLocks noChangeAspect="1"/>
          </p:cNvGraphicFramePr>
          <p:nvPr/>
        </p:nvGraphicFramePr>
        <p:xfrm>
          <a:off x="174625" y="2286000"/>
          <a:ext cx="2205038" cy="592138"/>
        </p:xfrm>
        <a:graphic>
          <a:graphicData uri="http://schemas.openxmlformats.org/presentationml/2006/ole">
            <mc:AlternateContent xmlns:mc="http://schemas.openxmlformats.org/markup-compatibility/2006">
              <mc:Choice xmlns:v="urn:schemas-microsoft-com:vml" Requires="v">
                <p:oleObj spid="_x0000_s46118" name="Equazione" r:id="rId7" imgW="850900" imgH="228600" progId="Equation.3">
                  <p:embed/>
                </p:oleObj>
              </mc:Choice>
              <mc:Fallback>
                <p:oleObj name="Equazione" r:id="rId7" imgW="85090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625" y="2286000"/>
                        <a:ext cx="2205038"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7" name="Oggetto 1"/>
          <p:cNvGraphicFramePr>
            <a:graphicFrameLocks noChangeAspect="1"/>
          </p:cNvGraphicFramePr>
          <p:nvPr/>
        </p:nvGraphicFramePr>
        <p:xfrm>
          <a:off x="228600" y="2971800"/>
          <a:ext cx="2286000" cy="533400"/>
        </p:xfrm>
        <a:graphic>
          <a:graphicData uri="http://schemas.openxmlformats.org/presentationml/2006/ole">
            <mc:AlternateContent xmlns:mc="http://schemas.openxmlformats.org/markup-compatibility/2006">
              <mc:Choice xmlns:v="urn:schemas-microsoft-com:vml" Requires="v">
                <p:oleObj spid="_x0000_s46119" name="Equazione" r:id="rId9" imgW="876300" imgH="203200" progId="Equation.3">
                  <p:embed/>
                </p:oleObj>
              </mc:Choice>
              <mc:Fallback>
                <p:oleObj name="Equazione" r:id="rId9" imgW="876300" imgH="203200" progId="Equation.3">
                  <p:embed/>
                  <p:pic>
                    <p:nvPicPr>
                      <p:cNvPr id="0" name="Oggetto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2971800"/>
                        <a:ext cx="228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1D832BD7-6518-46FA-A367-E857D7CEB92C}" type="slidenum">
              <a:rPr lang="en-US" altLang="en-US" sz="1400" smtClean="0">
                <a:solidFill>
                  <a:schemeClr val="tx1"/>
                </a:solidFill>
                <a:latin typeface="Times New Roman" panose="02020603050405020304" pitchFamily="18" charset="0"/>
              </a:rPr>
              <a:pPr>
                <a:spcBef>
                  <a:spcPct val="0"/>
                </a:spcBef>
              </a:pPr>
              <a:t>42</a:t>
            </a:fld>
            <a:endParaRPr lang="en-US" altLang="en-US" sz="1400" smtClean="0">
              <a:solidFill>
                <a:schemeClr val="tx1"/>
              </a:solidFill>
              <a:latin typeface="Times New Roman" panose="02020603050405020304" pitchFamily="18" charset="0"/>
            </a:endParaRPr>
          </a:p>
        </p:txBody>
      </p:sp>
      <p:sp>
        <p:nvSpPr>
          <p:cNvPr id="47107" name="Text Box 4"/>
          <p:cNvSpPr txBox="1">
            <a:spLocks noChangeArrowheads="1"/>
          </p:cNvSpPr>
          <p:nvPr/>
        </p:nvSpPr>
        <p:spPr bwMode="auto">
          <a:xfrm>
            <a:off x="152400" y="254000"/>
            <a:ext cx="89916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800"/>
              <a:t>Probability for a node </a:t>
            </a:r>
            <a:r>
              <a:rPr lang="en-US" altLang="it-IT" sz="2800">
                <a:solidFill>
                  <a:schemeClr val="tx1"/>
                </a:solidFill>
              </a:rPr>
              <a:t>z</a:t>
            </a:r>
            <a:r>
              <a:rPr lang="en-US" altLang="it-IT" sz="2800"/>
              <a:t> of </a:t>
            </a:r>
            <a:r>
              <a:rPr lang="en-US" altLang="it-IT" sz="2800">
                <a:solidFill>
                  <a:srgbClr val="00B050"/>
                </a:solidFill>
              </a:rPr>
              <a:t>success</a:t>
            </a:r>
            <a:r>
              <a:rPr lang="en-US" altLang="it-IT" sz="2800"/>
              <a:t> in a phase: </a:t>
            </a:r>
          </a:p>
          <a:p>
            <a:pPr algn="ctr"/>
            <a:r>
              <a:rPr lang="en-US" altLang="it-IT" sz="2800"/>
              <a:t>P(</a:t>
            </a:r>
            <a:r>
              <a:rPr lang="en-US" altLang="it-IT" sz="2800">
                <a:solidFill>
                  <a:srgbClr val="00B050"/>
                </a:solidFill>
              </a:rPr>
              <a:t>success </a:t>
            </a:r>
            <a:r>
              <a:rPr lang="en-US" altLang="it-IT" sz="2800">
                <a:solidFill>
                  <a:schemeClr val="tx1"/>
                </a:solidFill>
              </a:rPr>
              <a:t>z</a:t>
            </a:r>
            <a:r>
              <a:rPr lang="en-US" altLang="it-IT" sz="2800"/>
              <a:t>) = P((</a:t>
            </a:r>
            <a:r>
              <a:rPr lang="en-US" altLang="it-IT" sz="2800">
                <a:solidFill>
                  <a:schemeClr val="tx1"/>
                </a:solidFill>
              </a:rPr>
              <a:t>z</a:t>
            </a:r>
            <a:r>
              <a:rPr lang="en-US" altLang="it-IT" sz="2800"/>
              <a:t> enters I</a:t>
            </a:r>
            <a:r>
              <a:rPr lang="en-US" altLang="it-IT" sz="2800" baseline="-25000"/>
              <a:t>k</a:t>
            </a:r>
            <a:r>
              <a:rPr lang="en-US" altLang="it-IT" sz="2800"/>
              <a:t>) OR (</a:t>
            </a:r>
            <a:r>
              <a:rPr lang="en-US" altLang="it-IT" sz="2800">
                <a:solidFill>
                  <a:schemeClr val="tx1"/>
                </a:solidFill>
              </a:rPr>
              <a:t>z</a:t>
            </a:r>
            <a:r>
              <a:rPr lang="en-US" altLang="it-IT" sz="2800"/>
              <a:t> enters N(I</a:t>
            </a:r>
            <a:r>
              <a:rPr lang="en-US" altLang="it-IT" sz="2800" baseline="-25000"/>
              <a:t>k</a:t>
            </a:r>
            <a:r>
              <a:rPr lang="en-US" altLang="it-IT" sz="2800"/>
              <a:t>))) </a:t>
            </a:r>
          </a:p>
          <a:p>
            <a:pPr algn="ctr"/>
            <a:r>
              <a:rPr lang="en-US" altLang="it-IT" sz="2800"/>
              <a:t>≥ P(</a:t>
            </a:r>
            <a:r>
              <a:rPr lang="en-US" altLang="it-IT" sz="2800">
                <a:solidFill>
                  <a:schemeClr val="tx1"/>
                </a:solidFill>
              </a:rPr>
              <a:t>z</a:t>
            </a:r>
            <a:r>
              <a:rPr lang="en-US" altLang="it-IT" sz="2800"/>
              <a:t> enters I</a:t>
            </a:r>
            <a:r>
              <a:rPr lang="en-US" altLang="it-IT" sz="2800" baseline="-25000"/>
              <a:t>k</a:t>
            </a:r>
            <a:r>
              <a:rPr lang="en-US" altLang="it-IT" sz="2800"/>
              <a:t>) </a:t>
            </a:r>
          </a:p>
          <a:p>
            <a:r>
              <a:rPr lang="en-US" altLang="it-IT" sz="2800"/>
              <a:t>i.e., it is at least the probability that it elects itself </a:t>
            </a:r>
            <a:r>
              <a:rPr lang="en-US" altLang="it-IT" sz="2800" b="1"/>
              <a:t>AND</a:t>
            </a:r>
            <a:r>
              <a:rPr lang="en-US" altLang="it-IT" sz="2800"/>
              <a:t> no neighbor elects itself, and since these events are </a:t>
            </a:r>
            <a:r>
              <a:rPr lang="en-US" altLang="it-IT" sz="2800" b="1">
                <a:solidFill>
                  <a:srgbClr val="FF0000"/>
                </a:solidFill>
              </a:rPr>
              <a:t>independent</a:t>
            </a:r>
            <a:r>
              <a:rPr lang="en-US" altLang="it-IT" sz="2800"/>
              <a:t>, if y=|N(z)|, then </a:t>
            </a:r>
          </a:p>
        </p:txBody>
      </p:sp>
      <p:sp>
        <p:nvSpPr>
          <p:cNvPr id="47108" name="Oval 5"/>
          <p:cNvSpPr>
            <a:spLocks noChangeArrowheads="1"/>
          </p:cNvSpPr>
          <p:nvPr/>
        </p:nvSpPr>
        <p:spPr bwMode="auto">
          <a:xfrm>
            <a:off x="4191000" y="5867400"/>
            <a:ext cx="533400" cy="533400"/>
          </a:xfrm>
          <a:prstGeom prst="ellipse">
            <a:avLst/>
          </a:prstGeom>
          <a:solidFill>
            <a:srgbClr val="008000">
              <a:alpha val="50195"/>
            </a:srgbClr>
          </a:solidFill>
          <a:ln w="9525">
            <a:solidFill>
              <a:schemeClr val="tx1"/>
            </a:solidFill>
            <a:round/>
            <a:headEnd/>
            <a:tailEnd type="none" w="lg" len="lg"/>
          </a:ln>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7109" name="Line 6"/>
          <p:cNvSpPr>
            <a:spLocks noChangeShapeType="1"/>
          </p:cNvSpPr>
          <p:nvPr/>
        </p:nvSpPr>
        <p:spPr bwMode="auto">
          <a:xfrm>
            <a:off x="2819400" y="5257800"/>
            <a:ext cx="1447800" cy="685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7110" name="Oval 7"/>
          <p:cNvSpPr>
            <a:spLocks noChangeArrowheads="1"/>
          </p:cNvSpPr>
          <p:nvPr/>
        </p:nvSpPr>
        <p:spPr bwMode="auto">
          <a:xfrm>
            <a:off x="2286000" y="48768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7111" name="Oval 8"/>
          <p:cNvSpPr>
            <a:spLocks noChangeArrowheads="1"/>
          </p:cNvSpPr>
          <p:nvPr/>
        </p:nvSpPr>
        <p:spPr bwMode="auto">
          <a:xfrm>
            <a:off x="3200400" y="42672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7112" name="Oval 9"/>
          <p:cNvSpPr>
            <a:spLocks noChangeArrowheads="1"/>
          </p:cNvSpPr>
          <p:nvPr/>
        </p:nvSpPr>
        <p:spPr bwMode="auto">
          <a:xfrm>
            <a:off x="6248400" y="47244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7113" name="Line 10"/>
          <p:cNvSpPr>
            <a:spLocks noChangeShapeType="1"/>
          </p:cNvSpPr>
          <p:nvPr/>
        </p:nvSpPr>
        <p:spPr bwMode="auto">
          <a:xfrm flipH="1" flipV="1">
            <a:off x="3581400" y="4724400"/>
            <a:ext cx="7620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7114" name="Line 11"/>
          <p:cNvSpPr>
            <a:spLocks noChangeShapeType="1"/>
          </p:cNvSpPr>
          <p:nvPr/>
        </p:nvSpPr>
        <p:spPr bwMode="auto">
          <a:xfrm flipV="1">
            <a:off x="4724400" y="5181600"/>
            <a:ext cx="16002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7115" name="Line 12"/>
          <p:cNvSpPr>
            <a:spLocks noChangeShapeType="1"/>
          </p:cNvSpPr>
          <p:nvPr/>
        </p:nvSpPr>
        <p:spPr bwMode="auto">
          <a:xfrm>
            <a:off x="4267200" y="4724400"/>
            <a:ext cx="1447800" cy="152400"/>
          </a:xfrm>
          <a:prstGeom prst="line">
            <a:avLst/>
          </a:prstGeom>
          <a:noFill/>
          <a:ln w="381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7116" name="Text Box 13"/>
          <p:cNvSpPr txBox="1">
            <a:spLocks noChangeArrowheads="1"/>
          </p:cNvSpPr>
          <p:nvPr/>
        </p:nvSpPr>
        <p:spPr bwMode="auto">
          <a:xfrm>
            <a:off x="3352800" y="5105400"/>
            <a:ext cx="366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chemeClr val="tx1"/>
                </a:solidFill>
              </a:rPr>
              <a:t>1</a:t>
            </a:r>
          </a:p>
        </p:txBody>
      </p:sp>
      <p:sp>
        <p:nvSpPr>
          <p:cNvPr id="47117" name="Text Box 14"/>
          <p:cNvSpPr txBox="1">
            <a:spLocks noChangeArrowheads="1"/>
          </p:cNvSpPr>
          <p:nvPr/>
        </p:nvSpPr>
        <p:spPr bwMode="auto">
          <a:xfrm>
            <a:off x="3886200" y="48768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chemeClr val="tx1"/>
                </a:solidFill>
              </a:rPr>
              <a:t>2</a:t>
            </a:r>
          </a:p>
        </p:txBody>
      </p:sp>
      <p:graphicFrame>
        <p:nvGraphicFramePr>
          <p:cNvPr id="47118" name="Object 15"/>
          <p:cNvGraphicFramePr>
            <a:graphicFrameLocks noChangeAspect="1"/>
          </p:cNvGraphicFramePr>
          <p:nvPr/>
        </p:nvGraphicFramePr>
        <p:xfrm>
          <a:off x="5410200" y="5029200"/>
          <a:ext cx="441325" cy="552450"/>
        </p:xfrm>
        <a:graphic>
          <a:graphicData uri="http://schemas.openxmlformats.org/presentationml/2006/ole">
            <mc:AlternateContent xmlns:mc="http://schemas.openxmlformats.org/markup-compatibility/2006">
              <mc:Choice xmlns:v="urn:schemas-microsoft-com:vml" Requires="v">
                <p:oleObj spid="_x0000_s47169" name="Equation" r:id="rId3" imgW="152334" imgH="190417" progId="Equation.3">
                  <p:embed/>
                </p:oleObj>
              </mc:Choice>
              <mc:Fallback>
                <p:oleObj name="Equation" r:id="rId3" imgW="152334" imgH="190417"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029200"/>
                        <a:ext cx="4413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9" name="Object 16"/>
          <p:cNvGraphicFramePr>
            <a:graphicFrameLocks noChangeAspect="1"/>
          </p:cNvGraphicFramePr>
          <p:nvPr/>
        </p:nvGraphicFramePr>
        <p:xfrm>
          <a:off x="4991100" y="5989638"/>
          <a:ext cx="533400" cy="665162"/>
        </p:xfrm>
        <a:graphic>
          <a:graphicData uri="http://schemas.openxmlformats.org/presentationml/2006/ole">
            <mc:AlternateContent xmlns:mc="http://schemas.openxmlformats.org/markup-compatibility/2006">
              <mc:Choice xmlns:v="urn:schemas-microsoft-com:vml" Requires="v">
                <p:oleObj spid="_x0000_s47170" name="Equation" r:id="rId5" imgW="152334" imgH="190417" progId="Equation.3">
                  <p:embed/>
                </p:oleObj>
              </mc:Choice>
              <mc:Fallback>
                <p:oleObj name="Equation" r:id="rId5" imgW="152334" imgH="190417"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1100" y="5989638"/>
                        <a:ext cx="5334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20" name="Object 17"/>
          <p:cNvGraphicFramePr>
            <a:graphicFrameLocks noChangeAspect="1"/>
          </p:cNvGraphicFramePr>
          <p:nvPr/>
        </p:nvGraphicFramePr>
        <p:xfrm>
          <a:off x="1447800" y="4495800"/>
          <a:ext cx="939800" cy="569913"/>
        </p:xfrm>
        <a:graphic>
          <a:graphicData uri="http://schemas.openxmlformats.org/presentationml/2006/ole">
            <mc:AlternateContent xmlns:mc="http://schemas.openxmlformats.org/markup-compatibility/2006">
              <mc:Choice xmlns:v="urn:schemas-microsoft-com:vml" Requires="v">
                <p:oleObj spid="_x0000_s47171" name="Equation" r:id="rId7" imgW="355292" imgH="215713" progId="Equation.3">
                  <p:embed/>
                </p:oleObj>
              </mc:Choice>
              <mc:Fallback>
                <p:oleObj name="Equation" r:id="rId7" imgW="355292" imgH="215713"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495800"/>
                        <a:ext cx="93980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1" name="Object 18"/>
          <p:cNvGraphicFramePr>
            <a:graphicFrameLocks noChangeAspect="1"/>
          </p:cNvGraphicFramePr>
          <p:nvPr/>
        </p:nvGraphicFramePr>
        <p:xfrm>
          <a:off x="2895600" y="3733800"/>
          <a:ext cx="939800" cy="569913"/>
        </p:xfrm>
        <a:graphic>
          <a:graphicData uri="http://schemas.openxmlformats.org/presentationml/2006/ole">
            <mc:AlternateContent xmlns:mc="http://schemas.openxmlformats.org/markup-compatibility/2006">
              <mc:Choice xmlns:v="urn:schemas-microsoft-com:vml" Requires="v">
                <p:oleObj spid="_x0000_s47172" name="Equation" r:id="rId9" imgW="355292" imgH="215713" progId="Equation.3">
                  <p:embed/>
                </p:oleObj>
              </mc:Choice>
              <mc:Fallback>
                <p:oleObj name="Equation" r:id="rId9" imgW="355292" imgH="215713"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3733800"/>
                        <a:ext cx="93980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2" name="Object 19"/>
          <p:cNvGraphicFramePr>
            <a:graphicFrameLocks noChangeAspect="1"/>
          </p:cNvGraphicFramePr>
          <p:nvPr/>
        </p:nvGraphicFramePr>
        <p:xfrm>
          <a:off x="6324600" y="4191000"/>
          <a:ext cx="939800" cy="569913"/>
        </p:xfrm>
        <a:graphic>
          <a:graphicData uri="http://schemas.openxmlformats.org/presentationml/2006/ole">
            <mc:AlternateContent xmlns:mc="http://schemas.openxmlformats.org/markup-compatibility/2006">
              <mc:Choice xmlns:v="urn:schemas-microsoft-com:vml" Requires="v">
                <p:oleObj spid="_x0000_s47173" name="Equation" r:id="rId10" imgW="355292" imgH="215713" progId="Equation.3">
                  <p:embed/>
                </p:oleObj>
              </mc:Choice>
              <mc:Fallback>
                <p:oleObj name="Equation" r:id="rId10" imgW="355292" imgH="215713"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4191000"/>
                        <a:ext cx="93980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3" name="Object 21"/>
          <p:cNvGraphicFramePr>
            <a:graphicFrameLocks noChangeAspect="1"/>
          </p:cNvGraphicFramePr>
          <p:nvPr/>
        </p:nvGraphicFramePr>
        <p:xfrm>
          <a:off x="4267200" y="5943600"/>
          <a:ext cx="457200" cy="457200"/>
        </p:xfrm>
        <a:graphic>
          <a:graphicData uri="http://schemas.openxmlformats.org/presentationml/2006/ole">
            <mc:AlternateContent xmlns:mc="http://schemas.openxmlformats.org/markup-compatibility/2006">
              <mc:Choice xmlns:v="urn:schemas-microsoft-com:vml" Requires="v">
                <p:oleObj spid="_x0000_s47174" name="Equation" r:id="rId11" imgW="152268" imgH="152268" progId="Equation.3">
                  <p:embed/>
                </p:oleObj>
              </mc:Choice>
              <mc:Fallback>
                <p:oleObj name="Equation" r:id="rId11" imgW="152268" imgH="152268" progId="Equation.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7200" y="59436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24" name="Text Box 22"/>
          <p:cNvSpPr txBox="1">
            <a:spLocks noChangeArrowheads="1"/>
          </p:cNvSpPr>
          <p:nvPr/>
        </p:nvSpPr>
        <p:spPr bwMode="auto">
          <a:xfrm>
            <a:off x="4751388" y="3733800"/>
            <a:ext cx="3779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400"/>
              <a:t>No neighbor elects itself</a:t>
            </a:r>
          </a:p>
        </p:txBody>
      </p:sp>
      <p:sp>
        <p:nvSpPr>
          <p:cNvPr id="47125" name="Text Box 25"/>
          <p:cNvSpPr txBox="1">
            <a:spLocks noChangeArrowheads="1"/>
          </p:cNvSpPr>
          <p:nvPr/>
        </p:nvSpPr>
        <p:spPr bwMode="auto">
          <a:xfrm>
            <a:off x="5562600" y="5943600"/>
            <a:ext cx="2506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elects itself</a:t>
            </a:r>
          </a:p>
        </p:txBody>
      </p:sp>
      <p:sp>
        <p:nvSpPr>
          <p:cNvPr id="47126" name="Rettangolo 22"/>
          <p:cNvSpPr>
            <a:spLocks noChangeArrowheads="1"/>
          </p:cNvSpPr>
          <p:nvPr/>
        </p:nvSpPr>
        <p:spPr bwMode="auto">
          <a:xfrm>
            <a:off x="833438" y="3124200"/>
            <a:ext cx="773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800" dirty="0"/>
              <a:t>P(</a:t>
            </a:r>
            <a:r>
              <a:rPr lang="en-US" altLang="it-IT" sz="2800" dirty="0">
                <a:solidFill>
                  <a:schemeClr val="tx1"/>
                </a:solidFill>
              </a:rPr>
              <a:t>z</a:t>
            </a:r>
            <a:r>
              <a:rPr lang="en-US" altLang="it-IT" sz="2800" dirty="0"/>
              <a:t> enters </a:t>
            </a:r>
            <a:r>
              <a:rPr lang="en-US" altLang="it-IT" sz="2800" dirty="0" err="1"/>
              <a:t>I</a:t>
            </a:r>
            <a:r>
              <a:rPr lang="en-US" altLang="it-IT" sz="2800" baseline="-25000" dirty="0" err="1"/>
              <a:t>k</a:t>
            </a:r>
            <a:r>
              <a:rPr lang="en-US" altLang="it-IT" sz="2800" dirty="0"/>
              <a:t>) = p·(1-p)</a:t>
            </a:r>
            <a:r>
              <a:rPr lang="en-US" altLang="it-IT" sz="2800" baseline="30000" dirty="0"/>
              <a:t>y      </a:t>
            </a:r>
            <a:r>
              <a:rPr lang="en-US" altLang="it-IT" sz="2800" dirty="0"/>
              <a:t>(recall that p=1</a:t>
            </a:r>
            <a:r>
              <a:rPr lang="en-US" altLang="it-IT" sz="2800" dirty="0" smtClean="0"/>
              <a:t>/</a:t>
            </a:r>
            <a:r>
              <a:rPr lang="en-US" altLang="it-IT" sz="2800" dirty="0"/>
              <a:t>∆</a:t>
            </a:r>
            <a:r>
              <a:rPr lang="en-US" altLang="it-IT" sz="2800" dirty="0" smtClean="0"/>
              <a:t>)</a:t>
            </a:r>
            <a:endParaRPr lang="it-IT" altLang="it-IT"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67BD25A1-C92C-4BF8-979E-457F22704486}" type="slidenum">
              <a:rPr lang="en-US" altLang="en-US" sz="1400" smtClean="0">
                <a:solidFill>
                  <a:schemeClr val="tx1"/>
                </a:solidFill>
                <a:latin typeface="Times New Roman" panose="02020603050405020304" pitchFamily="18" charset="0"/>
              </a:rPr>
              <a:pPr>
                <a:spcBef>
                  <a:spcPct val="0"/>
                </a:spcBef>
              </a:pPr>
              <a:t>43</a:t>
            </a:fld>
            <a:endParaRPr lang="en-US" altLang="en-US" sz="1400" smtClean="0">
              <a:solidFill>
                <a:schemeClr val="tx1"/>
              </a:solidFill>
              <a:latin typeface="Times New Roman" panose="02020603050405020304" pitchFamily="18" charset="0"/>
            </a:endParaRPr>
          </a:p>
        </p:txBody>
      </p:sp>
      <p:sp>
        <p:nvSpPr>
          <p:cNvPr id="48131" name="Text Box 19"/>
          <p:cNvSpPr txBox="1">
            <a:spLocks noChangeArrowheads="1"/>
          </p:cNvSpPr>
          <p:nvPr/>
        </p:nvSpPr>
        <p:spPr bwMode="auto">
          <a:xfrm>
            <a:off x="365125" y="254000"/>
            <a:ext cx="8616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Probability of </a:t>
            </a:r>
            <a:r>
              <a:rPr lang="en-US" altLang="it-IT">
                <a:solidFill>
                  <a:srgbClr val="009900"/>
                </a:solidFill>
              </a:rPr>
              <a:t>success</a:t>
            </a:r>
            <a:r>
              <a:rPr lang="en-US" altLang="it-IT"/>
              <a:t> for a node in a phase:</a:t>
            </a:r>
          </a:p>
        </p:txBody>
      </p:sp>
      <p:graphicFrame>
        <p:nvGraphicFramePr>
          <p:cNvPr id="48132" name="Object 20"/>
          <p:cNvGraphicFramePr>
            <a:graphicFrameLocks noChangeAspect="1"/>
          </p:cNvGraphicFramePr>
          <p:nvPr>
            <p:extLst>
              <p:ext uri="{D42A27DB-BD31-4B8C-83A1-F6EECF244321}">
                <p14:modId xmlns:p14="http://schemas.microsoft.com/office/powerpoint/2010/main" val="4091342697"/>
              </p:ext>
            </p:extLst>
          </p:nvPr>
        </p:nvGraphicFramePr>
        <p:xfrm>
          <a:off x="2777024" y="1066800"/>
          <a:ext cx="4267200" cy="4803775"/>
        </p:xfrm>
        <a:graphic>
          <a:graphicData uri="http://schemas.openxmlformats.org/presentationml/2006/ole">
            <mc:AlternateContent xmlns:mc="http://schemas.openxmlformats.org/markup-compatibility/2006">
              <mc:Choice xmlns:v="urn:schemas-microsoft-com:vml" Requires="v">
                <p:oleObj spid="_x0000_s48159" name="Equazione" r:id="rId3" imgW="1422400" imgH="1600200" progId="Equation.3">
                  <p:embed/>
                </p:oleObj>
              </mc:Choice>
              <mc:Fallback>
                <p:oleObj name="Equazione" r:id="rId3" imgW="1422400" imgH="1600200" progId="Equation.3">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024" y="1066800"/>
                        <a:ext cx="4267200" cy="4803775"/>
                      </a:xfrm>
                      <a:prstGeom prst="rect">
                        <a:avLst/>
                      </a:prstGeom>
                      <a:noFill/>
                      <a:ln>
                        <a:noFill/>
                      </a:ln>
                      <a:effectLst/>
                      <a:extLst/>
                    </p:spPr>
                  </p:pic>
                </p:oleObj>
              </mc:Fallback>
            </mc:AlternateContent>
          </a:graphicData>
        </a:graphic>
      </p:graphicFrame>
      <p:sp>
        <p:nvSpPr>
          <p:cNvPr id="48133" name="Text Box 21"/>
          <p:cNvSpPr txBox="1">
            <a:spLocks noChangeArrowheads="1"/>
          </p:cNvSpPr>
          <p:nvPr/>
        </p:nvSpPr>
        <p:spPr bwMode="auto">
          <a:xfrm>
            <a:off x="212725" y="1168400"/>
            <a:ext cx="172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At least</a:t>
            </a:r>
          </a:p>
        </p:txBody>
      </p:sp>
      <p:sp>
        <p:nvSpPr>
          <p:cNvPr id="48134" name="Text Box 22"/>
          <p:cNvSpPr txBox="1">
            <a:spLocks noChangeArrowheads="1"/>
          </p:cNvSpPr>
          <p:nvPr/>
        </p:nvSpPr>
        <p:spPr bwMode="auto">
          <a:xfrm>
            <a:off x="6003925" y="5021263"/>
            <a:ext cx="20329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dirty="0"/>
              <a:t>f</a:t>
            </a:r>
            <a:r>
              <a:rPr lang="en-US" altLang="it-IT" dirty="0" smtClean="0"/>
              <a:t>or </a:t>
            </a:r>
            <a:r>
              <a:rPr lang="en-US" altLang="it-IT" dirty="0" smtClean="0">
                <a:solidFill>
                  <a:schemeClr val="tx1"/>
                </a:solidFill>
              </a:rPr>
              <a:t>∆</a:t>
            </a:r>
            <a:r>
              <a:rPr lang="it-IT" altLang="it-IT" dirty="0" smtClean="0">
                <a:solidFill>
                  <a:schemeClr val="tx1"/>
                </a:solidFill>
              </a:rPr>
              <a:t>≥2</a:t>
            </a:r>
            <a:r>
              <a:rPr lang="en-US" altLang="it-IT" dirty="0" smtClean="0"/>
              <a:t>   </a:t>
            </a:r>
            <a:endParaRPr lang="en-US" altLang="it-IT" dirty="0"/>
          </a:p>
        </p:txBody>
      </p:sp>
      <p:sp>
        <p:nvSpPr>
          <p:cNvPr id="48136" name="Text Box 24"/>
          <p:cNvSpPr txBox="1">
            <a:spLocks noChangeArrowheads="1"/>
          </p:cNvSpPr>
          <p:nvPr/>
        </p:nvSpPr>
        <p:spPr bwMode="auto">
          <a:xfrm>
            <a:off x="76200" y="3048000"/>
            <a:ext cx="4419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it-IT" altLang="it-IT" sz="2400" dirty="0" err="1"/>
              <a:t>Fundamental</a:t>
            </a:r>
            <a:r>
              <a:rPr lang="it-IT" altLang="it-IT" sz="2400" dirty="0"/>
              <a:t> </a:t>
            </a:r>
            <a:r>
              <a:rPr lang="it-IT" altLang="it-IT" sz="2400" dirty="0" err="1"/>
              <a:t>inequality</a:t>
            </a:r>
            <a:r>
              <a:rPr lang="it-IT" altLang="it-IT" sz="2400" dirty="0"/>
              <a:t> </a:t>
            </a:r>
          </a:p>
          <a:p>
            <a:endParaRPr lang="it-IT" altLang="it-IT" sz="2400" dirty="0"/>
          </a:p>
          <a:p>
            <a:endParaRPr lang="it-IT" altLang="it-IT" sz="2400" dirty="0"/>
          </a:p>
          <a:p>
            <a:r>
              <a:rPr lang="it-IT" altLang="it-IT" sz="2400" dirty="0"/>
              <a:t>with t=-1 and x</a:t>
            </a:r>
            <a:r>
              <a:rPr lang="it-IT" altLang="it-IT" sz="2400" dirty="0" smtClean="0"/>
              <a:t>=</a:t>
            </a:r>
            <a:r>
              <a:rPr lang="en-US" altLang="it-IT" sz="2400" dirty="0" smtClean="0"/>
              <a:t>∆</a:t>
            </a:r>
            <a:r>
              <a:rPr lang="it-IT" altLang="it-IT" sz="2400" dirty="0" smtClean="0">
                <a:sym typeface="Symbol" panose="05050102010706020507" pitchFamily="18" charset="2"/>
              </a:rPr>
              <a:t>1</a:t>
            </a:r>
            <a:r>
              <a:rPr lang="it-IT" altLang="it-IT" sz="2400" dirty="0"/>
              <a:t>:</a:t>
            </a:r>
          </a:p>
          <a:p>
            <a:r>
              <a:rPr lang="it-IT" altLang="it-IT" sz="2800" dirty="0"/>
              <a:t>(1-1</a:t>
            </a:r>
            <a:r>
              <a:rPr lang="it-IT" altLang="it-IT" sz="2800" dirty="0" smtClean="0"/>
              <a:t>/</a:t>
            </a:r>
            <a:r>
              <a:rPr lang="en-US" altLang="it-IT" sz="2800" dirty="0"/>
              <a:t>∆</a:t>
            </a:r>
            <a:r>
              <a:rPr lang="it-IT" altLang="it-IT" sz="2800" dirty="0" smtClean="0"/>
              <a:t>)</a:t>
            </a:r>
            <a:r>
              <a:rPr lang="it-IT" altLang="it-IT" sz="2800" baseline="30000" dirty="0" smtClean="0"/>
              <a:t>∆</a:t>
            </a:r>
            <a:r>
              <a:rPr lang="it-IT" altLang="it-IT" sz="2800" dirty="0" smtClean="0"/>
              <a:t> </a:t>
            </a:r>
            <a:r>
              <a:rPr lang="it-IT" altLang="it-IT" sz="2800" dirty="0"/>
              <a:t>≥ (1-(-1)</a:t>
            </a:r>
            <a:r>
              <a:rPr lang="it-IT" altLang="it-IT" sz="2800" baseline="30000" dirty="0"/>
              <a:t>2</a:t>
            </a:r>
            <a:r>
              <a:rPr lang="it-IT" altLang="it-IT" sz="2800" dirty="0" smtClean="0"/>
              <a:t>/</a:t>
            </a:r>
            <a:r>
              <a:rPr lang="en-US" altLang="it-IT" sz="2800" dirty="0" smtClean="0"/>
              <a:t>∆</a:t>
            </a:r>
            <a:r>
              <a:rPr lang="it-IT" altLang="it-IT" sz="2800" dirty="0" smtClean="0"/>
              <a:t>)</a:t>
            </a:r>
            <a:r>
              <a:rPr lang="it-IT" altLang="it-IT" sz="2800" dirty="0"/>
              <a:t>e</a:t>
            </a:r>
            <a:r>
              <a:rPr lang="it-IT" altLang="it-IT" sz="2800" baseline="30000" dirty="0"/>
              <a:t>(-1)</a:t>
            </a:r>
          </a:p>
          <a:p>
            <a:r>
              <a:rPr lang="it-IT" altLang="it-IT" sz="2800" dirty="0"/>
              <a:t>i.e., (1-1</a:t>
            </a:r>
            <a:r>
              <a:rPr lang="it-IT" altLang="it-IT" sz="2800" dirty="0" smtClean="0"/>
              <a:t>/</a:t>
            </a:r>
            <a:r>
              <a:rPr lang="en-US" altLang="it-IT" sz="2800" dirty="0" smtClean="0"/>
              <a:t>∆</a:t>
            </a:r>
            <a:r>
              <a:rPr lang="it-IT" altLang="it-IT" sz="2800" dirty="0" smtClean="0"/>
              <a:t>)</a:t>
            </a:r>
            <a:r>
              <a:rPr lang="it-IT" altLang="it-IT" sz="2800" baseline="30000" dirty="0" smtClean="0"/>
              <a:t>∆</a:t>
            </a:r>
            <a:r>
              <a:rPr lang="it-IT" altLang="it-IT" sz="2800" dirty="0" smtClean="0"/>
              <a:t> </a:t>
            </a:r>
            <a:r>
              <a:rPr lang="it-IT" altLang="it-IT" sz="2800" dirty="0"/>
              <a:t>≥ 1/e·(1-1</a:t>
            </a:r>
            <a:r>
              <a:rPr lang="it-IT" altLang="it-IT" sz="2800" dirty="0" smtClean="0"/>
              <a:t>/</a:t>
            </a:r>
            <a:r>
              <a:rPr lang="en-US" altLang="it-IT" sz="2800" dirty="0" smtClean="0"/>
              <a:t>∆</a:t>
            </a:r>
            <a:r>
              <a:rPr lang="it-IT" altLang="it-IT" sz="2800" dirty="0" smtClean="0"/>
              <a:t>)</a:t>
            </a:r>
            <a:endParaRPr lang="it-IT" altLang="it-IT" sz="2800" baseline="30000" dirty="0"/>
          </a:p>
          <a:p>
            <a:endParaRPr lang="it-IT" altLang="it-IT" sz="2800" dirty="0"/>
          </a:p>
        </p:txBody>
      </p:sp>
      <p:cxnSp>
        <p:nvCxnSpPr>
          <p:cNvPr id="48137" name="Connettore 2 2"/>
          <p:cNvCxnSpPr>
            <a:cxnSpLocks noChangeShapeType="1"/>
          </p:cNvCxnSpPr>
          <p:nvPr/>
        </p:nvCxnSpPr>
        <p:spPr bwMode="auto">
          <a:xfrm>
            <a:off x="3886200" y="3581400"/>
            <a:ext cx="5334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48138" name="Oggetto 1"/>
          <p:cNvGraphicFramePr>
            <a:graphicFrameLocks noChangeAspect="1"/>
          </p:cNvGraphicFramePr>
          <p:nvPr/>
        </p:nvGraphicFramePr>
        <p:xfrm>
          <a:off x="422275" y="3565525"/>
          <a:ext cx="2200275" cy="777875"/>
        </p:xfrm>
        <a:graphic>
          <a:graphicData uri="http://schemas.openxmlformats.org/presentationml/2006/ole">
            <mc:AlternateContent xmlns:mc="http://schemas.openxmlformats.org/markup-compatibility/2006">
              <mc:Choice xmlns:v="urn:schemas-microsoft-com:vml" Requires="v">
                <p:oleObj spid="_x0000_s48160" name="Equazione" r:id="rId5" imgW="1396394" imgH="495085" progId="Equation.3">
                  <p:embed/>
                </p:oleObj>
              </mc:Choice>
              <mc:Fallback>
                <p:oleObj name="Equazione" r:id="rId5" imgW="1396394" imgH="495085" progId="Equation.3">
                  <p:embed/>
                  <p:pic>
                    <p:nvPicPr>
                      <p:cNvPr id="0" name="Oggetto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275" y="3565525"/>
                        <a:ext cx="2200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ttangolo 1"/>
          <p:cNvSpPr/>
          <p:nvPr/>
        </p:nvSpPr>
        <p:spPr>
          <a:xfrm>
            <a:off x="6096000" y="2637344"/>
            <a:ext cx="510076" cy="584775"/>
          </a:xfrm>
          <a:prstGeom prst="rect">
            <a:avLst/>
          </a:prstGeom>
          <a:solidFill>
            <a:schemeClr val="bg1"/>
          </a:solidFill>
        </p:spPr>
        <p:txBody>
          <a:bodyPr wrap="none">
            <a:spAutoFit/>
          </a:bodyPr>
          <a:lstStyle/>
          <a:p>
            <a:r>
              <a:rPr lang="en-US" altLang="it-IT" dirty="0">
                <a:solidFill>
                  <a:schemeClr val="tx1"/>
                </a:solidFill>
              </a:rPr>
              <a:t>∆</a:t>
            </a:r>
            <a:endParaRPr lang="en-US" dirty="0"/>
          </a:p>
        </p:txBody>
      </p:sp>
      <p:sp>
        <p:nvSpPr>
          <p:cNvPr id="12" name="Rettangolo 11"/>
          <p:cNvSpPr/>
          <p:nvPr/>
        </p:nvSpPr>
        <p:spPr>
          <a:xfrm>
            <a:off x="4848332" y="2653266"/>
            <a:ext cx="510076" cy="584775"/>
          </a:xfrm>
          <a:prstGeom prst="rect">
            <a:avLst/>
          </a:prstGeom>
          <a:solidFill>
            <a:schemeClr val="bg1"/>
          </a:solidFill>
        </p:spPr>
        <p:txBody>
          <a:bodyPr wrap="none">
            <a:spAutoFit/>
          </a:bodyPr>
          <a:lstStyle/>
          <a:p>
            <a:r>
              <a:rPr lang="en-US" altLang="it-IT" dirty="0">
                <a:solidFill>
                  <a:schemeClr val="tx1"/>
                </a:solidFill>
              </a:rPr>
              <a:t>∆</a:t>
            </a:r>
            <a:endParaRPr lang="en-US" dirty="0"/>
          </a:p>
        </p:txBody>
      </p:sp>
      <p:sp>
        <p:nvSpPr>
          <p:cNvPr id="14" name="Rettangolo 13"/>
          <p:cNvSpPr/>
          <p:nvPr/>
        </p:nvSpPr>
        <p:spPr>
          <a:xfrm>
            <a:off x="5257800" y="4038600"/>
            <a:ext cx="312761" cy="492443"/>
          </a:xfrm>
          <a:prstGeom prst="rect">
            <a:avLst/>
          </a:prstGeom>
          <a:solidFill>
            <a:schemeClr val="bg1"/>
          </a:solidFill>
        </p:spPr>
        <p:txBody>
          <a:bodyPr wrap="square" lIns="0" tIns="0" rIns="0" bIns="0">
            <a:spAutoFit/>
          </a:bodyPr>
          <a:lstStyle/>
          <a:p>
            <a:r>
              <a:rPr lang="en-US" altLang="it-IT" dirty="0">
                <a:solidFill>
                  <a:schemeClr val="tx1"/>
                </a:solidFill>
              </a:rPr>
              <a:t>∆</a:t>
            </a:r>
            <a:endParaRPr lang="en-US" dirty="0"/>
          </a:p>
        </p:txBody>
      </p:sp>
      <p:sp>
        <p:nvSpPr>
          <p:cNvPr id="15" name="Rettangolo 14"/>
          <p:cNvSpPr/>
          <p:nvPr/>
        </p:nvSpPr>
        <p:spPr>
          <a:xfrm>
            <a:off x="6407660" y="4038599"/>
            <a:ext cx="312761" cy="492443"/>
          </a:xfrm>
          <a:prstGeom prst="rect">
            <a:avLst/>
          </a:prstGeom>
          <a:solidFill>
            <a:schemeClr val="bg1"/>
          </a:solidFill>
        </p:spPr>
        <p:txBody>
          <a:bodyPr wrap="square" lIns="0" tIns="0" rIns="0" bIns="0">
            <a:spAutoFit/>
          </a:bodyPr>
          <a:lstStyle/>
          <a:p>
            <a:r>
              <a:rPr lang="en-US" altLang="it-IT" dirty="0">
                <a:solidFill>
                  <a:schemeClr val="tx1"/>
                </a:solidFill>
              </a:rPr>
              <a:t>∆</a:t>
            </a:r>
            <a:endParaRPr lang="en-US" dirty="0"/>
          </a:p>
        </p:txBody>
      </p:sp>
      <p:sp>
        <p:nvSpPr>
          <p:cNvPr id="16" name="Rettangolo 15"/>
          <p:cNvSpPr/>
          <p:nvPr/>
        </p:nvSpPr>
        <p:spPr>
          <a:xfrm>
            <a:off x="5506190" y="5359816"/>
            <a:ext cx="285010" cy="492443"/>
          </a:xfrm>
          <a:prstGeom prst="rect">
            <a:avLst/>
          </a:prstGeom>
          <a:solidFill>
            <a:schemeClr val="bg1"/>
          </a:solidFill>
        </p:spPr>
        <p:txBody>
          <a:bodyPr wrap="square" lIns="0" tIns="0" rIns="0" bIns="0">
            <a:spAutoFit/>
          </a:bodyPr>
          <a:lstStyle/>
          <a:p>
            <a:r>
              <a:rPr lang="en-US" altLang="it-IT" dirty="0">
                <a:solidFill>
                  <a:schemeClr val="tx1"/>
                </a:solidFill>
              </a:rPr>
              <a:t>∆</a:t>
            </a:r>
            <a:endParaRPr lang="en-US" dirty="0"/>
          </a:p>
        </p:txBody>
      </p:sp>
      <p:sp>
        <p:nvSpPr>
          <p:cNvPr id="17" name="Rettangolo 16"/>
          <p:cNvSpPr/>
          <p:nvPr/>
        </p:nvSpPr>
        <p:spPr>
          <a:xfrm>
            <a:off x="6251279" y="1135418"/>
            <a:ext cx="312761" cy="307777"/>
          </a:xfrm>
          <a:prstGeom prst="rect">
            <a:avLst/>
          </a:prstGeom>
          <a:solidFill>
            <a:schemeClr val="bg1"/>
          </a:solidFill>
        </p:spPr>
        <p:txBody>
          <a:bodyPr wrap="square" lIns="0" tIns="0" rIns="0" bIns="0">
            <a:spAutoFit/>
          </a:bodyPr>
          <a:lstStyle/>
          <a:p>
            <a:r>
              <a:rPr lang="en-US" altLang="it-IT" sz="2000" dirty="0">
                <a:solidFill>
                  <a:schemeClr val="tx1"/>
                </a:solidFill>
              </a:rPr>
              <a:t>∆</a:t>
            </a:r>
            <a:endParaRPr lang="en-US" sz="2000" dirty="0"/>
          </a:p>
        </p:txBody>
      </p:sp>
      <p:sp>
        <p:nvSpPr>
          <p:cNvPr id="18" name="Rettangolo 17"/>
          <p:cNvSpPr/>
          <p:nvPr/>
        </p:nvSpPr>
        <p:spPr>
          <a:xfrm>
            <a:off x="6707628" y="1907479"/>
            <a:ext cx="312761" cy="307777"/>
          </a:xfrm>
          <a:prstGeom prst="rect">
            <a:avLst/>
          </a:prstGeom>
          <a:solidFill>
            <a:schemeClr val="bg1"/>
          </a:solidFill>
        </p:spPr>
        <p:txBody>
          <a:bodyPr wrap="square" lIns="0" tIns="0" rIns="0" bIns="0">
            <a:spAutoFit/>
          </a:bodyPr>
          <a:lstStyle/>
          <a:p>
            <a:r>
              <a:rPr lang="en-US" altLang="it-IT" sz="2000" dirty="0">
                <a:solidFill>
                  <a:schemeClr val="tx1"/>
                </a:solidFill>
              </a:rPr>
              <a:t>∆</a:t>
            </a:r>
            <a:endParaRPr 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19581C98-D918-4BC9-9A33-D02E052F6C1D}" type="slidenum">
              <a:rPr lang="en-US" altLang="en-US" sz="1400" smtClean="0">
                <a:solidFill>
                  <a:schemeClr val="tx1"/>
                </a:solidFill>
                <a:latin typeface="Times New Roman" panose="02020603050405020304" pitchFamily="18" charset="0"/>
              </a:rPr>
              <a:pPr>
                <a:spcBef>
                  <a:spcPct val="0"/>
                </a:spcBef>
              </a:pPr>
              <a:t>44</a:t>
            </a:fld>
            <a:endParaRPr lang="en-US" altLang="en-US" sz="1400" dirty="0" smtClean="0">
              <a:solidFill>
                <a:schemeClr val="tx1"/>
              </a:solidFill>
              <a:latin typeface="Times New Roman" panose="02020603050405020304" pitchFamily="18" charset="0"/>
            </a:endParaRPr>
          </a:p>
        </p:txBody>
      </p:sp>
      <p:sp>
        <p:nvSpPr>
          <p:cNvPr id="49155" name="Text Box 4"/>
          <p:cNvSpPr txBox="1">
            <a:spLocks noChangeArrowheads="1"/>
          </p:cNvSpPr>
          <p:nvPr/>
        </p:nvSpPr>
        <p:spPr bwMode="auto">
          <a:xfrm>
            <a:off x="365125" y="330200"/>
            <a:ext cx="833755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Therefore, node      </a:t>
            </a:r>
            <a:r>
              <a:rPr lang="en-US" altLang="it-IT">
                <a:solidFill>
                  <a:srgbClr val="00B050"/>
                </a:solidFill>
              </a:rPr>
              <a:t>disappears</a:t>
            </a:r>
            <a:r>
              <a:rPr lang="en-US" altLang="it-IT"/>
              <a:t> at the end </a:t>
            </a:r>
          </a:p>
          <a:p>
            <a:r>
              <a:rPr lang="en-US" altLang="it-IT"/>
              <a:t>of a phase with probability </a:t>
            </a:r>
            <a:r>
              <a:rPr lang="en-US" altLang="it-IT">
                <a:solidFill>
                  <a:srgbClr val="00B050"/>
                </a:solidFill>
              </a:rPr>
              <a:t>at least</a:t>
            </a:r>
          </a:p>
        </p:txBody>
      </p:sp>
      <p:sp>
        <p:nvSpPr>
          <p:cNvPr id="49156" name="Oval 5"/>
          <p:cNvSpPr>
            <a:spLocks noChangeArrowheads="1"/>
          </p:cNvSpPr>
          <p:nvPr/>
        </p:nvSpPr>
        <p:spPr bwMode="auto">
          <a:xfrm>
            <a:off x="4191000" y="3657600"/>
            <a:ext cx="533400" cy="533400"/>
          </a:xfrm>
          <a:prstGeom prst="ellipse">
            <a:avLst/>
          </a:prstGeom>
          <a:solidFill>
            <a:srgbClr val="FF3300">
              <a:alpha val="50195"/>
            </a:srgbClr>
          </a:solidFill>
          <a:ln w="9525">
            <a:solidFill>
              <a:schemeClr val="tx1"/>
            </a:solidFill>
            <a:round/>
            <a:headEnd/>
            <a:tailEnd type="none" w="lg" len="lg"/>
          </a:ln>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9157" name="Line 6"/>
          <p:cNvSpPr>
            <a:spLocks noChangeShapeType="1"/>
          </p:cNvSpPr>
          <p:nvPr/>
        </p:nvSpPr>
        <p:spPr bwMode="auto">
          <a:xfrm>
            <a:off x="2819400" y="3048000"/>
            <a:ext cx="1447800" cy="685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9158" name="Oval 7"/>
          <p:cNvSpPr>
            <a:spLocks noChangeArrowheads="1"/>
          </p:cNvSpPr>
          <p:nvPr/>
        </p:nvSpPr>
        <p:spPr bwMode="auto">
          <a:xfrm>
            <a:off x="2286000" y="26670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9159" name="Oval 8"/>
          <p:cNvSpPr>
            <a:spLocks noChangeArrowheads="1"/>
          </p:cNvSpPr>
          <p:nvPr/>
        </p:nvSpPr>
        <p:spPr bwMode="auto">
          <a:xfrm>
            <a:off x="3200400" y="20574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9160" name="Oval 9"/>
          <p:cNvSpPr>
            <a:spLocks noChangeArrowheads="1"/>
          </p:cNvSpPr>
          <p:nvPr/>
        </p:nvSpPr>
        <p:spPr bwMode="auto">
          <a:xfrm>
            <a:off x="6248400" y="2514600"/>
            <a:ext cx="533400" cy="5334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49161" name="Line 10"/>
          <p:cNvSpPr>
            <a:spLocks noChangeShapeType="1"/>
          </p:cNvSpPr>
          <p:nvPr/>
        </p:nvSpPr>
        <p:spPr bwMode="auto">
          <a:xfrm flipH="1" flipV="1">
            <a:off x="3581400" y="2514600"/>
            <a:ext cx="7620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9162" name="Line 11"/>
          <p:cNvSpPr>
            <a:spLocks noChangeShapeType="1"/>
          </p:cNvSpPr>
          <p:nvPr/>
        </p:nvSpPr>
        <p:spPr bwMode="auto">
          <a:xfrm flipV="1">
            <a:off x="4724400" y="2971800"/>
            <a:ext cx="16002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49163" name="Line 12"/>
          <p:cNvSpPr>
            <a:spLocks noChangeShapeType="1"/>
          </p:cNvSpPr>
          <p:nvPr/>
        </p:nvSpPr>
        <p:spPr bwMode="auto">
          <a:xfrm>
            <a:off x="4267200" y="2514600"/>
            <a:ext cx="1447800" cy="152400"/>
          </a:xfrm>
          <a:prstGeom prst="line">
            <a:avLst/>
          </a:prstGeom>
          <a:noFill/>
          <a:ln w="381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49164" name="Text Box 13"/>
          <p:cNvSpPr txBox="1">
            <a:spLocks noChangeArrowheads="1"/>
          </p:cNvSpPr>
          <p:nvPr/>
        </p:nvSpPr>
        <p:spPr bwMode="auto">
          <a:xfrm>
            <a:off x="3352800" y="2895600"/>
            <a:ext cx="366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chemeClr val="tx1"/>
                </a:solidFill>
              </a:rPr>
              <a:t>1</a:t>
            </a:r>
          </a:p>
        </p:txBody>
      </p:sp>
      <p:sp>
        <p:nvSpPr>
          <p:cNvPr id="49165" name="Text Box 14"/>
          <p:cNvSpPr txBox="1">
            <a:spLocks noChangeArrowheads="1"/>
          </p:cNvSpPr>
          <p:nvPr/>
        </p:nvSpPr>
        <p:spPr bwMode="auto">
          <a:xfrm>
            <a:off x="3886200" y="26670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chemeClr val="tx1"/>
                </a:solidFill>
              </a:rPr>
              <a:t>2</a:t>
            </a:r>
          </a:p>
        </p:txBody>
      </p:sp>
      <p:graphicFrame>
        <p:nvGraphicFramePr>
          <p:cNvPr id="49166" name="Object 15"/>
          <p:cNvGraphicFramePr>
            <a:graphicFrameLocks noChangeAspect="1"/>
          </p:cNvGraphicFramePr>
          <p:nvPr/>
        </p:nvGraphicFramePr>
        <p:xfrm>
          <a:off x="5410200" y="2819400"/>
          <a:ext cx="441325" cy="552450"/>
        </p:xfrm>
        <a:graphic>
          <a:graphicData uri="http://schemas.openxmlformats.org/presentationml/2006/ole">
            <mc:AlternateContent xmlns:mc="http://schemas.openxmlformats.org/markup-compatibility/2006">
              <mc:Choice xmlns:v="urn:schemas-microsoft-com:vml" Requires="v">
                <p:oleObj spid="_x0000_s49212" name="Equation" r:id="rId3" imgW="152334" imgH="190417" progId="Equation.3">
                  <p:embed/>
                </p:oleObj>
              </mc:Choice>
              <mc:Fallback>
                <p:oleObj name="Equation" r:id="rId3" imgW="152334" imgH="190417"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819400"/>
                        <a:ext cx="4413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7" name="Object 17"/>
          <p:cNvGraphicFramePr>
            <a:graphicFrameLocks noChangeAspect="1"/>
          </p:cNvGraphicFramePr>
          <p:nvPr/>
        </p:nvGraphicFramePr>
        <p:xfrm>
          <a:off x="4267200" y="3733800"/>
          <a:ext cx="457200" cy="457200"/>
        </p:xfrm>
        <a:graphic>
          <a:graphicData uri="http://schemas.openxmlformats.org/presentationml/2006/ole">
            <mc:AlternateContent xmlns:mc="http://schemas.openxmlformats.org/markup-compatibility/2006">
              <mc:Choice xmlns:v="urn:schemas-microsoft-com:vml" Requires="v">
                <p:oleObj spid="_x0000_s49213" name="Equation" r:id="rId5" imgW="152268" imgH="152268" progId="Equation.3">
                  <p:embed/>
                </p:oleObj>
              </mc:Choice>
              <mc:Fallback>
                <p:oleObj name="Equation" r:id="rId5" imgW="152268" imgH="152268"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7338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8" name="Object 19"/>
          <p:cNvGraphicFramePr>
            <a:graphicFrameLocks noChangeAspect="1"/>
          </p:cNvGraphicFramePr>
          <p:nvPr/>
        </p:nvGraphicFramePr>
        <p:xfrm>
          <a:off x="3733800" y="381000"/>
          <a:ext cx="457200" cy="457200"/>
        </p:xfrm>
        <a:graphic>
          <a:graphicData uri="http://schemas.openxmlformats.org/presentationml/2006/ole">
            <mc:AlternateContent xmlns:mc="http://schemas.openxmlformats.org/markup-compatibility/2006">
              <mc:Choice xmlns:v="urn:schemas-microsoft-com:vml" Requires="v">
                <p:oleObj spid="_x0000_s49214" name="Equation" r:id="rId7" imgW="152268" imgH="152268" progId="Equation.3">
                  <p:embed/>
                </p:oleObj>
              </mc:Choice>
              <mc:Fallback>
                <p:oleObj name="Equation" r:id="rId7" imgW="152268" imgH="152268"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3810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9" name="Object 21"/>
          <p:cNvGraphicFramePr>
            <a:graphicFrameLocks noChangeAspect="1"/>
          </p:cNvGraphicFramePr>
          <p:nvPr/>
        </p:nvGraphicFramePr>
        <p:xfrm>
          <a:off x="7239000" y="838200"/>
          <a:ext cx="963613" cy="1066800"/>
        </p:xfrm>
        <a:graphic>
          <a:graphicData uri="http://schemas.openxmlformats.org/presentationml/2006/ole">
            <mc:AlternateContent xmlns:mc="http://schemas.openxmlformats.org/markup-compatibility/2006">
              <mc:Choice xmlns:v="urn:schemas-microsoft-com:vml" Requires="v">
                <p:oleObj spid="_x0000_s49215" name="Equation" r:id="rId9" imgW="355292" imgH="393359" progId="Equation.3">
                  <p:embed/>
                </p:oleObj>
              </mc:Choice>
              <mc:Fallback>
                <p:oleObj name="Equation" r:id="rId9" imgW="355292" imgH="393359"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838200"/>
                        <a:ext cx="96361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70" name="Text Box 4"/>
          <p:cNvSpPr txBox="1">
            <a:spLocks noChangeArrowheads="1"/>
          </p:cNvSpPr>
          <p:nvPr/>
        </p:nvSpPr>
        <p:spPr bwMode="auto">
          <a:xfrm>
            <a:off x="517525" y="4648200"/>
            <a:ext cx="82137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ym typeface="Symbol" panose="05050102010706020507" pitchFamily="18" charset="2"/>
              </a:rPr>
              <a:t></a:t>
            </a:r>
            <a:r>
              <a:rPr lang="en-US" altLang="it-IT"/>
              <a:t> Node </a:t>
            </a:r>
            <a:r>
              <a:rPr lang="en-US" altLang="it-IT" i="1">
                <a:solidFill>
                  <a:schemeClr val="tx1"/>
                </a:solidFill>
              </a:rPr>
              <a:t>z</a:t>
            </a:r>
            <a:r>
              <a:rPr lang="en-US" altLang="it-IT"/>
              <a:t> </a:t>
            </a:r>
            <a:r>
              <a:rPr lang="en-US" altLang="it-IT">
                <a:solidFill>
                  <a:srgbClr val="FF0000"/>
                </a:solidFill>
              </a:rPr>
              <a:t>does not disappear </a:t>
            </a:r>
            <a:r>
              <a:rPr lang="en-US" altLang="it-IT"/>
              <a:t>at the end </a:t>
            </a:r>
          </a:p>
          <a:p>
            <a:r>
              <a:rPr lang="en-US" altLang="it-IT"/>
              <a:t>of a phase with probability </a:t>
            </a:r>
            <a:r>
              <a:rPr lang="en-US" altLang="it-IT">
                <a:solidFill>
                  <a:srgbClr val="FF0000"/>
                </a:solidFill>
              </a:rPr>
              <a:t>at most</a:t>
            </a:r>
          </a:p>
        </p:txBody>
      </p:sp>
      <p:graphicFrame>
        <p:nvGraphicFramePr>
          <p:cNvPr id="49171" name="Object 20"/>
          <p:cNvGraphicFramePr>
            <a:graphicFrameLocks noChangeAspect="1"/>
          </p:cNvGraphicFramePr>
          <p:nvPr/>
        </p:nvGraphicFramePr>
        <p:xfrm>
          <a:off x="7391400" y="5203825"/>
          <a:ext cx="1104900" cy="836613"/>
        </p:xfrm>
        <a:graphic>
          <a:graphicData uri="http://schemas.openxmlformats.org/presentationml/2006/ole">
            <mc:AlternateContent xmlns:mc="http://schemas.openxmlformats.org/markup-compatibility/2006">
              <mc:Choice xmlns:v="urn:schemas-microsoft-com:vml" Requires="v">
                <p:oleObj spid="_x0000_s49216" name="Equazione" r:id="rId11" imgW="520474" imgH="393529" progId="Equation.3">
                  <p:embed/>
                </p:oleObj>
              </mc:Choice>
              <mc:Fallback>
                <p:oleObj name="Equazione" r:id="rId11" imgW="520474" imgH="393529" progId="Equation.3">
                  <p:embed/>
                  <p:pic>
                    <p:nvPicPr>
                      <p:cNvPr id="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91400" y="5203825"/>
                        <a:ext cx="11049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Rettangolo 19"/>
          <p:cNvSpPr/>
          <p:nvPr/>
        </p:nvSpPr>
        <p:spPr>
          <a:xfrm>
            <a:off x="7787469" y="1410282"/>
            <a:ext cx="312761" cy="492443"/>
          </a:xfrm>
          <a:prstGeom prst="rect">
            <a:avLst/>
          </a:prstGeom>
          <a:solidFill>
            <a:schemeClr val="bg1"/>
          </a:solidFill>
        </p:spPr>
        <p:txBody>
          <a:bodyPr wrap="square" lIns="0" tIns="0" rIns="0" bIns="0">
            <a:spAutoFit/>
          </a:bodyPr>
          <a:lstStyle/>
          <a:p>
            <a:r>
              <a:rPr lang="en-US" altLang="it-IT" dirty="0">
                <a:solidFill>
                  <a:schemeClr val="tx1"/>
                </a:solidFill>
              </a:rPr>
              <a:t>∆</a:t>
            </a:r>
            <a:endParaRPr lang="en-US" dirty="0"/>
          </a:p>
        </p:txBody>
      </p:sp>
      <p:sp>
        <p:nvSpPr>
          <p:cNvPr id="21" name="Rettangolo 20"/>
          <p:cNvSpPr/>
          <p:nvPr/>
        </p:nvSpPr>
        <p:spPr>
          <a:xfrm>
            <a:off x="8229600" y="5681781"/>
            <a:ext cx="312761" cy="369332"/>
          </a:xfrm>
          <a:prstGeom prst="rect">
            <a:avLst/>
          </a:prstGeom>
          <a:solidFill>
            <a:schemeClr val="bg1"/>
          </a:solidFill>
        </p:spPr>
        <p:txBody>
          <a:bodyPr wrap="square" lIns="0" tIns="0" rIns="0" bIns="0">
            <a:spAutoFit/>
          </a:bodyPr>
          <a:lstStyle/>
          <a:p>
            <a:r>
              <a:rPr lang="en-US" altLang="it-IT" sz="2400" dirty="0">
                <a:solidFill>
                  <a:schemeClr val="tx1"/>
                </a:solidFill>
              </a:rPr>
              <a:t>∆</a:t>
            </a: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5094DB32-0438-469A-BD99-178A4EB15A84}" type="slidenum">
              <a:rPr lang="en-US" altLang="en-US" sz="1400" smtClean="0">
                <a:solidFill>
                  <a:schemeClr val="tx1"/>
                </a:solidFill>
                <a:latin typeface="Times New Roman" panose="02020603050405020304" pitchFamily="18" charset="0"/>
              </a:rPr>
              <a:pPr>
                <a:spcBef>
                  <a:spcPct val="0"/>
                </a:spcBef>
              </a:pPr>
              <a:t>45</a:t>
            </a:fld>
            <a:endParaRPr lang="en-US" altLang="en-US" sz="1400" smtClean="0">
              <a:solidFill>
                <a:schemeClr val="tx1"/>
              </a:solidFill>
              <a:latin typeface="Times New Roman" panose="02020603050405020304" pitchFamily="18" charset="0"/>
            </a:endParaRPr>
          </a:p>
        </p:txBody>
      </p:sp>
      <p:sp>
        <p:nvSpPr>
          <p:cNvPr id="50179" name="Text Box 4"/>
          <p:cNvSpPr txBox="1">
            <a:spLocks noChangeArrowheads="1"/>
          </p:cNvSpPr>
          <p:nvPr/>
        </p:nvSpPr>
        <p:spPr bwMode="auto">
          <a:xfrm>
            <a:off x="1295400" y="1066800"/>
            <a:ext cx="4687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after                  phases</a:t>
            </a:r>
          </a:p>
        </p:txBody>
      </p:sp>
      <p:sp>
        <p:nvSpPr>
          <p:cNvPr id="50180" name="Text Box 6"/>
          <p:cNvSpPr txBox="1">
            <a:spLocks noChangeArrowheads="1"/>
          </p:cNvSpPr>
          <p:nvPr/>
        </p:nvSpPr>
        <p:spPr bwMode="auto">
          <a:xfrm>
            <a:off x="441325" y="330200"/>
            <a:ext cx="6556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FF9900"/>
                </a:solidFill>
              </a:rPr>
              <a:t>Definition:</a:t>
            </a:r>
            <a:r>
              <a:rPr lang="en-US" altLang="it-IT"/>
              <a:t> </a:t>
            </a:r>
            <a:r>
              <a:rPr lang="en-US" altLang="it-IT">
                <a:solidFill>
                  <a:srgbClr val="FF3300"/>
                </a:solidFill>
              </a:rPr>
              <a:t>Bad event</a:t>
            </a:r>
            <a:r>
              <a:rPr lang="en-US" altLang="it-IT"/>
              <a:t> for node    :</a:t>
            </a:r>
          </a:p>
        </p:txBody>
      </p:sp>
      <p:graphicFrame>
        <p:nvGraphicFramePr>
          <p:cNvPr id="50181" name="Object 7"/>
          <p:cNvGraphicFramePr>
            <a:graphicFrameLocks noChangeAspect="1"/>
          </p:cNvGraphicFramePr>
          <p:nvPr/>
        </p:nvGraphicFramePr>
        <p:xfrm>
          <a:off x="2743200" y="1073150"/>
          <a:ext cx="1581150" cy="514350"/>
        </p:xfrm>
        <a:graphic>
          <a:graphicData uri="http://schemas.openxmlformats.org/presentationml/2006/ole">
            <mc:AlternateContent xmlns:mc="http://schemas.openxmlformats.org/markup-compatibility/2006">
              <mc:Choice xmlns:v="urn:schemas-microsoft-com:vml" Requires="v">
                <p:oleObj spid="_x0000_s50223" name="Equazione" r:id="rId3" imgW="583947" imgH="190417" progId="Equation.3">
                  <p:embed/>
                </p:oleObj>
              </mc:Choice>
              <mc:Fallback>
                <p:oleObj name="Equazione" r:id="rId3" imgW="583947" imgH="190417"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073150"/>
                        <a:ext cx="15811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2" name="Text Box 8"/>
          <p:cNvSpPr txBox="1">
            <a:spLocks noChangeArrowheads="1"/>
          </p:cNvSpPr>
          <p:nvPr/>
        </p:nvSpPr>
        <p:spPr bwMode="auto">
          <a:xfrm>
            <a:off x="1355725" y="1778000"/>
            <a:ext cx="5249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node      did not disappear </a:t>
            </a:r>
          </a:p>
        </p:txBody>
      </p:sp>
      <p:sp>
        <p:nvSpPr>
          <p:cNvPr id="1520650" name="Text Box 10"/>
          <p:cNvSpPr txBox="1">
            <a:spLocks noChangeArrowheads="1"/>
          </p:cNvSpPr>
          <p:nvPr/>
        </p:nvSpPr>
        <p:spPr bwMode="auto">
          <a:xfrm>
            <a:off x="152400" y="2590800"/>
            <a:ext cx="86106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This happens with probability </a:t>
            </a:r>
          </a:p>
          <a:p>
            <a:pPr algn="ctr"/>
            <a:r>
              <a:rPr lang="en-US" altLang="it-IT" sz="2000" b="1">
                <a:solidFill>
                  <a:schemeClr val="tx1"/>
                </a:solidFill>
              </a:rPr>
              <a:t>P(AND</a:t>
            </a:r>
            <a:r>
              <a:rPr lang="it-IT" altLang="it-IT" sz="2000" b="1" baseline="-25000">
                <a:solidFill>
                  <a:schemeClr val="tx1"/>
                </a:solidFill>
              </a:rPr>
              <a:t>k=1,..,4</a:t>
            </a:r>
            <a:r>
              <a:rPr lang="it-IT" altLang="it-IT" sz="2000" b="1" i="1" baseline="-25000">
                <a:solidFill>
                  <a:schemeClr val="tx1"/>
                </a:solidFill>
              </a:rPr>
              <a:t>ed </a:t>
            </a:r>
            <a:r>
              <a:rPr lang="it-IT" altLang="it-IT" sz="2000" b="1" baseline="-25000">
                <a:solidFill>
                  <a:schemeClr val="tx1"/>
                </a:solidFill>
              </a:rPr>
              <a:t>ln</a:t>
            </a:r>
            <a:r>
              <a:rPr lang="it-IT" altLang="it-IT" sz="2000" b="1" i="1" baseline="-25000">
                <a:solidFill>
                  <a:schemeClr val="tx1"/>
                </a:solidFill>
              </a:rPr>
              <a:t>n </a:t>
            </a:r>
            <a:r>
              <a:rPr lang="en-US" altLang="it-IT" sz="2000" b="1">
                <a:solidFill>
                  <a:schemeClr val="tx1"/>
                </a:solidFill>
              </a:rPr>
              <a:t>(z does not disappear at the end of phase k))</a:t>
            </a:r>
            <a:endParaRPr lang="en-US" altLang="it-IT" sz="2400">
              <a:solidFill>
                <a:schemeClr val="tx1"/>
              </a:solidFill>
            </a:endParaRPr>
          </a:p>
          <a:p>
            <a:r>
              <a:rPr lang="en-US" altLang="it-IT">
                <a:solidFill>
                  <a:schemeClr val="tx1"/>
                </a:solidFill>
              </a:rPr>
              <a:t>i.e.,</a:t>
            </a:r>
            <a:r>
              <a:rPr lang="en-US" altLang="it-IT" b="1">
                <a:solidFill>
                  <a:schemeClr val="tx1"/>
                </a:solidFill>
              </a:rPr>
              <a:t> </a:t>
            </a:r>
            <a:r>
              <a:rPr lang="en-US" altLang="it-IT">
                <a:solidFill>
                  <a:srgbClr val="FF0000"/>
                </a:solidFill>
              </a:rPr>
              <a:t>at most</a:t>
            </a:r>
            <a:r>
              <a:rPr lang="en-US" altLang="it-IT"/>
              <a:t>:</a:t>
            </a:r>
          </a:p>
        </p:txBody>
      </p:sp>
      <p:graphicFrame>
        <p:nvGraphicFramePr>
          <p:cNvPr id="1520651" name="Object 11"/>
          <p:cNvGraphicFramePr>
            <a:graphicFrameLocks noChangeAspect="1"/>
          </p:cNvGraphicFramePr>
          <p:nvPr/>
        </p:nvGraphicFramePr>
        <p:xfrm>
          <a:off x="263525" y="4397375"/>
          <a:ext cx="8131175" cy="1393825"/>
        </p:xfrm>
        <a:graphic>
          <a:graphicData uri="http://schemas.openxmlformats.org/presentationml/2006/ole">
            <mc:AlternateContent xmlns:mc="http://schemas.openxmlformats.org/markup-compatibility/2006">
              <mc:Choice xmlns:v="urn:schemas-microsoft-com:vml" Requires="v">
                <p:oleObj spid="_x0000_s50224" name="Equation" r:id="rId5" imgW="3251200" imgH="558800" progId="Equation.3">
                  <p:embed/>
                </p:oleObj>
              </mc:Choice>
              <mc:Fallback>
                <p:oleObj name="Equation" r:id="rId5" imgW="3251200" imgH="5588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4397375"/>
                        <a:ext cx="8131175" cy="139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5" name="Object 12"/>
          <p:cNvGraphicFramePr>
            <a:graphicFrameLocks noChangeAspect="1"/>
          </p:cNvGraphicFramePr>
          <p:nvPr/>
        </p:nvGraphicFramePr>
        <p:xfrm>
          <a:off x="2514600" y="1828800"/>
          <a:ext cx="457200" cy="457200"/>
        </p:xfrm>
        <a:graphic>
          <a:graphicData uri="http://schemas.openxmlformats.org/presentationml/2006/ole">
            <mc:AlternateContent xmlns:mc="http://schemas.openxmlformats.org/markup-compatibility/2006">
              <mc:Choice xmlns:v="urn:schemas-microsoft-com:vml" Requires="v">
                <p:oleObj spid="_x0000_s50225" name="Equation" r:id="rId7" imgW="152268" imgH="152268" progId="Equation.3">
                  <p:embed/>
                </p:oleObj>
              </mc:Choice>
              <mc:Fallback>
                <p:oleObj name="Equation" r:id="rId7" imgW="152268" imgH="152268"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18288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6" name="Object 13"/>
          <p:cNvGraphicFramePr>
            <a:graphicFrameLocks noChangeAspect="1"/>
          </p:cNvGraphicFramePr>
          <p:nvPr/>
        </p:nvGraphicFramePr>
        <p:xfrm>
          <a:off x="6400800" y="381000"/>
          <a:ext cx="457200" cy="457200"/>
        </p:xfrm>
        <a:graphic>
          <a:graphicData uri="http://schemas.openxmlformats.org/presentationml/2006/ole">
            <mc:AlternateContent xmlns:mc="http://schemas.openxmlformats.org/markup-compatibility/2006">
              <mc:Choice xmlns:v="urn:schemas-microsoft-com:vml" Requires="v">
                <p:oleObj spid="_x0000_s50226" name="Equation" r:id="rId9" imgW="152268" imgH="152268" progId="Equation.3">
                  <p:embed/>
                </p:oleObj>
              </mc:Choice>
              <mc:Fallback>
                <p:oleObj name="Equation" r:id="rId9" imgW="152268" imgH="152268"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3810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3" name="Rettangolo 10"/>
          <p:cNvSpPr>
            <a:spLocks noChangeArrowheads="1"/>
          </p:cNvSpPr>
          <p:nvPr/>
        </p:nvSpPr>
        <p:spPr bwMode="auto">
          <a:xfrm>
            <a:off x="304800" y="61722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400" dirty="0"/>
              <a:t>(fund. </a:t>
            </a:r>
            <a:r>
              <a:rPr lang="en-US" altLang="it-IT" sz="2400" dirty="0" err="1"/>
              <a:t>ineq</a:t>
            </a:r>
            <a:r>
              <a:rPr lang="en-US" altLang="it-IT" sz="2400" dirty="0"/>
              <a:t>. (1+t/x)</a:t>
            </a:r>
            <a:r>
              <a:rPr lang="en-US" altLang="it-IT" sz="2400" baseline="30000" dirty="0"/>
              <a:t>x</a:t>
            </a:r>
            <a:r>
              <a:rPr lang="en-US" altLang="it-IT" sz="2400" dirty="0"/>
              <a:t> </a:t>
            </a:r>
            <a:r>
              <a:rPr lang="en-US" altLang="it-IT" sz="2400" dirty="0">
                <a:ea typeface="Times" panose="02020603050405020304" pitchFamily="18" charset="0"/>
                <a:cs typeface="Times" panose="02020603050405020304" pitchFamily="18" charset="0"/>
              </a:rPr>
              <a:t>≤ </a:t>
            </a:r>
            <a:r>
              <a:rPr lang="en-US" altLang="it-IT" sz="2400" dirty="0"/>
              <a:t>e</a:t>
            </a:r>
            <a:r>
              <a:rPr lang="en-US" altLang="it-IT" sz="2400" baseline="30000" dirty="0"/>
              <a:t>t</a:t>
            </a:r>
            <a:r>
              <a:rPr lang="en-US" altLang="it-IT" sz="2400" dirty="0"/>
              <a:t> with t =-1 and x =</a:t>
            </a:r>
            <a:r>
              <a:rPr lang="en-US" altLang="it-IT" sz="2400" dirty="0" smtClean="0"/>
              <a:t>2e</a:t>
            </a:r>
            <a:r>
              <a:rPr lang="en-US" altLang="it-IT" sz="2400" dirty="0" smtClean="0">
                <a:latin typeface="+mj-lt"/>
                <a:ea typeface="Cambria Math" panose="02040503050406030204" pitchFamily="18" charset="0"/>
              </a:rPr>
              <a:t>∆</a:t>
            </a:r>
            <a:r>
              <a:rPr lang="en-US" altLang="it-IT" sz="2400" dirty="0" smtClean="0"/>
              <a:t>) </a:t>
            </a:r>
            <a:endParaRPr lang="it-IT" altLang="it-IT" sz="2400" dirty="0"/>
          </a:p>
        </p:txBody>
      </p:sp>
      <p:cxnSp>
        <p:nvCxnSpPr>
          <p:cNvPr id="33804" name="Connettore 2 12"/>
          <p:cNvCxnSpPr>
            <a:cxnSpLocks noChangeShapeType="1"/>
          </p:cNvCxnSpPr>
          <p:nvPr/>
        </p:nvCxnSpPr>
        <p:spPr bwMode="auto">
          <a:xfrm rot="5400000" flipH="1" flipV="1">
            <a:off x="5600700" y="5448300"/>
            <a:ext cx="838200" cy="6096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Rettangolo 10"/>
          <p:cNvSpPr>
            <a:spLocks noChangeArrowheads="1"/>
          </p:cNvSpPr>
          <p:nvPr/>
        </p:nvSpPr>
        <p:spPr bwMode="auto">
          <a:xfrm>
            <a:off x="7086600" y="1730375"/>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sz="2000">
                <a:solidFill>
                  <a:srgbClr val="00B050"/>
                </a:solidFill>
              </a:rPr>
              <a:t>Independent events</a:t>
            </a:r>
            <a:endParaRPr lang="it-IT" altLang="it-IT" sz="2000">
              <a:solidFill>
                <a:srgbClr val="00B050"/>
              </a:solidFill>
            </a:endParaRPr>
          </a:p>
        </p:txBody>
      </p:sp>
      <p:cxnSp>
        <p:nvCxnSpPr>
          <p:cNvPr id="14" name="Connettore 2 12"/>
          <p:cNvCxnSpPr>
            <a:cxnSpLocks noChangeShapeType="1"/>
          </p:cNvCxnSpPr>
          <p:nvPr/>
        </p:nvCxnSpPr>
        <p:spPr bwMode="auto">
          <a:xfrm flipV="1">
            <a:off x="6248400" y="2433638"/>
            <a:ext cx="1295400" cy="766762"/>
          </a:xfrm>
          <a:prstGeom prst="straightConnector1">
            <a:avLst/>
          </a:prstGeom>
          <a:noFill/>
          <a:ln w="25400" algn="ctr">
            <a:solidFill>
              <a:srgbClr val="009900"/>
            </a:solidFill>
            <a:round/>
            <a:headEnd type="arrow" w="med" len="med"/>
            <a:tailEnd/>
          </a:ln>
          <a:extLst>
            <a:ext uri="{909E8E84-426E-40DD-AFC4-6F175D3DCCD1}">
              <a14:hiddenFill xmlns:a14="http://schemas.microsoft.com/office/drawing/2010/main">
                <a:noFill/>
              </a14:hiddenFill>
            </a:ext>
          </a:extLst>
        </p:spPr>
      </p:cxnSp>
      <p:sp>
        <p:nvSpPr>
          <p:cNvPr id="15" name="Rettangolo 14"/>
          <p:cNvSpPr/>
          <p:nvPr/>
        </p:nvSpPr>
        <p:spPr>
          <a:xfrm>
            <a:off x="3276600" y="1066800"/>
            <a:ext cx="312761" cy="492443"/>
          </a:xfrm>
          <a:prstGeom prst="rect">
            <a:avLst/>
          </a:prstGeom>
          <a:solidFill>
            <a:schemeClr val="bg1"/>
          </a:solidFill>
        </p:spPr>
        <p:txBody>
          <a:bodyPr wrap="square" lIns="0" tIns="0" rIns="0" bIns="0">
            <a:spAutoFit/>
          </a:bodyPr>
          <a:lstStyle/>
          <a:p>
            <a:r>
              <a:rPr lang="en-US" altLang="it-IT" dirty="0">
                <a:solidFill>
                  <a:schemeClr val="tx1"/>
                </a:solidFill>
              </a:rPr>
              <a:t>∆</a:t>
            </a:r>
            <a:endParaRPr lang="en-US" dirty="0"/>
          </a:p>
        </p:txBody>
      </p:sp>
      <p:sp>
        <p:nvSpPr>
          <p:cNvPr id="16" name="Rettangolo 15"/>
          <p:cNvSpPr/>
          <p:nvPr/>
        </p:nvSpPr>
        <p:spPr>
          <a:xfrm>
            <a:off x="2235959" y="4531223"/>
            <a:ext cx="202442" cy="276999"/>
          </a:xfrm>
          <a:prstGeom prst="rect">
            <a:avLst/>
          </a:prstGeom>
          <a:solidFill>
            <a:schemeClr val="bg1"/>
          </a:solidFill>
        </p:spPr>
        <p:txBody>
          <a:bodyPr wrap="square" lIns="0" tIns="0" rIns="0" bIns="0">
            <a:spAutoFit/>
          </a:bodyPr>
          <a:lstStyle/>
          <a:p>
            <a:r>
              <a:rPr lang="en-US" altLang="it-IT" sz="1800" dirty="0">
                <a:solidFill>
                  <a:schemeClr val="tx1"/>
                </a:solidFill>
              </a:rPr>
              <a:t>∆</a:t>
            </a:r>
            <a:endParaRPr lang="en-US" sz="1800" dirty="0"/>
          </a:p>
        </p:txBody>
      </p:sp>
      <p:sp>
        <p:nvSpPr>
          <p:cNvPr id="17" name="Rettangolo 16"/>
          <p:cNvSpPr/>
          <p:nvPr/>
        </p:nvSpPr>
        <p:spPr>
          <a:xfrm>
            <a:off x="1447800" y="5146357"/>
            <a:ext cx="312761" cy="492443"/>
          </a:xfrm>
          <a:prstGeom prst="rect">
            <a:avLst/>
          </a:prstGeom>
          <a:solidFill>
            <a:schemeClr val="bg1"/>
          </a:solidFill>
        </p:spPr>
        <p:txBody>
          <a:bodyPr wrap="square" lIns="0" tIns="0" rIns="0" bIns="0">
            <a:spAutoFit/>
          </a:bodyPr>
          <a:lstStyle/>
          <a:p>
            <a:r>
              <a:rPr lang="en-US" altLang="it-IT" dirty="0">
                <a:solidFill>
                  <a:schemeClr val="tx1"/>
                </a:solidFill>
              </a:rPr>
              <a:t>∆</a:t>
            </a:r>
            <a:endParaRPr lang="en-US" dirty="0"/>
          </a:p>
        </p:txBody>
      </p:sp>
      <p:sp>
        <p:nvSpPr>
          <p:cNvPr id="18" name="Rettangolo 17"/>
          <p:cNvSpPr/>
          <p:nvPr/>
        </p:nvSpPr>
        <p:spPr>
          <a:xfrm>
            <a:off x="4564039" y="5146357"/>
            <a:ext cx="312761" cy="492443"/>
          </a:xfrm>
          <a:prstGeom prst="rect">
            <a:avLst/>
          </a:prstGeom>
          <a:solidFill>
            <a:schemeClr val="bg1"/>
          </a:solidFill>
        </p:spPr>
        <p:txBody>
          <a:bodyPr wrap="square" lIns="0" tIns="0" rIns="0" bIns="0">
            <a:spAutoFit/>
          </a:bodyPr>
          <a:lstStyle/>
          <a:p>
            <a:r>
              <a:rPr lang="en-US" altLang="it-IT" dirty="0">
                <a:solidFill>
                  <a:schemeClr val="tx1"/>
                </a:solidFill>
              </a:rPr>
              <a:t>∆</a:t>
            </a:r>
            <a:endParaRPr lang="en-US" dirty="0"/>
          </a:p>
        </p:txBody>
      </p:sp>
      <p:sp>
        <p:nvSpPr>
          <p:cNvPr id="20" name="Rettangolo 19"/>
          <p:cNvSpPr/>
          <p:nvPr/>
        </p:nvSpPr>
        <p:spPr>
          <a:xfrm>
            <a:off x="5334000" y="4523601"/>
            <a:ext cx="228600" cy="276999"/>
          </a:xfrm>
          <a:prstGeom prst="rect">
            <a:avLst/>
          </a:prstGeom>
          <a:solidFill>
            <a:schemeClr val="bg1"/>
          </a:solidFill>
        </p:spPr>
        <p:txBody>
          <a:bodyPr wrap="square" lIns="0" tIns="0" rIns="0" bIns="0">
            <a:spAutoFit/>
          </a:bodyPr>
          <a:lstStyle/>
          <a:p>
            <a:r>
              <a:rPr lang="en-US" altLang="it-IT" sz="1800" dirty="0">
                <a:solidFill>
                  <a:schemeClr val="tx1"/>
                </a:solidFill>
              </a:rPr>
              <a: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20650"/>
                                        </p:tgtEl>
                                        <p:attrNameLst>
                                          <p:attrName>style.visibility</p:attrName>
                                        </p:attrNameLst>
                                      </p:cBhvr>
                                      <p:to>
                                        <p:strVal val="visible"/>
                                      </p:to>
                                    </p:set>
                                    <p:anim calcmode="lin" valueType="num">
                                      <p:cBhvr additive="base">
                                        <p:cTn id="7" dur="500" fill="hold"/>
                                        <p:tgtEl>
                                          <p:spTgt spid="1520650"/>
                                        </p:tgtEl>
                                        <p:attrNameLst>
                                          <p:attrName>ppt_x</p:attrName>
                                        </p:attrNameLst>
                                      </p:cBhvr>
                                      <p:tavLst>
                                        <p:tav tm="0">
                                          <p:val>
                                            <p:strVal val="#ppt_x"/>
                                          </p:val>
                                        </p:tav>
                                        <p:tav tm="100000">
                                          <p:val>
                                            <p:strVal val="#ppt_x"/>
                                          </p:val>
                                        </p:tav>
                                      </p:tavLst>
                                    </p:anim>
                                    <p:anim calcmode="lin" valueType="num">
                                      <p:cBhvr additive="base">
                                        <p:cTn id="8" dur="500" fill="hold"/>
                                        <p:tgtEl>
                                          <p:spTgt spid="15206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20651"/>
                                        </p:tgtEl>
                                        <p:attrNameLst>
                                          <p:attrName>style.visibility</p:attrName>
                                        </p:attrNameLst>
                                      </p:cBhvr>
                                      <p:to>
                                        <p:strVal val="visible"/>
                                      </p:to>
                                    </p:set>
                                    <p:anim calcmode="lin" valueType="num">
                                      <p:cBhvr additive="base">
                                        <p:cTn id="21" dur="500" fill="hold"/>
                                        <p:tgtEl>
                                          <p:spTgt spid="1520651"/>
                                        </p:tgtEl>
                                        <p:attrNameLst>
                                          <p:attrName>ppt_x</p:attrName>
                                        </p:attrNameLst>
                                      </p:cBhvr>
                                      <p:tavLst>
                                        <p:tav tm="0">
                                          <p:val>
                                            <p:strVal val="#ppt_x"/>
                                          </p:val>
                                        </p:tav>
                                        <p:tav tm="100000">
                                          <p:val>
                                            <p:strVal val="#ppt_x"/>
                                          </p:val>
                                        </p:tav>
                                      </p:tavLst>
                                    </p:anim>
                                    <p:anim calcmode="lin" valueType="num">
                                      <p:cBhvr additive="base">
                                        <p:cTn id="22" dur="500" fill="hold"/>
                                        <p:tgtEl>
                                          <p:spTgt spid="152065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804"/>
                                        </p:tgtEl>
                                        <p:attrNameLst>
                                          <p:attrName>style.visibility</p:attrName>
                                        </p:attrNameLst>
                                      </p:cBhvr>
                                      <p:to>
                                        <p:strVal val="visible"/>
                                      </p:to>
                                    </p:set>
                                    <p:anim calcmode="lin" valueType="num">
                                      <p:cBhvr additive="base">
                                        <p:cTn id="25" dur="500" fill="hold"/>
                                        <p:tgtEl>
                                          <p:spTgt spid="33804"/>
                                        </p:tgtEl>
                                        <p:attrNameLst>
                                          <p:attrName>ppt_x</p:attrName>
                                        </p:attrNameLst>
                                      </p:cBhvr>
                                      <p:tavLst>
                                        <p:tav tm="0">
                                          <p:val>
                                            <p:strVal val="#ppt_x"/>
                                          </p:val>
                                        </p:tav>
                                        <p:tav tm="100000">
                                          <p:val>
                                            <p:strVal val="#ppt_x"/>
                                          </p:val>
                                        </p:tav>
                                      </p:tavLst>
                                    </p:anim>
                                    <p:anim calcmode="lin" valueType="num">
                                      <p:cBhvr additive="base">
                                        <p:cTn id="26" dur="500" fill="hold"/>
                                        <p:tgtEl>
                                          <p:spTgt spid="3380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3803"/>
                                        </p:tgtEl>
                                        <p:attrNameLst>
                                          <p:attrName>style.visibility</p:attrName>
                                        </p:attrNameLst>
                                      </p:cBhvr>
                                      <p:to>
                                        <p:strVal val="visible"/>
                                      </p:to>
                                    </p:set>
                                    <p:anim calcmode="lin" valueType="num">
                                      <p:cBhvr additive="base">
                                        <p:cTn id="45" dur="500" fill="hold"/>
                                        <p:tgtEl>
                                          <p:spTgt spid="33803"/>
                                        </p:tgtEl>
                                        <p:attrNameLst>
                                          <p:attrName>ppt_x</p:attrName>
                                        </p:attrNameLst>
                                      </p:cBhvr>
                                      <p:tavLst>
                                        <p:tav tm="0">
                                          <p:val>
                                            <p:strVal val="#ppt_x"/>
                                          </p:val>
                                        </p:tav>
                                        <p:tav tm="100000">
                                          <p:val>
                                            <p:strVal val="#ppt_x"/>
                                          </p:val>
                                        </p:tav>
                                      </p:tavLst>
                                    </p:anim>
                                    <p:anim calcmode="lin" valueType="num">
                                      <p:cBhvr additive="base">
                                        <p:cTn id="46" dur="500" fill="hold"/>
                                        <p:tgtEl>
                                          <p:spTgt spid="33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0650" grpId="0"/>
      <p:bldP spid="33803" grpId="0"/>
      <p:bldP spid="13" grpId="0"/>
      <p:bldP spid="16" grpId="0" animBg="1"/>
      <p:bldP spid="17" grpId="0" animBg="1"/>
      <p:bldP spid="18" grpId="0" animBg="1"/>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EB375D5A-C04D-4C73-A51A-8B4330127101}" type="slidenum">
              <a:rPr lang="en-US" altLang="en-US" sz="1400" smtClean="0">
                <a:solidFill>
                  <a:schemeClr val="tx1"/>
                </a:solidFill>
                <a:latin typeface="Times New Roman" panose="02020603050405020304" pitchFamily="18" charset="0"/>
              </a:rPr>
              <a:pPr>
                <a:spcBef>
                  <a:spcPct val="0"/>
                </a:spcBef>
              </a:pPr>
              <a:t>46</a:t>
            </a:fld>
            <a:endParaRPr lang="en-US" altLang="en-US" sz="1400" smtClean="0">
              <a:solidFill>
                <a:schemeClr val="tx1"/>
              </a:solidFill>
              <a:latin typeface="Times New Roman" panose="02020603050405020304" pitchFamily="18" charset="0"/>
            </a:endParaRPr>
          </a:p>
        </p:txBody>
      </p:sp>
      <p:sp>
        <p:nvSpPr>
          <p:cNvPr id="47107" name="Text Box 2"/>
          <p:cNvSpPr txBox="1">
            <a:spLocks noChangeArrowheads="1"/>
          </p:cNvSpPr>
          <p:nvPr/>
        </p:nvSpPr>
        <p:spPr bwMode="auto">
          <a:xfrm>
            <a:off x="1295400" y="1066800"/>
            <a:ext cx="4687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defRPr sz="3200">
                <a:solidFill>
                  <a:schemeClr val="accent2"/>
                </a:solidFill>
                <a:latin typeface="Comic Sans MS" pitchFamily="66" charset="0"/>
              </a:defRPr>
            </a:lvl1pPr>
            <a:lvl2pPr marL="742950" indent="-285750">
              <a:defRPr sz="3200">
                <a:solidFill>
                  <a:schemeClr val="accent2"/>
                </a:solidFill>
                <a:latin typeface="Comic Sans MS" pitchFamily="66" charset="0"/>
              </a:defRPr>
            </a:lvl2pPr>
            <a:lvl3pPr marL="1143000" indent="-228600">
              <a:defRPr sz="3200">
                <a:solidFill>
                  <a:schemeClr val="accent2"/>
                </a:solidFill>
                <a:latin typeface="Comic Sans MS" pitchFamily="66" charset="0"/>
              </a:defRPr>
            </a:lvl3pPr>
            <a:lvl4pPr marL="1600200" indent="-228600">
              <a:defRPr sz="3200">
                <a:solidFill>
                  <a:schemeClr val="accent2"/>
                </a:solidFill>
                <a:latin typeface="Comic Sans MS" pitchFamily="66" charset="0"/>
              </a:defRPr>
            </a:lvl4pPr>
            <a:lvl5pPr marL="2057400" indent="-228600">
              <a:defRPr sz="3200">
                <a:solidFill>
                  <a:schemeClr val="accent2"/>
                </a:solidFill>
                <a:latin typeface="Comic Sans MS" pitchFamily="66" charset="0"/>
              </a:defRPr>
            </a:lvl5pPr>
            <a:lvl6pPr marL="2514600" indent="-228600" eaLnBrk="0" fontAlgn="base" hangingPunct="0">
              <a:spcBef>
                <a:spcPct val="20000"/>
              </a:spcBef>
              <a:spcAft>
                <a:spcPct val="0"/>
              </a:spcAft>
              <a:defRPr sz="3200">
                <a:solidFill>
                  <a:schemeClr val="accent2"/>
                </a:solidFill>
                <a:latin typeface="Comic Sans MS" pitchFamily="66" charset="0"/>
              </a:defRPr>
            </a:lvl6pPr>
            <a:lvl7pPr marL="2971800" indent="-228600" eaLnBrk="0" fontAlgn="base" hangingPunct="0">
              <a:spcBef>
                <a:spcPct val="20000"/>
              </a:spcBef>
              <a:spcAft>
                <a:spcPct val="0"/>
              </a:spcAft>
              <a:defRPr sz="3200">
                <a:solidFill>
                  <a:schemeClr val="accent2"/>
                </a:solidFill>
                <a:latin typeface="Comic Sans MS" pitchFamily="66" charset="0"/>
              </a:defRPr>
            </a:lvl7pPr>
            <a:lvl8pPr marL="3429000" indent="-228600" eaLnBrk="0" fontAlgn="base" hangingPunct="0">
              <a:spcBef>
                <a:spcPct val="20000"/>
              </a:spcBef>
              <a:spcAft>
                <a:spcPct val="0"/>
              </a:spcAft>
              <a:defRPr sz="3200">
                <a:solidFill>
                  <a:schemeClr val="accent2"/>
                </a:solidFill>
                <a:latin typeface="Comic Sans MS" pitchFamily="66" charset="0"/>
              </a:defRPr>
            </a:lvl8pPr>
            <a:lvl9pPr marL="3886200" indent="-228600" eaLnBrk="0" fontAlgn="base" hangingPunct="0">
              <a:spcBef>
                <a:spcPct val="20000"/>
              </a:spcBef>
              <a:spcAft>
                <a:spcPct val="0"/>
              </a:spcAft>
              <a:defRPr sz="3200">
                <a:solidFill>
                  <a:schemeClr val="accent2"/>
                </a:solidFill>
                <a:latin typeface="Comic Sans MS" pitchFamily="66" charset="0"/>
              </a:defRPr>
            </a:lvl9pPr>
          </a:lstStyle>
          <a:p>
            <a:pPr>
              <a:spcBef>
                <a:spcPct val="20000"/>
              </a:spcBef>
              <a:defRPr/>
            </a:pPr>
            <a:r>
              <a:rPr lang="en-US" dirty="0" smtClean="0">
                <a:solidFill>
                  <a:schemeClr val="accent1">
                    <a:lumMod val="75000"/>
                  </a:schemeClr>
                </a:solidFill>
              </a:rPr>
              <a:t>after</a:t>
            </a:r>
            <a:r>
              <a:rPr lang="en-US" dirty="0" smtClean="0"/>
              <a:t>                  phases</a:t>
            </a:r>
          </a:p>
        </p:txBody>
      </p:sp>
      <p:sp>
        <p:nvSpPr>
          <p:cNvPr id="51204" name="Text Box 3"/>
          <p:cNvSpPr txBox="1">
            <a:spLocks noChangeArrowheads="1"/>
          </p:cNvSpPr>
          <p:nvPr/>
        </p:nvSpPr>
        <p:spPr bwMode="auto">
          <a:xfrm>
            <a:off x="441325" y="330200"/>
            <a:ext cx="6713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FF9900"/>
                </a:solidFill>
              </a:rPr>
              <a:t>Definition:</a:t>
            </a:r>
            <a:r>
              <a:rPr lang="en-US" altLang="it-IT">
                <a:solidFill>
                  <a:srgbClr val="FF3300"/>
                </a:solidFill>
              </a:rPr>
              <a:t> Bad event</a:t>
            </a:r>
            <a:r>
              <a:rPr lang="en-US" altLang="it-IT"/>
              <a:t> for graph G:</a:t>
            </a:r>
          </a:p>
        </p:txBody>
      </p:sp>
      <p:sp>
        <p:nvSpPr>
          <p:cNvPr id="51206" name="Text Box 5"/>
          <p:cNvSpPr txBox="1">
            <a:spLocks noChangeArrowheads="1"/>
          </p:cNvSpPr>
          <p:nvPr/>
        </p:nvSpPr>
        <p:spPr bwMode="auto">
          <a:xfrm>
            <a:off x="1355725" y="1778000"/>
            <a:ext cx="7635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FF3300"/>
                </a:solidFill>
              </a:rPr>
              <a:t>at least one</a:t>
            </a:r>
            <a:r>
              <a:rPr lang="en-US" altLang="it-IT"/>
              <a:t> node did not disappear (i.e., computation </a:t>
            </a:r>
            <a:r>
              <a:rPr lang="en-US" altLang="it-IT">
                <a:solidFill>
                  <a:srgbClr val="FF0000"/>
                </a:solidFill>
              </a:rPr>
              <a:t>has not yet finished</a:t>
            </a:r>
            <a:r>
              <a:rPr lang="en-US" altLang="it-IT"/>
              <a:t>)</a:t>
            </a:r>
          </a:p>
        </p:txBody>
      </p:sp>
      <p:sp>
        <p:nvSpPr>
          <p:cNvPr id="1523719" name="Text Box 7"/>
          <p:cNvSpPr txBox="1">
            <a:spLocks noChangeArrowheads="1"/>
          </p:cNvSpPr>
          <p:nvPr/>
        </p:nvSpPr>
        <p:spPr bwMode="auto">
          <a:xfrm>
            <a:off x="741363" y="3175000"/>
            <a:ext cx="802163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This happens with probability (notice that events are </a:t>
            </a:r>
            <a:r>
              <a:rPr lang="en-US" altLang="it-IT" b="1">
                <a:solidFill>
                  <a:srgbClr val="FF0000"/>
                </a:solidFill>
              </a:rPr>
              <a:t>not</a:t>
            </a:r>
            <a:r>
              <a:rPr lang="en-US" altLang="it-IT"/>
              <a:t> </a:t>
            </a:r>
            <a:r>
              <a:rPr lang="en-US" altLang="it-IT" b="1">
                <a:solidFill>
                  <a:srgbClr val="FF0000"/>
                </a:solidFill>
              </a:rPr>
              <a:t>mutually exclusive</a:t>
            </a:r>
            <a:r>
              <a:rPr lang="en-US" altLang="it-IT"/>
              <a:t>, since several nodes may not disappear):</a:t>
            </a:r>
          </a:p>
          <a:p>
            <a:r>
              <a:rPr lang="en-US" altLang="it-IT" sz="2800" b="1">
                <a:solidFill>
                  <a:schemeClr val="tx1"/>
                </a:solidFill>
              </a:rPr>
              <a:t>          P(OR</a:t>
            </a:r>
            <a:r>
              <a:rPr lang="en-US" altLang="it-IT" sz="2800" b="1" baseline="-25000">
                <a:solidFill>
                  <a:schemeClr val="tx1"/>
                </a:solidFill>
              </a:rPr>
              <a:t>z</a:t>
            </a:r>
            <a:r>
              <a:rPr lang="el-GR" altLang="it-IT" sz="2800" b="1" baseline="-25000">
                <a:solidFill>
                  <a:schemeClr val="tx1"/>
                </a:solidFill>
                <a:sym typeface="Symbol" panose="05050102010706020507" pitchFamily="18" charset="2"/>
              </a:rPr>
              <a:t></a:t>
            </a:r>
            <a:r>
              <a:rPr lang="it-IT" altLang="it-IT" sz="2800" b="1" baseline="-25000">
                <a:solidFill>
                  <a:schemeClr val="tx1"/>
                </a:solidFill>
              </a:rPr>
              <a:t>G</a:t>
            </a:r>
            <a:r>
              <a:rPr lang="en-US" altLang="it-IT" sz="2800" b="1">
                <a:solidFill>
                  <a:schemeClr val="tx1"/>
                </a:solidFill>
              </a:rPr>
              <a:t>(bad event for z)) </a:t>
            </a:r>
            <a:r>
              <a:rPr lang="en-US" altLang="it-IT" sz="2800" b="1">
                <a:solidFill>
                  <a:srgbClr val="FF0000"/>
                </a:solidFill>
                <a:latin typeface="Tahoma" panose="020B0604030504040204" pitchFamily="34" charset="0"/>
                <a:cs typeface="Tahoma" panose="020B0604030504040204" pitchFamily="34" charset="0"/>
              </a:rPr>
              <a:t>≤</a:t>
            </a:r>
          </a:p>
        </p:txBody>
      </p:sp>
      <p:graphicFrame>
        <p:nvGraphicFramePr>
          <p:cNvPr id="1523720" name="Object 8"/>
          <p:cNvGraphicFramePr>
            <a:graphicFrameLocks noChangeAspect="1"/>
          </p:cNvGraphicFramePr>
          <p:nvPr/>
        </p:nvGraphicFramePr>
        <p:xfrm>
          <a:off x="1752600" y="5240338"/>
          <a:ext cx="5562600" cy="1084262"/>
        </p:xfrm>
        <a:graphic>
          <a:graphicData uri="http://schemas.openxmlformats.org/presentationml/2006/ole">
            <mc:AlternateContent xmlns:mc="http://schemas.openxmlformats.org/markup-compatibility/2006">
              <mc:Choice xmlns:v="urn:schemas-microsoft-com:vml" Requires="v">
                <p:oleObj spid="_x0000_s51224" name="Equazione" r:id="rId3" imgW="2146300" imgH="419100" progId="Equation.3">
                  <p:embed/>
                </p:oleObj>
              </mc:Choice>
              <mc:Fallback>
                <p:oleObj name="Equazione" r:id="rId3" imgW="2146300" imgH="4191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240338"/>
                        <a:ext cx="5562600" cy="1084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 name="Connettore 2 12"/>
          <p:cNvCxnSpPr>
            <a:cxnSpLocks noChangeShapeType="1"/>
          </p:cNvCxnSpPr>
          <p:nvPr/>
        </p:nvCxnSpPr>
        <p:spPr bwMode="auto">
          <a:xfrm flipH="1" flipV="1">
            <a:off x="6248400" y="4176713"/>
            <a:ext cx="762000" cy="641350"/>
          </a:xfrm>
          <a:prstGeom prst="straightConnector1">
            <a:avLst/>
          </a:prstGeom>
          <a:noFill/>
          <a:ln w="25400" algn="ctr">
            <a:solidFill>
              <a:srgbClr val="FF3300"/>
            </a:solidFill>
            <a:round/>
            <a:headEnd type="arrow" w="med" len="med"/>
            <a:tailEnd/>
          </a:ln>
          <a:extLst>
            <a:ext uri="{909E8E84-426E-40DD-AFC4-6F175D3DCCD1}">
              <a14:hiddenFill xmlns:a14="http://schemas.microsoft.com/office/drawing/2010/main">
                <a:noFill/>
              </a14:hiddenFill>
            </a:ext>
          </a:extLst>
        </p:spPr>
      </p:cxnSp>
      <p:graphicFrame>
        <p:nvGraphicFramePr>
          <p:cNvPr id="10" name="Object 7"/>
          <p:cNvGraphicFramePr>
            <a:graphicFrameLocks noChangeAspect="1"/>
          </p:cNvGraphicFramePr>
          <p:nvPr/>
        </p:nvGraphicFramePr>
        <p:xfrm>
          <a:off x="2743200" y="1073150"/>
          <a:ext cx="1581150" cy="514350"/>
        </p:xfrm>
        <a:graphic>
          <a:graphicData uri="http://schemas.openxmlformats.org/presentationml/2006/ole">
            <mc:AlternateContent xmlns:mc="http://schemas.openxmlformats.org/markup-compatibility/2006">
              <mc:Choice xmlns:v="urn:schemas-microsoft-com:vml" Requires="v">
                <p:oleObj spid="_x0000_s51225" name="Equazione" r:id="rId5" imgW="583947" imgH="190417" progId="Equation.3">
                  <p:embed/>
                </p:oleObj>
              </mc:Choice>
              <mc:Fallback>
                <p:oleObj name="Equazione" r:id="rId5" imgW="583947" imgH="190417" progId="Equation.3">
                  <p:embed/>
                  <p:pic>
                    <p:nvPicPr>
                      <p:cNvPr id="5018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073150"/>
                        <a:ext cx="15811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ttangolo 10"/>
          <p:cNvSpPr/>
          <p:nvPr/>
        </p:nvSpPr>
        <p:spPr>
          <a:xfrm>
            <a:off x="3276600" y="1066800"/>
            <a:ext cx="312761" cy="492443"/>
          </a:xfrm>
          <a:prstGeom prst="rect">
            <a:avLst/>
          </a:prstGeom>
          <a:solidFill>
            <a:schemeClr val="bg1"/>
          </a:solidFill>
        </p:spPr>
        <p:txBody>
          <a:bodyPr wrap="square" lIns="0" tIns="0" rIns="0" bIns="0">
            <a:spAutoFit/>
          </a:bodyPr>
          <a:lstStyle/>
          <a:p>
            <a:r>
              <a:rPr lang="en-US" altLang="it-IT" dirty="0">
                <a:solidFill>
                  <a:schemeClr val="tx1"/>
                </a:solidFil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23719"/>
                                        </p:tgtEl>
                                        <p:attrNameLst>
                                          <p:attrName>style.visibility</p:attrName>
                                        </p:attrNameLst>
                                      </p:cBhvr>
                                      <p:to>
                                        <p:strVal val="visible"/>
                                      </p:to>
                                    </p:set>
                                    <p:anim calcmode="lin" valueType="num">
                                      <p:cBhvr additive="base">
                                        <p:cTn id="7" dur="500" fill="hold"/>
                                        <p:tgtEl>
                                          <p:spTgt spid="1523719"/>
                                        </p:tgtEl>
                                        <p:attrNameLst>
                                          <p:attrName>ppt_x</p:attrName>
                                        </p:attrNameLst>
                                      </p:cBhvr>
                                      <p:tavLst>
                                        <p:tav tm="0">
                                          <p:val>
                                            <p:strVal val="#ppt_x"/>
                                          </p:val>
                                        </p:tav>
                                        <p:tav tm="100000">
                                          <p:val>
                                            <p:strVal val="#ppt_x"/>
                                          </p:val>
                                        </p:tav>
                                      </p:tavLst>
                                    </p:anim>
                                    <p:anim calcmode="lin" valueType="num">
                                      <p:cBhvr additive="base">
                                        <p:cTn id="8" dur="500" fill="hold"/>
                                        <p:tgtEl>
                                          <p:spTgt spid="15237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23720"/>
                                        </p:tgtEl>
                                        <p:attrNameLst>
                                          <p:attrName>style.visibility</p:attrName>
                                        </p:attrNameLst>
                                      </p:cBhvr>
                                      <p:to>
                                        <p:strVal val="visible"/>
                                      </p:to>
                                    </p:set>
                                    <p:anim calcmode="lin" valueType="num">
                                      <p:cBhvr additive="base">
                                        <p:cTn id="11" dur="500" fill="hold"/>
                                        <p:tgtEl>
                                          <p:spTgt spid="1523720"/>
                                        </p:tgtEl>
                                        <p:attrNameLst>
                                          <p:attrName>ppt_x</p:attrName>
                                        </p:attrNameLst>
                                      </p:cBhvr>
                                      <p:tavLst>
                                        <p:tav tm="0">
                                          <p:val>
                                            <p:strVal val="#ppt_x"/>
                                          </p:val>
                                        </p:tav>
                                        <p:tav tm="100000">
                                          <p:val>
                                            <p:strVal val="#ppt_x"/>
                                          </p:val>
                                        </p:tav>
                                      </p:tavLst>
                                    </p:anim>
                                    <p:anim calcmode="lin" valueType="num">
                                      <p:cBhvr additive="base">
                                        <p:cTn id="12" dur="500" fill="hold"/>
                                        <p:tgtEl>
                                          <p:spTgt spid="15237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37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9FD5CA56-3D23-4909-B762-A88F0A65499F}" type="slidenum">
              <a:rPr lang="en-US" altLang="en-US" sz="1400" smtClean="0">
                <a:solidFill>
                  <a:schemeClr val="tx1"/>
                </a:solidFill>
                <a:latin typeface="Times New Roman" panose="02020603050405020304" pitchFamily="18" charset="0"/>
              </a:rPr>
              <a:pPr>
                <a:spcBef>
                  <a:spcPct val="0"/>
                </a:spcBef>
              </a:pPr>
              <a:t>47</a:t>
            </a:fld>
            <a:endParaRPr lang="en-US" altLang="en-US" sz="1400" smtClean="0">
              <a:solidFill>
                <a:schemeClr val="tx1"/>
              </a:solidFill>
              <a:latin typeface="Times New Roman" panose="02020603050405020304" pitchFamily="18" charset="0"/>
            </a:endParaRPr>
          </a:p>
        </p:txBody>
      </p:sp>
      <p:sp>
        <p:nvSpPr>
          <p:cNvPr id="48131" name="Text Box 4"/>
          <p:cNvSpPr txBox="1">
            <a:spLocks noChangeArrowheads="1"/>
          </p:cNvSpPr>
          <p:nvPr/>
        </p:nvSpPr>
        <p:spPr bwMode="auto">
          <a:xfrm>
            <a:off x="1295400" y="1066800"/>
            <a:ext cx="4443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defRPr sz="3200">
                <a:solidFill>
                  <a:schemeClr val="accent2"/>
                </a:solidFill>
                <a:latin typeface="Comic Sans MS" pitchFamily="66" charset="0"/>
              </a:defRPr>
            </a:lvl1pPr>
            <a:lvl2pPr marL="742950" indent="-285750">
              <a:defRPr sz="3200">
                <a:solidFill>
                  <a:schemeClr val="accent2"/>
                </a:solidFill>
                <a:latin typeface="Comic Sans MS" pitchFamily="66" charset="0"/>
              </a:defRPr>
            </a:lvl2pPr>
            <a:lvl3pPr marL="1143000" indent="-228600">
              <a:defRPr sz="3200">
                <a:solidFill>
                  <a:schemeClr val="accent2"/>
                </a:solidFill>
                <a:latin typeface="Comic Sans MS" pitchFamily="66" charset="0"/>
              </a:defRPr>
            </a:lvl3pPr>
            <a:lvl4pPr marL="1600200" indent="-228600">
              <a:defRPr sz="3200">
                <a:solidFill>
                  <a:schemeClr val="accent2"/>
                </a:solidFill>
                <a:latin typeface="Comic Sans MS" pitchFamily="66" charset="0"/>
              </a:defRPr>
            </a:lvl4pPr>
            <a:lvl5pPr marL="2057400" indent="-228600">
              <a:defRPr sz="3200">
                <a:solidFill>
                  <a:schemeClr val="accent2"/>
                </a:solidFill>
                <a:latin typeface="Comic Sans MS" pitchFamily="66" charset="0"/>
              </a:defRPr>
            </a:lvl5pPr>
            <a:lvl6pPr marL="2514600" indent="-228600" eaLnBrk="0" fontAlgn="base" hangingPunct="0">
              <a:spcBef>
                <a:spcPct val="20000"/>
              </a:spcBef>
              <a:spcAft>
                <a:spcPct val="0"/>
              </a:spcAft>
              <a:defRPr sz="3200">
                <a:solidFill>
                  <a:schemeClr val="accent2"/>
                </a:solidFill>
                <a:latin typeface="Comic Sans MS" pitchFamily="66" charset="0"/>
              </a:defRPr>
            </a:lvl6pPr>
            <a:lvl7pPr marL="2971800" indent="-228600" eaLnBrk="0" fontAlgn="base" hangingPunct="0">
              <a:spcBef>
                <a:spcPct val="20000"/>
              </a:spcBef>
              <a:spcAft>
                <a:spcPct val="0"/>
              </a:spcAft>
              <a:defRPr sz="3200">
                <a:solidFill>
                  <a:schemeClr val="accent2"/>
                </a:solidFill>
                <a:latin typeface="Comic Sans MS" pitchFamily="66" charset="0"/>
              </a:defRPr>
            </a:lvl7pPr>
            <a:lvl8pPr marL="3429000" indent="-228600" eaLnBrk="0" fontAlgn="base" hangingPunct="0">
              <a:spcBef>
                <a:spcPct val="20000"/>
              </a:spcBef>
              <a:spcAft>
                <a:spcPct val="0"/>
              </a:spcAft>
              <a:defRPr sz="3200">
                <a:solidFill>
                  <a:schemeClr val="accent2"/>
                </a:solidFill>
                <a:latin typeface="Comic Sans MS" pitchFamily="66" charset="0"/>
              </a:defRPr>
            </a:lvl8pPr>
            <a:lvl9pPr marL="3886200" indent="-228600" eaLnBrk="0" fontAlgn="base" hangingPunct="0">
              <a:spcBef>
                <a:spcPct val="20000"/>
              </a:spcBef>
              <a:spcAft>
                <a:spcPct val="0"/>
              </a:spcAft>
              <a:defRPr sz="3200">
                <a:solidFill>
                  <a:schemeClr val="accent2"/>
                </a:solidFill>
                <a:latin typeface="Comic Sans MS" pitchFamily="66" charset="0"/>
              </a:defRPr>
            </a:lvl9pPr>
          </a:lstStyle>
          <a:p>
            <a:pPr>
              <a:spcBef>
                <a:spcPct val="20000"/>
              </a:spcBef>
              <a:defRPr/>
            </a:pPr>
            <a:r>
              <a:rPr lang="en-US" dirty="0" smtClean="0">
                <a:solidFill>
                  <a:schemeClr val="accent1">
                    <a:lumMod val="75000"/>
                  </a:schemeClr>
                </a:solidFill>
              </a:rPr>
              <a:t>within</a:t>
            </a:r>
            <a:r>
              <a:rPr lang="en-US" dirty="0" smtClean="0"/>
              <a:t>               phases</a:t>
            </a:r>
          </a:p>
        </p:txBody>
      </p:sp>
      <p:sp>
        <p:nvSpPr>
          <p:cNvPr id="52228" name="Text Box 5"/>
          <p:cNvSpPr txBox="1">
            <a:spLocks noChangeArrowheads="1"/>
          </p:cNvSpPr>
          <p:nvPr/>
        </p:nvSpPr>
        <p:spPr bwMode="auto">
          <a:xfrm>
            <a:off x="441325" y="330200"/>
            <a:ext cx="6958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FF9900"/>
                </a:solidFill>
              </a:rPr>
              <a:t>Definition:</a:t>
            </a:r>
            <a:r>
              <a:rPr lang="en-US" altLang="it-IT">
                <a:solidFill>
                  <a:srgbClr val="FF3300"/>
                </a:solidFill>
              </a:rPr>
              <a:t> </a:t>
            </a:r>
            <a:r>
              <a:rPr lang="en-US" altLang="it-IT">
                <a:solidFill>
                  <a:srgbClr val="009900"/>
                </a:solidFill>
              </a:rPr>
              <a:t>Good event</a:t>
            </a:r>
            <a:r>
              <a:rPr lang="en-US" altLang="it-IT"/>
              <a:t> for graph G:</a:t>
            </a:r>
          </a:p>
        </p:txBody>
      </p:sp>
      <p:sp>
        <p:nvSpPr>
          <p:cNvPr id="52230" name="Text Box 7"/>
          <p:cNvSpPr txBox="1">
            <a:spLocks noChangeArrowheads="1"/>
          </p:cNvSpPr>
          <p:nvPr/>
        </p:nvSpPr>
        <p:spPr bwMode="auto">
          <a:xfrm>
            <a:off x="1355725" y="1778000"/>
            <a:ext cx="74834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olidFill>
                  <a:srgbClr val="009900"/>
                </a:solidFill>
              </a:rPr>
              <a:t>all</a:t>
            </a:r>
            <a:r>
              <a:rPr lang="en-US" altLang="it-IT"/>
              <a:t> nodes disappear (i.e., computation </a:t>
            </a:r>
            <a:r>
              <a:rPr lang="en-US" altLang="it-IT">
                <a:solidFill>
                  <a:srgbClr val="009900"/>
                </a:solidFill>
              </a:rPr>
              <a:t>has finished</a:t>
            </a:r>
            <a:r>
              <a:rPr lang="en-US" altLang="it-IT"/>
              <a:t>) </a:t>
            </a:r>
          </a:p>
        </p:txBody>
      </p:sp>
      <p:sp>
        <p:nvSpPr>
          <p:cNvPr id="1521674" name="Text Box 10"/>
          <p:cNvSpPr txBox="1">
            <a:spLocks noChangeArrowheads="1"/>
          </p:cNvSpPr>
          <p:nvPr/>
        </p:nvSpPr>
        <p:spPr bwMode="auto">
          <a:xfrm>
            <a:off x="457200" y="3505200"/>
            <a:ext cx="606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This happens with probability:</a:t>
            </a:r>
          </a:p>
        </p:txBody>
      </p:sp>
      <p:graphicFrame>
        <p:nvGraphicFramePr>
          <p:cNvPr id="1521675" name="Object 11"/>
          <p:cNvGraphicFramePr>
            <a:graphicFrameLocks noChangeAspect="1"/>
          </p:cNvGraphicFramePr>
          <p:nvPr/>
        </p:nvGraphicFramePr>
        <p:xfrm>
          <a:off x="196850" y="4445000"/>
          <a:ext cx="7829550" cy="1063625"/>
        </p:xfrm>
        <a:graphic>
          <a:graphicData uri="http://schemas.openxmlformats.org/presentationml/2006/ole">
            <mc:AlternateContent xmlns:mc="http://schemas.openxmlformats.org/markup-compatibility/2006">
              <mc:Choice xmlns:v="urn:schemas-microsoft-com:vml" Requires="v">
                <p:oleObj spid="_x0000_s52248" name="Equation" r:id="rId3" imgW="2895600" imgH="393700" progId="Equation.3">
                  <p:embed/>
                </p:oleObj>
              </mc:Choice>
              <mc:Fallback>
                <p:oleObj name="Equation" r:id="rId3" imgW="2895600" imgH="3937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4445000"/>
                        <a:ext cx="782955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1676" name="Text Box 12"/>
          <p:cNvSpPr txBox="1">
            <a:spLocks noChangeArrowheads="1"/>
          </p:cNvSpPr>
          <p:nvPr/>
        </p:nvSpPr>
        <p:spPr bwMode="auto">
          <a:xfrm>
            <a:off x="304800" y="5486400"/>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(i.e., </a:t>
            </a:r>
            <a:r>
              <a:rPr lang="en-US" altLang="it-IT">
                <a:solidFill>
                  <a:srgbClr val="FF0000"/>
                </a:solidFill>
              </a:rPr>
              <a:t>with high probability (w.h.p.)</a:t>
            </a:r>
            <a:r>
              <a:rPr lang="en-US" altLang="it-IT"/>
              <a:t>, since it goes to 1 as n goes to infinity)</a:t>
            </a:r>
          </a:p>
        </p:txBody>
      </p:sp>
      <p:graphicFrame>
        <p:nvGraphicFramePr>
          <p:cNvPr id="10" name="Object 7"/>
          <p:cNvGraphicFramePr>
            <a:graphicFrameLocks noChangeAspect="1"/>
          </p:cNvGraphicFramePr>
          <p:nvPr/>
        </p:nvGraphicFramePr>
        <p:xfrm>
          <a:off x="2743200" y="1073150"/>
          <a:ext cx="1581150" cy="514350"/>
        </p:xfrm>
        <a:graphic>
          <a:graphicData uri="http://schemas.openxmlformats.org/presentationml/2006/ole">
            <mc:AlternateContent xmlns:mc="http://schemas.openxmlformats.org/markup-compatibility/2006">
              <mc:Choice xmlns:v="urn:schemas-microsoft-com:vml" Requires="v">
                <p:oleObj spid="_x0000_s52249" name="Equazione" r:id="rId5" imgW="583947" imgH="190417" progId="Equation.3">
                  <p:embed/>
                </p:oleObj>
              </mc:Choice>
              <mc:Fallback>
                <p:oleObj name="Equazione" r:id="rId5" imgW="583947" imgH="190417" progId="Equation.3">
                  <p:embed/>
                  <p:pic>
                    <p:nvPicPr>
                      <p:cNvPr id="5018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073150"/>
                        <a:ext cx="15811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ttangolo 10"/>
          <p:cNvSpPr/>
          <p:nvPr/>
        </p:nvSpPr>
        <p:spPr>
          <a:xfrm>
            <a:off x="3276600" y="1066800"/>
            <a:ext cx="312761" cy="492443"/>
          </a:xfrm>
          <a:prstGeom prst="rect">
            <a:avLst/>
          </a:prstGeom>
          <a:solidFill>
            <a:schemeClr val="bg1"/>
          </a:solidFill>
        </p:spPr>
        <p:txBody>
          <a:bodyPr wrap="square" lIns="0" tIns="0" rIns="0" bIns="0">
            <a:spAutoFit/>
          </a:bodyPr>
          <a:lstStyle/>
          <a:p>
            <a:r>
              <a:rPr lang="en-US" altLang="it-IT" dirty="0">
                <a:solidFill>
                  <a:schemeClr val="tx1"/>
                </a:solidFil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21674"/>
                                        </p:tgtEl>
                                        <p:attrNameLst>
                                          <p:attrName>style.visibility</p:attrName>
                                        </p:attrNameLst>
                                      </p:cBhvr>
                                      <p:to>
                                        <p:strVal val="visible"/>
                                      </p:to>
                                    </p:set>
                                    <p:anim calcmode="lin" valueType="num">
                                      <p:cBhvr additive="base">
                                        <p:cTn id="7" dur="500" fill="hold"/>
                                        <p:tgtEl>
                                          <p:spTgt spid="1521674"/>
                                        </p:tgtEl>
                                        <p:attrNameLst>
                                          <p:attrName>ppt_x</p:attrName>
                                        </p:attrNameLst>
                                      </p:cBhvr>
                                      <p:tavLst>
                                        <p:tav tm="0">
                                          <p:val>
                                            <p:strVal val="#ppt_x"/>
                                          </p:val>
                                        </p:tav>
                                        <p:tav tm="100000">
                                          <p:val>
                                            <p:strVal val="#ppt_x"/>
                                          </p:val>
                                        </p:tav>
                                      </p:tavLst>
                                    </p:anim>
                                    <p:anim calcmode="lin" valueType="num">
                                      <p:cBhvr additive="base">
                                        <p:cTn id="8" dur="500" fill="hold"/>
                                        <p:tgtEl>
                                          <p:spTgt spid="15216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21675"/>
                                        </p:tgtEl>
                                        <p:attrNameLst>
                                          <p:attrName>style.visibility</p:attrName>
                                        </p:attrNameLst>
                                      </p:cBhvr>
                                      <p:to>
                                        <p:strVal val="visible"/>
                                      </p:to>
                                    </p:set>
                                    <p:anim calcmode="lin" valueType="num">
                                      <p:cBhvr additive="base">
                                        <p:cTn id="11" dur="500" fill="hold"/>
                                        <p:tgtEl>
                                          <p:spTgt spid="1521675"/>
                                        </p:tgtEl>
                                        <p:attrNameLst>
                                          <p:attrName>ppt_x</p:attrName>
                                        </p:attrNameLst>
                                      </p:cBhvr>
                                      <p:tavLst>
                                        <p:tav tm="0">
                                          <p:val>
                                            <p:strVal val="#ppt_x"/>
                                          </p:val>
                                        </p:tav>
                                        <p:tav tm="100000">
                                          <p:val>
                                            <p:strVal val="#ppt_x"/>
                                          </p:val>
                                        </p:tav>
                                      </p:tavLst>
                                    </p:anim>
                                    <p:anim calcmode="lin" valueType="num">
                                      <p:cBhvr additive="base">
                                        <p:cTn id="12" dur="500" fill="hold"/>
                                        <p:tgtEl>
                                          <p:spTgt spid="152167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21676"/>
                                        </p:tgtEl>
                                        <p:attrNameLst>
                                          <p:attrName>style.visibility</p:attrName>
                                        </p:attrNameLst>
                                      </p:cBhvr>
                                      <p:to>
                                        <p:strVal val="visible"/>
                                      </p:to>
                                    </p:set>
                                    <p:anim calcmode="lin" valueType="num">
                                      <p:cBhvr additive="base">
                                        <p:cTn id="15" dur="500" fill="hold"/>
                                        <p:tgtEl>
                                          <p:spTgt spid="1521676"/>
                                        </p:tgtEl>
                                        <p:attrNameLst>
                                          <p:attrName>ppt_x</p:attrName>
                                        </p:attrNameLst>
                                      </p:cBhvr>
                                      <p:tavLst>
                                        <p:tav tm="0">
                                          <p:val>
                                            <p:strVal val="#ppt_x"/>
                                          </p:val>
                                        </p:tav>
                                        <p:tav tm="100000">
                                          <p:val>
                                            <p:strVal val="#ppt_x"/>
                                          </p:val>
                                        </p:tav>
                                      </p:tavLst>
                                    </p:anim>
                                    <p:anim calcmode="lin" valueType="num">
                                      <p:cBhvr additive="base">
                                        <p:cTn id="16" dur="500" fill="hold"/>
                                        <p:tgtEl>
                                          <p:spTgt spid="1521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1674" grpId="0"/>
      <p:bldP spid="152167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6F2471CC-B5FE-441A-8E6A-E41CB033285A}" type="slidenum">
              <a:rPr lang="en-US" altLang="en-US" sz="1400" smtClean="0">
                <a:solidFill>
                  <a:schemeClr val="tx1"/>
                </a:solidFill>
                <a:latin typeface="Times New Roman" panose="02020603050405020304" pitchFamily="18" charset="0"/>
              </a:rPr>
              <a:pPr>
                <a:spcBef>
                  <a:spcPct val="0"/>
                </a:spcBef>
              </a:pPr>
              <a:t>48</a:t>
            </a:fld>
            <a:endParaRPr lang="en-US" altLang="en-US" sz="1400" smtClean="0">
              <a:solidFill>
                <a:schemeClr val="tx1"/>
              </a:solidFill>
              <a:latin typeface="Times New Roman" panose="02020603050405020304" pitchFamily="18" charset="0"/>
            </a:endParaRPr>
          </a:p>
        </p:txBody>
      </p:sp>
      <p:sp>
        <p:nvSpPr>
          <p:cNvPr id="53251" name="Text Box 4"/>
          <p:cNvSpPr txBox="1">
            <a:spLocks noChangeArrowheads="1"/>
          </p:cNvSpPr>
          <p:nvPr/>
        </p:nvSpPr>
        <p:spPr bwMode="auto">
          <a:xfrm>
            <a:off x="441325" y="703263"/>
            <a:ext cx="47736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Total number of phases:</a:t>
            </a:r>
          </a:p>
        </p:txBody>
      </p:sp>
      <p:graphicFrame>
        <p:nvGraphicFramePr>
          <p:cNvPr id="53252" name="Object 5"/>
          <p:cNvGraphicFramePr>
            <a:graphicFrameLocks noChangeAspect="1"/>
          </p:cNvGraphicFramePr>
          <p:nvPr/>
        </p:nvGraphicFramePr>
        <p:xfrm>
          <a:off x="2667000" y="1363663"/>
          <a:ext cx="3849688" cy="617537"/>
        </p:xfrm>
        <a:graphic>
          <a:graphicData uri="http://schemas.openxmlformats.org/presentationml/2006/ole">
            <mc:AlternateContent xmlns:mc="http://schemas.openxmlformats.org/markup-compatibility/2006">
              <mc:Choice xmlns:v="urn:schemas-microsoft-com:vml" Requires="v">
                <p:oleObj spid="_x0000_s53272" name="Equation" r:id="rId3" imgW="1422400" imgH="228600" progId="Equation.3">
                  <p:embed/>
                </p:oleObj>
              </mc:Choice>
              <mc:Fallback>
                <p:oleObj name="Equation" r:id="rId3" imgW="14224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363663"/>
                        <a:ext cx="3849688"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7814" name="Text Box 6"/>
          <p:cNvSpPr txBox="1">
            <a:spLocks noChangeArrowheads="1"/>
          </p:cNvSpPr>
          <p:nvPr/>
        </p:nvSpPr>
        <p:spPr bwMode="auto">
          <a:xfrm>
            <a:off x="76200" y="1843088"/>
            <a:ext cx="8885238"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marL="457200" indent="-457200">
              <a:defRPr sz="3200">
                <a:solidFill>
                  <a:schemeClr val="accent2"/>
                </a:solidFill>
                <a:latin typeface="Comic Sans MS" pitchFamily="66" charset="0"/>
              </a:defRPr>
            </a:lvl1pPr>
            <a:lvl2pPr marL="354013" indent="-354013">
              <a:defRPr sz="3200">
                <a:solidFill>
                  <a:schemeClr val="accent2"/>
                </a:solidFill>
                <a:latin typeface="Comic Sans MS" pitchFamily="66" charset="0"/>
              </a:defRPr>
            </a:lvl2pPr>
            <a:lvl3pPr marL="1143000" indent="-228600">
              <a:defRPr sz="3200">
                <a:solidFill>
                  <a:schemeClr val="accent2"/>
                </a:solidFill>
                <a:latin typeface="Comic Sans MS" pitchFamily="66" charset="0"/>
              </a:defRPr>
            </a:lvl3pPr>
            <a:lvl4pPr marL="1600200" indent="-228600">
              <a:defRPr sz="3200">
                <a:solidFill>
                  <a:schemeClr val="accent2"/>
                </a:solidFill>
                <a:latin typeface="Comic Sans MS" pitchFamily="66" charset="0"/>
              </a:defRPr>
            </a:lvl4pPr>
            <a:lvl5pPr marL="2057400" indent="-228600">
              <a:defRPr sz="3200">
                <a:solidFill>
                  <a:schemeClr val="accent2"/>
                </a:solidFill>
                <a:latin typeface="Comic Sans MS" pitchFamily="66" charset="0"/>
              </a:defRPr>
            </a:lvl5pPr>
            <a:lvl6pPr marL="2514600" indent="-228600" eaLnBrk="0" fontAlgn="base" hangingPunct="0">
              <a:spcBef>
                <a:spcPct val="20000"/>
              </a:spcBef>
              <a:spcAft>
                <a:spcPct val="0"/>
              </a:spcAft>
              <a:defRPr sz="3200">
                <a:solidFill>
                  <a:schemeClr val="accent2"/>
                </a:solidFill>
                <a:latin typeface="Comic Sans MS" pitchFamily="66" charset="0"/>
              </a:defRPr>
            </a:lvl6pPr>
            <a:lvl7pPr marL="2971800" indent="-228600" eaLnBrk="0" fontAlgn="base" hangingPunct="0">
              <a:spcBef>
                <a:spcPct val="20000"/>
              </a:spcBef>
              <a:spcAft>
                <a:spcPct val="0"/>
              </a:spcAft>
              <a:defRPr sz="3200">
                <a:solidFill>
                  <a:schemeClr val="accent2"/>
                </a:solidFill>
                <a:latin typeface="Comic Sans MS" pitchFamily="66" charset="0"/>
              </a:defRPr>
            </a:lvl7pPr>
            <a:lvl8pPr marL="3429000" indent="-228600" eaLnBrk="0" fontAlgn="base" hangingPunct="0">
              <a:spcBef>
                <a:spcPct val="20000"/>
              </a:spcBef>
              <a:spcAft>
                <a:spcPct val="0"/>
              </a:spcAft>
              <a:defRPr sz="3200">
                <a:solidFill>
                  <a:schemeClr val="accent2"/>
                </a:solidFill>
                <a:latin typeface="Comic Sans MS" pitchFamily="66" charset="0"/>
              </a:defRPr>
            </a:lvl8pPr>
            <a:lvl9pPr marL="3886200" indent="-228600" eaLnBrk="0" fontAlgn="base" hangingPunct="0">
              <a:spcBef>
                <a:spcPct val="20000"/>
              </a:spcBef>
              <a:spcAft>
                <a:spcPct val="0"/>
              </a:spcAft>
              <a:defRPr sz="3200">
                <a:solidFill>
                  <a:schemeClr val="accent2"/>
                </a:solidFill>
                <a:latin typeface="Comic Sans MS" pitchFamily="66" charset="0"/>
              </a:defRPr>
            </a:lvl9pPr>
          </a:lstStyle>
          <a:p>
            <a:pPr>
              <a:spcBef>
                <a:spcPct val="20000"/>
              </a:spcBef>
              <a:defRPr/>
            </a:pPr>
            <a:r>
              <a:rPr lang="en-US" sz="2800" dirty="0" smtClean="0"/>
              <a:t># rounds for each phase: 3</a:t>
            </a:r>
          </a:p>
          <a:p>
            <a:pPr lvl="1">
              <a:spcBef>
                <a:spcPct val="20000"/>
              </a:spcBef>
              <a:buFontTx/>
              <a:buAutoNum type="arabicPeriod"/>
              <a:defRPr/>
            </a:pPr>
            <a:r>
              <a:rPr lang="en-US" sz="2400" dirty="0" smtClean="0"/>
              <a:t>In round 1, each node adjusts its </a:t>
            </a:r>
            <a:r>
              <a:rPr lang="en-US" sz="2400" dirty="0" smtClean="0">
                <a:solidFill>
                  <a:schemeClr val="accent1">
                    <a:lumMod val="75000"/>
                  </a:schemeClr>
                </a:solidFill>
              </a:rPr>
              <a:t>neighborhood</a:t>
            </a:r>
            <a:r>
              <a:rPr lang="en-US" sz="2400" dirty="0" smtClean="0"/>
              <a:t> (according to round 3 of the previous phase), and then elects itself with probability 1/</a:t>
            </a:r>
            <a:r>
              <a:rPr lang="en-US" sz="2400" dirty="0" smtClean="0">
                <a:latin typeface="+mj-lt"/>
                <a:ea typeface="Cambria Math" panose="02040503050406030204" pitchFamily="18" charset="0"/>
              </a:rPr>
              <a:t>∆</a:t>
            </a:r>
            <a:r>
              <a:rPr lang="en-US" sz="2400" dirty="0" smtClean="0"/>
              <a:t>; if this is the case, it notifies its  neighbors;</a:t>
            </a:r>
          </a:p>
          <a:p>
            <a:pPr lvl="1">
              <a:spcBef>
                <a:spcPct val="20000"/>
              </a:spcBef>
              <a:buFontTx/>
              <a:buAutoNum type="arabicPeriod"/>
              <a:defRPr/>
            </a:pPr>
            <a:r>
              <a:rPr lang="en-US" sz="2400" dirty="0" smtClean="0"/>
              <a:t>In round 2, each node receives notifications of election from its neighbors (if any), decide whether it is in </a:t>
            </a:r>
            <a:r>
              <a:rPr lang="en-US" sz="2400" dirty="0" err="1" smtClean="0"/>
              <a:t>I</a:t>
            </a:r>
            <a:r>
              <a:rPr lang="en-US" sz="2400" baseline="-25000" dirty="0" err="1" smtClean="0"/>
              <a:t>k</a:t>
            </a:r>
            <a:r>
              <a:rPr lang="en-US" sz="2400" dirty="0" smtClean="0"/>
              <a:t>, and if this is the case, it notifies its neighbors, and stops;</a:t>
            </a:r>
          </a:p>
          <a:p>
            <a:pPr lvl="1">
              <a:spcBef>
                <a:spcPct val="20000"/>
              </a:spcBef>
              <a:buFontTx/>
              <a:buAutoNum type="arabicPeriod"/>
              <a:defRPr/>
            </a:pPr>
            <a:r>
              <a:rPr lang="en-US" sz="2400" dirty="0" smtClean="0"/>
              <a:t>In round 3, each node receiving notifications from elected neighbors, realizes to be in N(</a:t>
            </a:r>
            <a:r>
              <a:rPr lang="en-US" sz="2400" dirty="0" err="1" smtClean="0"/>
              <a:t>I</a:t>
            </a:r>
            <a:r>
              <a:rPr lang="en-US" sz="2400" baseline="-25000" dirty="0" err="1" smtClean="0"/>
              <a:t>k</a:t>
            </a:r>
            <a:r>
              <a:rPr lang="en-US" sz="2400" dirty="0" smtClean="0"/>
              <a:t>), notifies its neighbors about that, and stops.</a:t>
            </a:r>
            <a:r>
              <a:rPr lang="en-US" dirty="0" smtClean="0"/>
              <a:t> </a:t>
            </a:r>
          </a:p>
        </p:txBody>
      </p:sp>
      <p:sp>
        <p:nvSpPr>
          <p:cNvPr id="1527816" name="Text Box 8"/>
          <p:cNvSpPr txBox="1">
            <a:spLocks noChangeArrowheads="1"/>
          </p:cNvSpPr>
          <p:nvPr/>
        </p:nvSpPr>
        <p:spPr bwMode="auto">
          <a:xfrm>
            <a:off x="228600" y="6197600"/>
            <a:ext cx="8248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sym typeface="Symbol" panose="05050102010706020507" pitchFamily="18" charset="2"/>
              </a:rPr>
              <a:t> t</a:t>
            </a:r>
            <a:r>
              <a:rPr lang="en-US" altLang="it-IT"/>
              <a:t>otal # of rounds:                      (w.h.p.)</a:t>
            </a:r>
          </a:p>
        </p:txBody>
      </p:sp>
      <p:graphicFrame>
        <p:nvGraphicFramePr>
          <p:cNvPr id="1527817" name="Object 9"/>
          <p:cNvGraphicFramePr>
            <a:graphicFrameLocks noChangeAspect="1"/>
          </p:cNvGraphicFramePr>
          <p:nvPr>
            <p:extLst>
              <p:ext uri="{D42A27DB-BD31-4B8C-83A1-F6EECF244321}">
                <p14:modId xmlns:p14="http://schemas.microsoft.com/office/powerpoint/2010/main" val="748021716"/>
              </p:ext>
            </p:extLst>
          </p:nvPr>
        </p:nvGraphicFramePr>
        <p:xfrm>
          <a:off x="4572000" y="6207125"/>
          <a:ext cx="2057400" cy="650875"/>
        </p:xfrm>
        <a:graphic>
          <a:graphicData uri="http://schemas.openxmlformats.org/presentationml/2006/ole">
            <mc:AlternateContent xmlns:mc="http://schemas.openxmlformats.org/markup-compatibility/2006">
              <mc:Choice xmlns:v="urn:schemas-microsoft-com:vml" Requires="v">
                <p:oleObj spid="_x0000_s53273" name="Equation" r:id="rId5" imgW="723586" imgH="228501" progId="Equation.3">
                  <p:embed/>
                </p:oleObj>
              </mc:Choice>
              <mc:Fallback>
                <p:oleObj name="Equation" r:id="rId5" imgW="723586" imgH="228501"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6207125"/>
                        <a:ext cx="205740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6" name="Text Box 10"/>
          <p:cNvSpPr txBox="1">
            <a:spLocks noChangeArrowheads="1"/>
          </p:cNvSpPr>
          <p:nvPr/>
        </p:nvSpPr>
        <p:spPr bwMode="auto">
          <a:xfrm>
            <a:off x="6858000" y="1363663"/>
            <a:ext cx="1531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(w.h.p.)</a:t>
            </a:r>
          </a:p>
        </p:txBody>
      </p:sp>
      <p:sp>
        <p:nvSpPr>
          <p:cNvPr id="53257" name="Text Box 4"/>
          <p:cNvSpPr txBox="1">
            <a:spLocks noChangeArrowheads="1"/>
          </p:cNvSpPr>
          <p:nvPr/>
        </p:nvSpPr>
        <p:spPr bwMode="auto">
          <a:xfrm>
            <a:off x="5562600" y="152400"/>
            <a:ext cx="3398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b="1">
                <a:solidFill>
                  <a:srgbClr val="FF0000"/>
                </a:solidFill>
              </a:rPr>
              <a:t>Time complexity</a:t>
            </a:r>
          </a:p>
        </p:txBody>
      </p:sp>
      <p:sp>
        <p:nvSpPr>
          <p:cNvPr id="10" name="Rettangolo 9"/>
          <p:cNvSpPr/>
          <p:nvPr/>
        </p:nvSpPr>
        <p:spPr>
          <a:xfrm>
            <a:off x="3200400" y="1371600"/>
            <a:ext cx="312761" cy="492443"/>
          </a:xfrm>
          <a:prstGeom prst="rect">
            <a:avLst/>
          </a:prstGeom>
          <a:solidFill>
            <a:schemeClr val="bg1"/>
          </a:solidFill>
        </p:spPr>
        <p:txBody>
          <a:bodyPr wrap="square" lIns="0" tIns="0" rIns="0" bIns="0">
            <a:spAutoFit/>
          </a:bodyPr>
          <a:lstStyle/>
          <a:p>
            <a:r>
              <a:rPr lang="en-US" altLang="it-IT" dirty="0">
                <a:solidFill>
                  <a:schemeClr val="tx1"/>
                </a:solidFill>
              </a:rPr>
              <a:t>∆</a:t>
            </a:r>
            <a:endParaRPr lang="en-US" dirty="0"/>
          </a:p>
        </p:txBody>
      </p:sp>
      <p:sp>
        <p:nvSpPr>
          <p:cNvPr id="11" name="Rettangolo 10"/>
          <p:cNvSpPr/>
          <p:nvPr/>
        </p:nvSpPr>
        <p:spPr>
          <a:xfrm>
            <a:off x="5105400" y="1371600"/>
            <a:ext cx="312761" cy="492443"/>
          </a:xfrm>
          <a:prstGeom prst="rect">
            <a:avLst/>
          </a:prstGeom>
          <a:solidFill>
            <a:schemeClr val="bg1"/>
          </a:solidFill>
        </p:spPr>
        <p:txBody>
          <a:bodyPr wrap="square" lIns="0" tIns="0" rIns="0" bIns="0">
            <a:spAutoFit/>
          </a:bodyPr>
          <a:lstStyle/>
          <a:p>
            <a:r>
              <a:rPr lang="en-US" altLang="it-IT" dirty="0">
                <a:solidFill>
                  <a:schemeClr val="tx1"/>
                </a:solidFill>
              </a:rPr>
              <a:t>∆</a:t>
            </a:r>
            <a:endParaRPr lang="en-US" dirty="0"/>
          </a:p>
        </p:txBody>
      </p:sp>
      <p:sp>
        <p:nvSpPr>
          <p:cNvPr id="12" name="Rettangolo 11"/>
          <p:cNvSpPr/>
          <p:nvPr/>
        </p:nvSpPr>
        <p:spPr>
          <a:xfrm>
            <a:off x="5158855" y="6248400"/>
            <a:ext cx="327546" cy="492443"/>
          </a:xfrm>
          <a:prstGeom prst="rect">
            <a:avLst/>
          </a:prstGeom>
          <a:solidFill>
            <a:schemeClr val="bg1"/>
          </a:solidFill>
        </p:spPr>
        <p:txBody>
          <a:bodyPr wrap="square" lIns="0" tIns="0" rIns="0" bIns="0">
            <a:spAutoFit/>
          </a:bodyPr>
          <a:lstStyle/>
          <a:p>
            <a:r>
              <a:rPr lang="en-US" altLang="it-IT" dirty="0">
                <a:solidFill>
                  <a:schemeClr val="tx1"/>
                </a:solidFil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27814"/>
                                        </p:tgtEl>
                                        <p:attrNameLst>
                                          <p:attrName>style.visibility</p:attrName>
                                        </p:attrNameLst>
                                      </p:cBhvr>
                                      <p:to>
                                        <p:strVal val="visible"/>
                                      </p:to>
                                    </p:set>
                                    <p:anim calcmode="lin" valueType="num">
                                      <p:cBhvr additive="base">
                                        <p:cTn id="7" dur="500" fill="hold"/>
                                        <p:tgtEl>
                                          <p:spTgt spid="1527814"/>
                                        </p:tgtEl>
                                        <p:attrNameLst>
                                          <p:attrName>ppt_x</p:attrName>
                                        </p:attrNameLst>
                                      </p:cBhvr>
                                      <p:tavLst>
                                        <p:tav tm="0">
                                          <p:val>
                                            <p:strVal val="#ppt_x"/>
                                          </p:val>
                                        </p:tav>
                                        <p:tav tm="100000">
                                          <p:val>
                                            <p:strVal val="#ppt_x"/>
                                          </p:val>
                                        </p:tav>
                                      </p:tavLst>
                                    </p:anim>
                                    <p:anim calcmode="lin" valueType="num">
                                      <p:cBhvr additive="base">
                                        <p:cTn id="8" dur="500" fill="hold"/>
                                        <p:tgtEl>
                                          <p:spTgt spid="15278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27816"/>
                                        </p:tgtEl>
                                        <p:attrNameLst>
                                          <p:attrName>style.visibility</p:attrName>
                                        </p:attrNameLst>
                                      </p:cBhvr>
                                      <p:to>
                                        <p:strVal val="visible"/>
                                      </p:to>
                                    </p:set>
                                    <p:anim calcmode="lin" valueType="num">
                                      <p:cBhvr additive="base">
                                        <p:cTn id="13" dur="500" fill="hold"/>
                                        <p:tgtEl>
                                          <p:spTgt spid="1527816"/>
                                        </p:tgtEl>
                                        <p:attrNameLst>
                                          <p:attrName>ppt_x</p:attrName>
                                        </p:attrNameLst>
                                      </p:cBhvr>
                                      <p:tavLst>
                                        <p:tav tm="0">
                                          <p:val>
                                            <p:strVal val="#ppt_x"/>
                                          </p:val>
                                        </p:tav>
                                        <p:tav tm="100000">
                                          <p:val>
                                            <p:strVal val="#ppt_x"/>
                                          </p:val>
                                        </p:tav>
                                      </p:tavLst>
                                    </p:anim>
                                    <p:anim calcmode="lin" valueType="num">
                                      <p:cBhvr additive="base">
                                        <p:cTn id="14" dur="500" fill="hold"/>
                                        <p:tgtEl>
                                          <p:spTgt spid="15278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27817"/>
                                        </p:tgtEl>
                                        <p:attrNameLst>
                                          <p:attrName>style.visibility</p:attrName>
                                        </p:attrNameLst>
                                      </p:cBhvr>
                                      <p:to>
                                        <p:strVal val="visible"/>
                                      </p:to>
                                    </p:set>
                                    <p:anim calcmode="lin" valueType="num">
                                      <p:cBhvr additive="base">
                                        <p:cTn id="17" dur="500" fill="hold"/>
                                        <p:tgtEl>
                                          <p:spTgt spid="1527817"/>
                                        </p:tgtEl>
                                        <p:attrNameLst>
                                          <p:attrName>ppt_x</p:attrName>
                                        </p:attrNameLst>
                                      </p:cBhvr>
                                      <p:tavLst>
                                        <p:tav tm="0">
                                          <p:val>
                                            <p:strVal val="#ppt_x"/>
                                          </p:val>
                                        </p:tav>
                                        <p:tav tm="100000">
                                          <p:val>
                                            <p:strVal val="#ppt_x"/>
                                          </p:val>
                                        </p:tav>
                                      </p:tavLst>
                                    </p:anim>
                                    <p:anim calcmode="lin" valueType="num">
                                      <p:cBhvr additive="base">
                                        <p:cTn id="18" dur="500" fill="hold"/>
                                        <p:tgtEl>
                                          <p:spTgt spid="15278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7814" grpId="0"/>
      <p:bldP spid="1527816" grpId="0"/>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950A9E21-16AE-4831-85BA-C30553B8A56D}" type="slidenum">
              <a:rPr lang="en-US" altLang="en-US" sz="1400" smtClean="0">
                <a:solidFill>
                  <a:schemeClr val="tx1"/>
                </a:solidFill>
                <a:latin typeface="Times New Roman" panose="02020603050405020304" pitchFamily="18" charset="0"/>
              </a:rPr>
              <a:pPr>
                <a:spcBef>
                  <a:spcPct val="0"/>
                </a:spcBef>
              </a:pPr>
              <a:t>49</a:t>
            </a:fld>
            <a:endParaRPr lang="en-US" altLang="en-US" sz="1400" smtClean="0">
              <a:solidFill>
                <a:schemeClr val="tx1"/>
              </a:solidFill>
              <a:latin typeface="Times New Roman" panose="02020603050405020304" pitchFamily="18" charset="0"/>
            </a:endParaRPr>
          </a:p>
        </p:txBody>
      </p:sp>
      <p:sp>
        <p:nvSpPr>
          <p:cNvPr id="54275" name="Rectangle 2"/>
          <p:cNvSpPr>
            <a:spLocks noGrp="1" noChangeArrowheads="1"/>
          </p:cNvSpPr>
          <p:nvPr>
            <p:ph type="title"/>
          </p:nvPr>
        </p:nvSpPr>
        <p:spPr/>
        <p:txBody>
          <a:bodyPr/>
          <a:lstStyle/>
          <a:p>
            <a:r>
              <a:rPr lang="en-US" altLang="it-IT" sz="3200" smtClean="0"/>
              <a:t>Homework</a:t>
            </a:r>
          </a:p>
        </p:txBody>
      </p:sp>
      <p:sp>
        <p:nvSpPr>
          <p:cNvPr id="54276" name="Rectangle 3"/>
          <p:cNvSpPr>
            <a:spLocks noGrp="1" noChangeArrowheads="1"/>
          </p:cNvSpPr>
          <p:nvPr>
            <p:ph type="body" idx="1"/>
          </p:nvPr>
        </p:nvSpPr>
        <p:spPr>
          <a:xfrm>
            <a:off x="152400" y="1066800"/>
            <a:ext cx="8839200" cy="5486400"/>
          </a:xfrm>
        </p:spPr>
        <p:txBody>
          <a:bodyPr/>
          <a:lstStyle/>
          <a:p>
            <a:r>
              <a:rPr lang="en-US" altLang="it-IT" smtClean="0"/>
              <a:t>Can you provide a good bound on the total number of messages?</a:t>
            </a:r>
          </a:p>
          <a:p>
            <a:endParaRPr lang="en-US" altLang="it-IT" smtClean="0"/>
          </a:p>
          <a:p>
            <a:r>
              <a:rPr lang="en-US" altLang="it-IT" smtClean="0"/>
              <a:t>Can you see an asynchronous version of the algorithm?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7027B16B-18D8-47F7-AF8F-6E305DC3A317}" type="slidenum">
              <a:rPr lang="en-US" altLang="en-US" sz="1400" smtClean="0">
                <a:solidFill>
                  <a:schemeClr val="tx1"/>
                </a:solidFill>
                <a:latin typeface="Times New Roman" panose="02020603050405020304" pitchFamily="18" charset="0"/>
              </a:rPr>
              <a:pPr>
                <a:spcBef>
                  <a:spcPct val="0"/>
                </a:spcBef>
              </a:pPr>
              <a:t>5</a:t>
            </a:fld>
            <a:endParaRPr lang="en-US" altLang="en-US" sz="1400" smtClean="0">
              <a:solidFill>
                <a:schemeClr val="tx1"/>
              </a:solidFill>
              <a:latin typeface="Times New Roman" panose="02020603050405020304" pitchFamily="18" charset="0"/>
            </a:endParaRPr>
          </a:p>
        </p:txBody>
      </p:sp>
      <p:sp>
        <p:nvSpPr>
          <p:cNvPr id="9219" name="Rectangle 2"/>
          <p:cNvSpPr>
            <a:spLocks noGrp="1" noChangeArrowheads="1"/>
          </p:cNvSpPr>
          <p:nvPr>
            <p:ph type="title"/>
          </p:nvPr>
        </p:nvSpPr>
        <p:spPr/>
        <p:txBody>
          <a:bodyPr/>
          <a:lstStyle/>
          <a:p>
            <a:r>
              <a:rPr lang="it-IT" altLang="it-IT" sz="3200" smtClean="0"/>
              <a:t>Applications in DS: network </a:t>
            </a:r>
            <a:r>
              <a:rPr lang="it-IT" altLang="it-IT" sz="3200" smtClean="0">
                <a:solidFill>
                  <a:srgbClr val="FF0000"/>
                </a:solidFill>
              </a:rPr>
              <a:t>topology control</a:t>
            </a:r>
          </a:p>
        </p:txBody>
      </p:sp>
      <p:sp>
        <p:nvSpPr>
          <p:cNvPr id="1572867" name="Rectangle 3"/>
          <p:cNvSpPr>
            <a:spLocks noGrp="1" noChangeArrowheads="1"/>
          </p:cNvSpPr>
          <p:nvPr>
            <p:ph type="body" idx="1"/>
          </p:nvPr>
        </p:nvSpPr>
        <p:spPr>
          <a:xfrm>
            <a:off x="152400" y="1066800"/>
            <a:ext cx="8839200" cy="5486400"/>
          </a:xfrm>
        </p:spPr>
        <p:txBody>
          <a:bodyPr/>
          <a:lstStyle/>
          <a:p>
            <a:pPr marL="274638" indent="-274638">
              <a:buFontTx/>
              <a:buChar char="•"/>
            </a:pPr>
            <a:r>
              <a:rPr lang="en-US" altLang="it-IT" sz="2400" smtClean="0"/>
              <a:t>In a network graph consisting of nodes representing processors, a MIS defines a set of processors which can operate in parallel without interference</a:t>
            </a:r>
          </a:p>
          <a:p>
            <a:pPr marL="274638" indent="-274638">
              <a:buFontTx/>
              <a:buChar char="•"/>
            </a:pPr>
            <a:r>
              <a:rPr lang="en-US" altLang="it-IT" sz="2400" smtClean="0"/>
              <a:t>For instance, in wireless ad hoc networks, to avoid interferences, a conflict graph (based on the overlapping in the transmission ranges) is built, and a MIS of such a graph defines a partition of the nodes enabling interference-free communication, where messages are broadcasted by the nodes in the MIS to their neighbors (in such an application, to reduce the congestion at the MIS nodes, one should find a MIS of </a:t>
            </a:r>
            <a:r>
              <a:rPr lang="en-US" altLang="it-IT" sz="2400" smtClean="0">
                <a:solidFill>
                  <a:srgbClr val="FF0000"/>
                </a:solidFill>
              </a:rPr>
              <a:t>maximum</a:t>
            </a:r>
            <a:r>
              <a:rPr lang="en-US" altLang="it-IT" sz="2400" smtClean="0">
                <a:solidFill>
                  <a:srgbClr val="7030A0"/>
                </a:solidFill>
              </a:rPr>
              <a:t> </a:t>
            </a:r>
            <a:r>
              <a:rPr lang="en-US" altLang="it-IT" sz="2400" smtClean="0">
                <a:solidFill>
                  <a:srgbClr val="FF0000"/>
                </a:solidFill>
              </a:rPr>
              <a:t>size</a:t>
            </a:r>
            <a:r>
              <a:rPr lang="en-US" altLang="it-IT" sz="2400" smtClean="0"/>
              <a:t>, but as said before this is known to be NP-hard)</a:t>
            </a:r>
            <a:r>
              <a:rPr lang="en-US" altLang="it-IT" sz="2400" smtClean="0">
                <a:solidFill>
                  <a:srgbClr val="FF0000"/>
                </a:solidFill>
              </a:rPr>
              <a:t> </a:t>
            </a:r>
          </a:p>
          <a:p>
            <a:pPr marL="274638" indent="-274638">
              <a:buFontTx/>
              <a:buChar char="•"/>
            </a:pPr>
            <a:endParaRPr lang="it-IT" altLang="it-IT"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2867">
                                            <p:txEl>
                                              <p:pRg st="1" end="1"/>
                                            </p:txEl>
                                          </p:spTgt>
                                        </p:tgtEl>
                                        <p:attrNameLst>
                                          <p:attrName>style.visibility</p:attrName>
                                        </p:attrNameLst>
                                      </p:cBhvr>
                                      <p:to>
                                        <p:strVal val="visible"/>
                                      </p:to>
                                    </p:set>
                                    <p:anim calcmode="lin" valueType="num">
                                      <p:cBhvr additive="base">
                                        <p:cTn id="7" dur="500" fill="hold"/>
                                        <p:tgtEl>
                                          <p:spTgt spid="15728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28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2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51DB023C-3088-4D4C-BFD4-89515A785151}" type="slidenum">
              <a:rPr lang="en-US" altLang="en-US" sz="1400" smtClean="0">
                <a:solidFill>
                  <a:schemeClr val="tx1"/>
                </a:solidFill>
                <a:latin typeface="Times New Roman" panose="02020603050405020304" pitchFamily="18" charset="0"/>
              </a:rPr>
              <a:pPr>
                <a:spcBef>
                  <a:spcPct val="0"/>
                </a:spcBef>
              </a:pPr>
              <a:t>6</a:t>
            </a:fld>
            <a:endParaRPr lang="en-US" altLang="en-US" sz="1400" smtClean="0">
              <a:solidFill>
                <a:schemeClr val="tx1"/>
              </a:solidFill>
              <a:latin typeface="Times New Roman" panose="02020603050405020304" pitchFamily="18" charset="0"/>
            </a:endParaRPr>
          </a:p>
        </p:txBody>
      </p:sp>
      <p:sp>
        <p:nvSpPr>
          <p:cNvPr id="10243" name="Rectangle 2"/>
          <p:cNvSpPr>
            <a:spLocks noGrp="1" noChangeArrowheads="1"/>
          </p:cNvSpPr>
          <p:nvPr>
            <p:ph type="title"/>
          </p:nvPr>
        </p:nvSpPr>
        <p:spPr>
          <a:xfrm>
            <a:off x="0" y="152400"/>
            <a:ext cx="8839200" cy="609600"/>
          </a:xfrm>
        </p:spPr>
        <p:txBody>
          <a:bodyPr/>
          <a:lstStyle/>
          <a:p>
            <a:r>
              <a:rPr lang="it-IT" altLang="it-IT" sz="3200" smtClean="0"/>
              <a:t>Applications in DS: network monitoring</a:t>
            </a:r>
          </a:p>
        </p:txBody>
      </p:sp>
      <p:sp>
        <p:nvSpPr>
          <p:cNvPr id="1572867" name="Rectangle 3"/>
          <p:cNvSpPr>
            <a:spLocks noGrp="1" noChangeArrowheads="1"/>
          </p:cNvSpPr>
          <p:nvPr>
            <p:ph type="body" idx="1"/>
          </p:nvPr>
        </p:nvSpPr>
        <p:spPr>
          <a:xfrm>
            <a:off x="152400" y="1066800"/>
            <a:ext cx="8839200" cy="5486400"/>
          </a:xfrm>
        </p:spPr>
        <p:txBody>
          <a:bodyPr/>
          <a:lstStyle/>
          <a:p>
            <a:pPr marL="274638" indent="-274638">
              <a:buFontTx/>
              <a:buChar char="•"/>
            </a:pPr>
            <a:r>
              <a:rPr lang="en-US" altLang="it-IT" sz="2400" smtClean="0"/>
              <a:t>A MIS is also a </a:t>
            </a:r>
            <a:r>
              <a:rPr lang="en-US" altLang="it-IT" sz="2400" smtClean="0">
                <a:solidFill>
                  <a:srgbClr val="FF0000"/>
                </a:solidFill>
              </a:rPr>
              <a:t>Dominating Set (DS)</a:t>
            </a:r>
            <a:r>
              <a:rPr lang="en-US" altLang="it-IT" sz="2400" smtClean="0"/>
              <a:t> of the graph (the converse in not true, unless the DS is independent), namely every node in G is at distance at most 1 from at least one node in the MIS (otherwise the MIS could be enlarged, against the assumption of maximality!)</a:t>
            </a:r>
          </a:p>
          <a:p>
            <a:pPr marL="274638" indent="-274638">
              <a:buFont typeface="Symbol" panose="05050102010706020507" pitchFamily="18" charset="2"/>
              <a:buChar char="Þ"/>
            </a:pPr>
            <a:r>
              <a:rPr lang="en-US" altLang="it-IT" sz="2400" smtClean="0"/>
              <a:t>In a network graph G consisting of nodes representing processors, a MIS defines a set of processors which can </a:t>
            </a:r>
            <a:r>
              <a:rPr lang="en-US" altLang="it-IT" sz="2400" smtClean="0">
                <a:solidFill>
                  <a:srgbClr val="009900"/>
                </a:solidFill>
              </a:rPr>
              <a:t>monitor</a:t>
            </a:r>
            <a:r>
              <a:rPr lang="en-US" altLang="it-IT" sz="2400" smtClean="0"/>
              <a:t> the correct functioning of all the nodes in G: each node in the MIS will ping continuously its neighbors (in such an application, one should find a MIS of </a:t>
            </a:r>
            <a:r>
              <a:rPr lang="en-US" altLang="it-IT" sz="2400" smtClean="0">
                <a:solidFill>
                  <a:srgbClr val="FF0000"/>
                </a:solidFill>
              </a:rPr>
              <a:t>minimum</a:t>
            </a:r>
            <a:r>
              <a:rPr lang="en-US" altLang="it-IT" sz="2400" smtClean="0">
                <a:solidFill>
                  <a:srgbClr val="7030A0"/>
                </a:solidFill>
              </a:rPr>
              <a:t> </a:t>
            </a:r>
            <a:r>
              <a:rPr lang="en-US" altLang="it-IT" sz="2400" smtClean="0">
                <a:solidFill>
                  <a:srgbClr val="FF0000"/>
                </a:solidFill>
              </a:rPr>
              <a:t>size</a:t>
            </a:r>
            <a:r>
              <a:rPr lang="en-US" altLang="it-IT" sz="2400" smtClean="0"/>
              <a:t>, to minimize the number of sentinels, but as said before this is known to be NP-hard)</a:t>
            </a:r>
            <a:r>
              <a:rPr lang="en-US" altLang="it-IT" sz="2400" smtClean="0">
                <a:solidFill>
                  <a:srgbClr val="FF0000"/>
                </a:solidFill>
              </a:rPr>
              <a:t> </a:t>
            </a:r>
          </a:p>
          <a:p>
            <a:pPr marL="274638" indent="-274638"/>
            <a:r>
              <a:rPr lang="en-US" altLang="it-IT" sz="2400" smtClean="0">
                <a:solidFill>
                  <a:srgbClr val="FF0000"/>
                </a:solidFill>
              </a:rPr>
              <a:t>Question</a:t>
            </a:r>
            <a:r>
              <a:rPr lang="en-US" altLang="it-IT" sz="2400" smtClean="0"/>
              <a:t>: Exhibit a graph G s.t. the ratio between a  </a:t>
            </a:r>
            <a:r>
              <a:rPr lang="en-US" altLang="it-IT" sz="2400" smtClean="0">
                <a:solidFill>
                  <a:srgbClr val="009973"/>
                </a:solidFill>
              </a:rPr>
              <a:t>Minimum MIS </a:t>
            </a:r>
            <a:r>
              <a:rPr lang="en-US" altLang="it-IT" sz="2400" smtClean="0"/>
              <a:t>and a </a:t>
            </a:r>
            <a:r>
              <a:rPr lang="en-US" altLang="it-IT" sz="2400" smtClean="0">
                <a:solidFill>
                  <a:srgbClr val="FF0000"/>
                </a:solidFill>
              </a:rPr>
              <a:t>Minimum Dominating Set </a:t>
            </a:r>
            <a:r>
              <a:rPr lang="en-US" altLang="it-IT" sz="2400" smtClean="0"/>
              <a:t>is </a:t>
            </a:r>
            <a:r>
              <a:rPr lang="el-GR" altLang="it-IT" sz="2400" smtClean="0">
                <a:ea typeface="Times" panose="02020603050405020304" pitchFamily="18" charset="0"/>
                <a:cs typeface="Times" panose="02020603050405020304" pitchFamily="18" charset="0"/>
              </a:rPr>
              <a:t>Θ</a:t>
            </a:r>
            <a:r>
              <a:rPr lang="it-IT" altLang="it-IT" sz="2400" smtClean="0">
                <a:ea typeface="Times" panose="02020603050405020304" pitchFamily="18" charset="0"/>
                <a:cs typeface="Times" panose="02020603050405020304" pitchFamily="18" charset="0"/>
              </a:rPr>
              <a:t>(n), where n is the number of vertices of G.</a:t>
            </a:r>
            <a:endParaRPr lang="en-US" altLang="it-IT" sz="2400" smtClean="0"/>
          </a:p>
          <a:p>
            <a:pPr marL="274638" indent="-274638"/>
            <a:endParaRPr lang="en-US" altLang="it-IT" sz="24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2867">
                                            <p:txEl>
                                              <p:pRg st="1" end="1"/>
                                            </p:txEl>
                                          </p:spTgt>
                                        </p:tgtEl>
                                        <p:attrNameLst>
                                          <p:attrName>style.visibility</p:attrName>
                                        </p:attrNameLst>
                                      </p:cBhvr>
                                      <p:to>
                                        <p:strVal val="visible"/>
                                      </p:to>
                                    </p:set>
                                    <p:anim calcmode="lin" valueType="num">
                                      <p:cBhvr additive="base">
                                        <p:cTn id="7" dur="500" fill="hold"/>
                                        <p:tgtEl>
                                          <p:spTgt spid="15728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2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72867">
                                            <p:txEl>
                                              <p:pRg st="2" end="2"/>
                                            </p:txEl>
                                          </p:spTgt>
                                        </p:tgtEl>
                                        <p:attrNameLst>
                                          <p:attrName>style.visibility</p:attrName>
                                        </p:attrNameLst>
                                      </p:cBhvr>
                                      <p:to>
                                        <p:strVal val="visible"/>
                                      </p:to>
                                    </p:set>
                                    <p:anim calcmode="lin" valueType="num">
                                      <p:cBhvr additive="base">
                                        <p:cTn id="13" dur="500" fill="hold"/>
                                        <p:tgtEl>
                                          <p:spTgt spid="15728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2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BBB711B3-F984-4A0A-96E7-A2452BE2ED16}" type="slidenum">
              <a:rPr lang="en-US" altLang="en-US" sz="1400" smtClean="0">
                <a:solidFill>
                  <a:schemeClr val="tx1"/>
                </a:solidFill>
                <a:latin typeface="Times New Roman" panose="02020603050405020304" pitchFamily="18" charset="0"/>
              </a:rPr>
              <a:pPr>
                <a:spcBef>
                  <a:spcPct val="0"/>
                </a:spcBef>
              </a:pPr>
              <a:t>7</a:t>
            </a:fld>
            <a:endParaRPr lang="en-US" altLang="en-US" sz="1400" smtClean="0">
              <a:solidFill>
                <a:schemeClr val="tx1"/>
              </a:solidFill>
              <a:latin typeface="Times New Roman" panose="02020603050405020304" pitchFamily="18" charset="0"/>
            </a:endParaRPr>
          </a:p>
        </p:txBody>
      </p:sp>
      <p:sp>
        <p:nvSpPr>
          <p:cNvPr id="11267" name="Rectangle 4"/>
          <p:cNvSpPr>
            <a:spLocks noGrp="1" noChangeArrowheads="1"/>
          </p:cNvSpPr>
          <p:nvPr>
            <p:ph type="title"/>
          </p:nvPr>
        </p:nvSpPr>
        <p:spPr/>
        <p:txBody>
          <a:bodyPr/>
          <a:lstStyle/>
          <a:p>
            <a:r>
              <a:rPr lang="en-US" altLang="it-IT" sz="3200" smtClean="0"/>
              <a:t>A </a:t>
            </a:r>
            <a:r>
              <a:rPr lang="en-US" altLang="it-IT" sz="3200" smtClean="0">
                <a:solidFill>
                  <a:srgbClr val="FF3300"/>
                </a:solidFill>
              </a:rPr>
              <a:t>sequential </a:t>
            </a:r>
            <a:r>
              <a:rPr lang="en-US" altLang="it-IT" sz="3200" smtClean="0"/>
              <a:t>algorithm to find a </a:t>
            </a:r>
            <a:r>
              <a:rPr lang="en-US" altLang="it-IT" sz="3200" smtClean="0">
                <a:solidFill>
                  <a:srgbClr val="FF0000"/>
                </a:solidFill>
              </a:rPr>
              <a:t>MIS</a:t>
            </a:r>
          </a:p>
        </p:txBody>
      </p:sp>
      <p:sp>
        <p:nvSpPr>
          <p:cNvPr id="11268" name="Oval 5"/>
          <p:cNvSpPr>
            <a:spLocks noChangeArrowheads="1"/>
          </p:cNvSpPr>
          <p:nvPr/>
        </p:nvSpPr>
        <p:spPr bwMode="auto">
          <a:xfrm>
            <a:off x="838200" y="3581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69" name="Oval 6"/>
          <p:cNvSpPr>
            <a:spLocks noChangeArrowheads="1"/>
          </p:cNvSpPr>
          <p:nvPr/>
        </p:nvSpPr>
        <p:spPr bwMode="auto">
          <a:xfrm>
            <a:off x="1752600" y="3810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70" name="Oval 7"/>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71" name="Oval 8"/>
          <p:cNvSpPr>
            <a:spLocks noChangeArrowheads="1"/>
          </p:cNvSpPr>
          <p:nvPr/>
        </p:nvSpPr>
        <p:spPr bwMode="auto">
          <a:xfrm>
            <a:off x="19050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72" name="Oval 9"/>
          <p:cNvSpPr>
            <a:spLocks noChangeArrowheads="1"/>
          </p:cNvSpPr>
          <p:nvPr/>
        </p:nvSpPr>
        <p:spPr bwMode="auto">
          <a:xfrm>
            <a:off x="1295400" y="556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73" name="Oval 10"/>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74" name="Oval 11"/>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75" name="Oval 12"/>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76" name="Oval 13"/>
          <p:cNvSpPr>
            <a:spLocks noChangeArrowheads="1"/>
          </p:cNvSpPr>
          <p:nvPr/>
        </p:nvSpPr>
        <p:spPr bwMode="auto">
          <a:xfrm>
            <a:off x="9906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77" name="Oval 14"/>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78" name="Oval 15"/>
          <p:cNvSpPr>
            <a:spLocks noChangeArrowheads="1"/>
          </p:cNvSpPr>
          <p:nvPr/>
        </p:nvSpPr>
        <p:spPr bwMode="auto">
          <a:xfrm>
            <a:off x="3200400" y="3505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79" name="Oval 16"/>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80" name="Oval 17"/>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81" name="Oval 18"/>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82" name="Oval 19"/>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83" name="Oval 20"/>
          <p:cNvSpPr>
            <a:spLocks noChangeArrowheads="1"/>
          </p:cNvSpPr>
          <p:nvPr/>
        </p:nvSpPr>
        <p:spPr bwMode="auto">
          <a:xfrm>
            <a:off x="5943600" y="5029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84" name="Oval 21"/>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85" name="Oval 22"/>
          <p:cNvSpPr>
            <a:spLocks noChangeArrowheads="1"/>
          </p:cNvSpPr>
          <p:nvPr/>
        </p:nvSpPr>
        <p:spPr bwMode="auto">
          <a:xfrm>
            <a:off x="6477000" y="4191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86" name="Oval 23"/>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87" name="Oval 24"/>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88" name="Oval 25"/>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89" name="Oval 26"/>
          <p:cNvSpPr>
            <a:spLocks noChangeArrowheads="1"/>
          </p:cNvSpPr>
          <p:nvPr/>
        </p:nvSpPr>
        <p:spPr bwMode="auto">
          <a:xfrm>
            <a:off x="73914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90" name="Oval 27"/>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91" name="Oval 28"/>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92" name="Oval 29"/>
          <p:cNvSpPr>
            <a:spLocks noChangeArrowheads="1"/>
          </p:cNvSpPr>
          <p:nvPr/>
        </p:nvSpPr>
        <p:spPr bwMode="auto">
          <a:xfrm>
            <a:off x="8229600" y="4267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1293" name="Line 30"/>
          <p:cNvSpPr>
            <a:spLocks noChangeShapeType="1"/>
          </p:cNvSpPr>
          <p:nvPr/>
        </p:nvSpPr>
        <p:spPr bwMode="auto">
          <a:xfrm>
            <a:off x="1143000" y="3657600"/>
            <a:ext cx="6096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294" name="Line 31"/>
          <p:cNvSpPr>
            <a:spLocks noChangeShapeType="1"/>
          </p:cNvSpPr>
          <p:nvPr/>
        </p:nvSpPr>
        <p:spPr bwMode="auto">
          <a:xfrm flipV="1">
            <a:off x="1219200" y="41148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295" name="Line 32"/>
          <p:cNvSpPr>
            <a:spLocks noChangeShapeType="1"/>
          </p:cNvSpPr>
          <p:nvPr/>
        </p:nvSpPr>
        <p:spPr bwMode="auto">
          <a:xfrm>
            <a:off x="1981200" y="4114800"/>
            <a:ext cx="76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296" name="Line 33"/>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297" name="Line 34"/>
          <p:cNvSpPr>
            <a:spLocks noChangeShapeType="1"/>
          </p:cNvSpPr>
          <p:nvPr/>
        </p:nvSpPr>
        <p:spPr bwMode="auto">
          <a:xfrm>
            <a:off x="1143000" y="5029200"/>
            <a:ext cx="2286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298" name="Line 35"/>
          <p:cNvSpPr>
            <a:spLocks noChangeShapeType="1"/>
          </p:cNvSpPr>
          <p:nvPr/>
        </p:nvSpPr>
        <p:spPr bwMode="auto">
          <a:xfrm flipV="1">
            <a:off x="2057400" y="3657600"/>
            <a:ext cx="1143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299" name="Line 36"/>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00" name="Line 37"/>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01" name="Line 38"/>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02" name="Line 39"/>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03" name="Line 40"/>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04" name="Line 41"/>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05" name="Line 42"/>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06" name="Line 43"/>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07" name="Line 44"/>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08" name="Line 45"/>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09" name="Line 46"/>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10" name="Line 47"/>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11" name="Line 48"/>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12" name="Line 49"/>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13" name="Line 50"/>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14" name="Line 51"/>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15" name="Line 52"/>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16" name="Line 53"/>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17" name="Line 54"/>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18" name="Line 55"/>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19" name="Line 56"/>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20" name="Line 57"/>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21" name="Line 58"/>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22" name="Line 59"/>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23" name="Line 60"/>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24" name="Line 61"/>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25" name="Line 62"/>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26" name="Line 63"/>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27" name="Line 64"/>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28" name="Line 65"/>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29" name="Line 66"/>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30" name="Line 67"/>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31" name="Line 68"/>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32" name="Line 69"/>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33" name="Line 70"/>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334" name="Line 71"/>
          <p:cNvSpPr>
            <a:spLocks noChangeShapeType="1"/>
          </p:cNvSpPr>
          <p:nvPr/>
        </p:nvSpPr>
        <p:spPr bwMode="auto">
          <a:xfrm>
            <a:off x="990600" y="3886200"/>
            <a:ext cx="762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335" name="Text Box 77"/>
          <p:cNvSpPr txBox="1">
            <a:spLocks noChangeArrowheads="1"/>
          </p:cNvSpPr>
          <p:nvPr/>
        </p:nvSpPr>
        <p:spPr bwMode="auto">
          <a:xfrm>
            <a:off x="487363" y="762000"/>
            <a:ext cx="81994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Suppose that </a:t>
            </a:r>
            <a:r>
              <a:rPr lang="en-US" altLang="it-IT" i="1">
                <a:solidFill>
                  <a:schemeClr val="tx1"/>
                </a:solidFill>
              </a:rPr>
              <a:t>I</a:t>
            </a:r>
            <a:r>
              <a:rPr lang="en-US" altLang="it-IT"/>
              <a:t> will hold the final MIS, and assume that we are not interested in any respect to the final size of the MIS</a:t>
            </a:r>
          </a:p>
        </p:txBody>
      </p:sp>
      <p:sp>
        <p:nvSpPr>
          <p:cNvPr id="11336" name="Text Box 80"/>
          <p:cNvSpPr txBox="1">
            <a:spLocks noChangeArrowheads="1"/>
          </p:cNvSpPr>
          <p:nvPr/>
        </p:nvSpPr>
        <p:spPr bwMode="auto">
          <a:xfrm>
            <a:off x="746125" y="2540000"/>
            <a:ext cx="1681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Initially</a:t>
            </a:r>
          </a:p>
        </p:txBody>
      </p:sp>
      <p:graphicFrame>
        <p:nvGraphicFramePr>
          <p:cNvPr id="11337" name="Object 81"/>
          <p:cNvGraphicFramePr>
            <a:graphicFrameLocks noChangeAspect="1"/>
          </p:cNvGraphicFramePr>
          <p:nvPr/>
        </p:nvGraphicFramePr>
        <p:xfrm>
          <a:off x="2514600" y="2514600"/>
          <a:ext cx="1565275" cy="609600"/>
        </p:xfrm>
        <a:graphic>
          <a:graphicData uri="http://schemas.openxmlformats.org/presentationml/2006/ole">
            <mc:AlternateContent xmlns:mc="http://schemas.openxmlformats.org/markup-compatibility/2006">
              <mc:Choice xmlns:v="urn:schemas-microsoft-com:vml" Requires="v">
                <p:oleObj spid="_x0000_s11353" name="Equation" r:id="rId3" imgW="457002" imgH="177723" progId="Equation.3">
                  <p:embed/>
                </p:oleObj>
              </mc:Choice>
              <mc:Fallback>
                <p:oleObj name="Equation" r:id="rId3" imgW="457002" imgH="177723" progId="Equation.3">
                  <p:embed/>
                  <p:pic>
                    <p:nvPicPr>
                      <p:cNvPr id="0" name="Object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514600"/>
                        <a:ext cx="156527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38" name="Object 83"/>
          <p:cNvGraphicFramePr>
            <a:graphicFrameLocks noChangeAspect="1"/>
          </p:cNvGraphicFramePr>
          <p:nvPr/>
        </p:nvGraphicFramePr>
        <p:xfrm>
          <a:off x="4419600" y="3048000"/>
          <a:ext cx="636588" cy="685800"/>
        </p:xfrm>
        <a:graphic>
          <a:graphicData uri="http://schemas.openxmlformats.org/presentationml/2006/ole">
            <mc:AlternateContent xmlns:mc="http://schemas.openxmlformats.org/markup-compatibility/2006">
              <mc:Choice xmlns:v="urn:schemas-microsoft-com:vml" Requires="v">
                <p:oleObj spid="_x0000_s11354" name="Equation" r:id="rId5" imgW="164814" imgH="177492" progId="Equation.3">
                  <p:embed/>
                </p:oleObj>
              </mc:Choice>
              <mc:Fallback>
                <p:oleObj name="Equation" r:id="rId5" imgW="164814" imgH="177492" progId="Equation.3">
                  <p:embed/>
                  <p:pic>
                    <p:nvPicPr>
                      <p:cNvPr id="0" name="Object 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048000"/>
                        <a:ext cx="63658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009870F1-2C12-47E3-A72C-99E2B202DBF2}" type="slidenum">
              <a:rPr lang="en-US" altLang="en-US" sz="1400" smtClean="0">
                <a:solidFill>
                  <a:schemeClr val="tx1"/>
                </a:solidFill>
                <a:latin typeface="Times New Roman" panose="02020603050405020304" pitchFamily="18" charset="0"/>
              </a:rPr>
              <a:pPr>
                <a:spcBef>
                  <a:spcPct val="0"/>
                </a:spcBef>
              </a:pPr>
              <a:t>8</a:t>
            </a:fld>
            <a:endParaRPr lang="en-US" altLang="en-US" sz="1400" smtClean="0">
              <a:solidFill>
                <a:schemeClr val="tx1"/>
              </a:solidFill>
              <a:latin typeface="Times New Roman" panose="02020603050405020304" pitchFamily="18" charset="0"/>
            </a:endParaRPr>
          </a:p>
        </p:txBody>
      </p:sp>
      <p:sp>
        <p:nvSpPr>
          <p:cNvPr id="12291" name="Oval 3"/>
          <p:cNvSpPr>
            <a:spLocks noChangeArrowheads="1"/>
          </p:cNvSpPr>
          <p:nvPr/>
        </p:nvSpPr>
        <p:spPr bwMode="auto">
          <a:xfrm>
            <a:off x="838200" y="35814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292" name="Oval 4"/>
          <p:cNvSpPr>
            <a:spLocks noChangeArrowheads="1"/>
          </p:cNvSpPr>
          <p:nvPr/>
        </p:nvSpPr>
        <p:spPr bwMode="auto">
          <a:xfrm>
            <a:off x="1752600" y="3810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293" name="Oval 5"/>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294" name="Oval 6"/>
          <p:cNvSpPr>
            <a:spLocks noChangeArrowheads="1"/>
          </p:cNvSpPr>
          <p:nvPr/>
        </p:nvSpPr>
        <p:spPr bwMode="auto">
          <a:xfrm>
            <a:off x="19050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295" name="Oval 7"/>
          <p:cNvSpPr>
            <a:spLocks noChangeArrowheads="1"/>
          </p:cNvSpPr>
          <p:nvPr/>
        </p:nvSpPr>
        <p:spPr bwMode="auto">
          <a:xfrm>
            <a:off x="1295400" y="556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296" name="Oval 8"/>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297" name="Oval 9"/>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298" name="Oval 10"/>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299" name="Oval 11"/>
          <p:cNvSpPr>
            <a:spLocks noChangeArrowheads="1"/>
          </p:cNvSpPr>
          <p:nvPr/>
        </p:nvSpPr>
        <p:spPr bwMode="auto">
          <a:xfrm>
            <a:off x="9906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00" name="Oval 12"/>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01" name="Oval 13"/>
          <p:cNvSpPr>
            <a:spLocks noChangeArrowheads="1"/>
          </p:cNvSpPr>
          <p:nvPr/>
        </p:nvSpPr>
        <p:spPr bwMode="auto">
          <a:xfrm>
            <a:off x="3200400" y="3505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02" name="Oval 14"/>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03" name="Oval 15"/>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04" name="Oval 16"/>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05" name="Oval 17"/>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06" name="Oval 18"/>
          <p:cNvSpPr>
            <a:spLocks noChangeArrowheads="1"/>
          </p:cNvSpPr>
          <p:nvPr/>
        </p:nvSpPr>
        <p:spPr bwMode="auto">
          <a:xfrm>
            <a:off x="5943600" y="5029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07" name="Oval 19"/>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08" name="Oval 20"/>
          <p:cNvSpPr>
            <a:spLocks noChangeArrowheads="1"/>
          </p:cNvSpPr>
          <p:nvPr/>
        </p:nvSpPr>
        <p:spPr bwMode="auto">
          <a:xfrm>
            <a:off x="6477000" y="4191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09" name="Oval 21"/>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10" name="Oval 22"/>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11" name="Oval 23"/>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12" name="Oval 24"/>
          <p:cNvSpPr>
            <a:spLocks noChangeArrowheads="1"/>
          </p:cNvSpPr>
          <p:nvPr/>
        </p:nvSpPr>
        <p:spPr bwMode="auto">
          <a:xfrm>
            <a:off x="73914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13" name="Oval 25"/>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14" name="Oval 26"/>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15" name="Oval 27"/>
          <p:cNvSpPr>
            <a:spLocks noChangeArrowheads="1"/>
          </p:cNvSpPr>
          <p:nvPr/>
        </p:nvSpPr>
        <p:spPr bwMode="auto">
          <a:xfrm>
            <a:off x="8229600" y="4267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2316" name="Line 28"/>
          <p:cNvSpPr>
            <a:spLocks noChangeShapeType="1"/>
          </p:cNvSpPr>
          <p:nvPr/>
        </p:nvSpPr>
        <p:spPr bwMode="auto">
          <a:xfrm>
            <a:off x="1143000" y="3657600"/>
            <a:ext cx="6096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17" name="Line 29"/>
          <p:cNvSpPr>
            <a:spLocks noChangeShapeType="1"/>
          </p:cNvSpPr>
          <p:nvPr/>
        </p:nvSpPr>
        <p:spPr bwMode="auto">
          <a:xfrm flipV="1">
            <a:off x="1219200" y="41148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18" name="Line 30"/>
          <p:cNvSpPr>
            <a:spLocks noChangeShapeType="1"/>
          </p:cNvSpPr>
          <p:nvPr/>
        </p:nvSpPr>
        <p:spPr bwMode="auto">
          <a:xfrm>
            <a:off x="1981200" y="4114800"/>
            <a:ext cx="76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19" name="Line 31"/>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20" name="Line 32"/>
          <p:cNvSpPr>
            <a:spLocks noChangeShapeType="1"/>
          </p:cNvSpPr>
          <p:nvPr/>
        </p:nvSpPr>
        <p:spPr bwMode="auto">
          <a:xfrm>
            <a:off x="1143000" y="5029200"/>
            <a:ext cx="2286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21" name="Line 33"/>
          <p:cNvSpPr>
            <a:spLocks noChangeShapeType="1"/>
          </p:cNvSpPr>
          <p:nvPr/>
        </p:nvSpPr>
        <p:spPr bwMode="auto">
          <a:xfrm flipV="1">
            <a:off x="2057400" y="3657600"/>
            <a:ext cx="1143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22" name="Line 34"/>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23" name="Line 35"/>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24" name="Line 36"/>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25" name="Line 37"/>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26" name="Line 38"/>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27" name="Line 39"/>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28" name="Line 40"/>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29" name="Line 41"/>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30" name="Line 42"/>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31" name="Line 43"/>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32" name="Line 44"/>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33" name="Line 45"/>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34" name="Line 46"/>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35" name="Line 47"/>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36" name="Line 48"/>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37" name="Line 49"/>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38" name="Line 50"/>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39" name="Line 51"/>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40" name="Line 52"/>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41" name="Line 53"/>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42" name="Line 54"/>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43" name="Line 55"/>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44" name="Line 56"/>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45" name="Line 57"/>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46" name="Line 58"/>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47" name="Line 59"/>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48" name="Line 60"/>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49" name="Line 61"/>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50" name="Line 62"/>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51" name="Line 63"/>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52" name="Line 64"/>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53" name="Line 65"/>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54" name="Line 66"/>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55" name="Line 67"/>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56" name="Line 68"/>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357" name="Line 69"/>
          <p:cNvSpPr>
            <a:spLocks noChangeShapeType="1"/>
          </p:cNvSpPr>
          <p:nvPr/>
        </p:nvSpPr>
        <p:spPr bwMode="auto">
          <a:xfrm>
            <a:off x="990600" y="3886200"/>
            <a:ext cx="762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2358" name="Text Box 70"/>
          <p:cNvSpPr txBox="1">
            <a:spLocks noChangeArrowheads="1"/>
          </p:cNvSpPr>
          <p:nvPr/>
        </p:nvSpPr>
        <p:spPr bwMode="auto">
          <a:xfrm>
            <a:off x="669925" y="1397000"/>
            <a:ext cx="816451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Pick an arbitrary (i.e., at random) node     </a:t>
            </a:r>
          </a:p>
          <a:p>
            <a:r>
              <a:rPr lang="en-US" altLang="it-IT"/>
              <a:t>and add it to </a:t>
            </a:r>
          </a:p>
        </p:txBody>
      </p:sp>
      <p:graphicFrame>
        <p:nvGraphicFramePr>
          <p:cNvPr id="12359" name="Object 71"/>
          <p:cNvGraphicFramePr>
            <a:graphicFrameLocks noChangeAspect="1"/>
          </p:cNvGraphicFramePr>
          <p:nvPr/>
        </p:nvGraphicFramePr>
        <p:xfrm>
          <a:off x="3176588" y="1962150"/>
          <a:ext cx="565150" cy="609600"/>
        </p:xfrm>
        <a:graphic>
          <a:graphicData uri="http://schemas.openxmlformats.org/presentationml/2006/ole">
            <mc:AlternateContent xmlns:mc="http://schemas.openxmlformats.org/markup-compatibility/2006">
              <mc:Choice xmlns:v="urn:schemas-microsoft-com:vml" Requires="v">
                <p:oleObj spid="_x0000_s12392" name="Equation" r:id="rId3" imgW="164814" imgH="177492" progId="Equation.3">
                  <p:embed/>
                </p:oleObj>
              </mc:Choice>
              <mc:Fallback>
                <p:oleObj name="Equation" r:id="rId3" imgW="164814" imgH="177492" progId="Equation.3">
                  <p:embed/>
                  <p:pic>
                    <p:nvPicPr>
                      <p:cNvPr id="0" name="Object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1962150"/>
                        <a:ext cx="5651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60" name="Object 72"/>
          <p:cNvGraphicFramePr>
            <a:graphicFrameLocks noChangeAspect="1"/>
          </p:cNvGraphicFramePr>
          <p:nvPr/>
        </p:nvGraphicFramePr>
        <p:xfrm>
          <a:off x="8134350" y="1371600"/>
          <a:ext cx="493713" cy="762000"/>
        </p:xfrm>
        <a:graphic>
          <a:graphicData uri="http://schemas.openxmlformats.org/presentationml/2006/ole">
            <mc:AlternateContent xmlns:mc="http://schemas.openxmlformats.org/markup-compatibility/2006">
              <mc:Choice xmlns:v="urn:schemas-microsoft-com:vml" Requires="v">
                <p:oleObj spid="_x0000_s12393" name="Equation" r:id="rId5" imgW="139579" imgH="215713" progId="Equation.3">
                  <p:embed/>
                </p:oleObj>
              </mc:Choice>
              <mc:Fallback>
                <p:oleObj name="Equation" r:id="rId5" imgW="139579" imgH="215713" progId="Equation.3">
                  <p:embed/>
                  <p:pic>
                    <p:nvPicPr>
                      <p:cNvPr id="0" name="Object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4350" y="1371600"/>
                        <a:ext cx="4937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61" name="Object 73"/>
          <p:cNvGraphicFramePr>
            <a:graphicFrameLocks noChangeAspect="1"/>
          </p:cNvGraphicFramePr>
          <p:nvPr/>
        </p:nvGraphicFramePr>
        <p:xfrm>
          <a:off x="685800" y="2819400"/>
          <a:ext cx="493713" cy="762000"/>
        </p:xfrm>
        <a:graphic>
          <a:graphicData uri="http://schemas.openxmlformats.org/presentationml/2006/ole">
            <mc:AlternateContent xmlns:mc="http://schemas.openxmlformats.org/markup-compatibility/2006">
              <mc:Choice xmlns:v="urn:schemas-microsoft-com:vml" Requires="v">
                <p:oleObj spid="_x0000_s12394" name="Equation" r:id="rId7" imgW="139579" imgH="215713" progId="Equation.3">
                  <p:embed/>
                </p:oleObj>
              </mc:Choice>
              <mc:Fallback>
                <p:oleObj name="Equation" r:id="rId7" imgW="139579" imgH="215713" progId="Equation.3">
                  <p:embed/>
                  <p:pic>
                    <p:nvPicPr>
                      <p:cNvPr id="0" name="Object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819400"/>
                        <a:ext cx="4937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62" name="Text Box 75"/>
          <p:cNvSpPr txBox="1">
            <a:spLocks noChangeArrowheads="1"/>
          </p:cNvSpPr>
          <p:nvPr/>
        </p:nvSpPr>
        <p:spPr bwMode="auto">
          <a:xfrm>
            <a:off x="669925" y="330200"/>
            <a:ext cx="1685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Phase 1:</a:t>
            </a:r>
          </a:p>
        </p:txBody>
      </p:sp>
      <p:graphicFrame>
        <p:nvGraphicFramePr>
          <p:cNvPr id="12363" name="Object 77"/>
          <p:cNvGraphicFramePr>
            <a:graphicFrameLocks noChangeAspect="1"/>
          </p:cNvGraphicFramePr>
          <p:nvPr/>
        </p:nvGraphicFramePr>
        <p:xfrm>
          <a:off x="4038600" y="3048000"/>
          <a:ext cx="1447800" cy="682625"/>
        </p:xfrm>
        <a:graphic>
          <a:graphicData uri="http://schemas.openxmlformats.org/presentationml/2006/ole">
            <mc:AlternateContent xmlns:mc="http://schemas.openxmlformats.org/markup-compatibility/2006">
              <mc:Choice xmlns:v="urn:schemas-microsoft-com:vml" Requires="v">
                <p:oleObj spid="_x0000_s12395" name="Equation" r:id="rId8" imgW="457002" imgH="215806" progId="Equation.3">
                  <p:embed/>
                </p:oleObj>
              </mc:Choice>
              <mc:Fallback>
                <p:oleObj name="Equation" r:id="rId8" imgW="457002" imgH="215806" progId="Equation.3">
                  <p:embed/>
                  <p:pic>
                    <p:nvPicPr>
                      <p:cNvPr id="0" name="Object 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3048000"/>
                        <a:ext cx="1447800"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pPr>
              <a:spcBef>
                <a:spcPct val="0"/>
              </a:spcBef>
            </a:pPr>
            <a:fld id="{59C22352-62DD-40A6-9C37-640598FCA5DC}" type="slidenum">
              <a:rPr lang="en-US" altLang="en-US" sz="1400" smtClean="0">
                <a:solidFill>
                  <a:schemeClr val="tx1"/>
                </a:solidFill>
                <a:latin typeface="Times New Roman" panose="02020603050405020304" pitchFamily="18" charset="0"/>
              </a:rPr>
              <a:pPr>
                <a:spcBef>
                  <a:spcPct val="0"/>
                </a:spcBef>
              </a:pPr>
              <a:t>9</a:t>
            </a:fld>
            <a:endParaRPr lang="en-US" altLang="en-US" sz="1400" smtClean="0">
              <a:solidFill>
                <a:schemeClr val="tx1"/>
              </a:solidFill>
              <a:latin typeface="Times New Roman" panose="02020603050405020304" pitchFamily="18" charset="0"/>
            </a:endParaRPr>
          </a:p>
        </p:txBody>
      </p:sp>
      <p:sp>
        <p:nvSpPr>
          <p:cNvPr id="13315" name="Oval 3"/>
          <p:cNvSpPr>
            <a:spLocks noChangeArrowheads="1"/>
          </p:cNvSpPr>
          <p:nvPr/>
        </p:nvSpPr>
        <p:spPr bwMode="auto">
          <a:xfrm>
            <a:off x="838200" y="3581400"/>
            <a:ext cx="304800" cy="304800"/>
          </a:xfrm>
          <a:prstGeom prst="ellipse">
            <a:avLst/>
          </a:prstGeom>
          <a:solidFill>
            <a:srgbClr val="FF0000"/>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16" name="Oval 4"/>
          <p:cNvSpPr>
            <a:spLocks noChangeArrowheads="1"/>
          </p:cNvSpPr>
          <p:nvPr/>
        </p:nvSpPr>
        <p:spPr bwMode="auto">
          <a:xfrm>
            <a:off x="1752600" y="38100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17" name="Oval 5"/>
          <p:cNvSpPr>
            <a:spLocks noChangeArrowheads="1"/>
          </p:cNvSpPr>
          <p:nvPr/>
        </p:nvSpPr>
        <p:spPr bwMode="auto">
          <a:xfrm>
            <a:off x="2895600" y="4343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18" name="Oval 6"/>
          <p:cNvSpPr>
            <a:spLocks noChangeArrowheads="1"/>
          </p:cNvSpPr>
          <p:nvPr/>
        </p:nvSpPr>
        <p:spPr bwMode="auto">
          <a:xfrm>
            <a:off x="1905000" y="4724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19" name="Oval 7"/>
          <p:cNvSpPr>
            <a:spLocks noChangeArrowheads="1"/>
          </p:cNvSpPr>
          <p:nvPr/>
        </p:nvSpPr>
        <p:spPr bwMode="auto">
          <a:xfrm>
            <a:off x="1295400" y="5562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20" name="Oval 8"/>
          <p:cNvSpPr>
            <a:spLocks noChangeArrowheads="1"/>
          </p:cNvSpPr>
          <p:nvPr/>
        </p:nvSpPr>
        <p:spPr bwMode="auto">
          <a:xfrm>
            <a:off x="3505200" y="51054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21" name="Oval 9"/>
          <p:cNvSpPr>
            <a:spLocks noChangeArrowheads="1"/>
          </p:cNvSpPr>
          <p:nvPr/>
        </p:nvSpPr>
        <p:spPr bwMode="auto">
          <a:xfrm>
            <a:off x="25908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22" name="Oval 10"/>
          <p:cNvSpPr>
            <a:spLocks noChangeArrowheads="1"/>
          </p:cNvSpPr>
          <p:nvPr/>
        </p:nvSpPr>
        <p:spPr bwMode="auto">
          <a:xfrm>
            <a:off x="4191000" y="6096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23" name="Oval 11"/>
          <p:cNvSpPr>
            <a:spLocks noChangeArrowheads="1"/>
          </p:cNvSpPr>
          <p:nvPr/>
        </p:nvSpPr>
        <p:spPr bwMode="auto">
          <a:xfrm>
            <a:off x="990600" y="4724400"/>
            <a:ext cx="304800" cy="304800"/>
          </a:xfrm>
          <a:prstGeom prst="ellipse">
            <a:avLst/>
          </a:prstGeom>
          <a:solidFill>
            <a:srgbClr val="969696"/>
          </a:solidFill>
          <a:ln w="9525">
            <a:solidFill>
              <a:schemeClr val="tx1"/>
            </a:solidFill>
            <a:round/>
            <a:headEnd/>
            <a:tailEnd type="none" w="lg" len="lg"/>
          </a:ln>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24" name="Oval 12"/>
          <p:cNvSpPr>
            <a:spLocks noChangeArrowheads="1"/>
          </p:cNvSpPr>
          <p:nvPr/>
        </p:nvSpPr>
        <p:spPr bwMode="auto">
          <a:xfrm>
            <a:off x="2590800" y="5943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25" name="Oval 13"/>
          <p:cNvSpPr>
            <a:spLocks noChangeArrowheads="1"/>
          </p:cNvSpPr>
          <p:nvPr/>
        </p:nvSpPr>
        <p:spPr bwMode="auto">
          <a:xfrm>
            <a:off x="3200400" y="3505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26" name="Oval 14"/>
          <p:cNvSpPr>
            <a:spLocks noChangeArrowheads="1"/>
          </p:cNvSpPr>
          <p:nvPr/>
        </p:nvSpPr>
        <p:spPr bwMode="auto">
          <a:xfrm>
            <a:off x="4495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27" name="Oval 15"/>
          <p:cNvSpPr>
            <a:spLocks noChangeArrowheads="1"/>
          </p:cNvSpPr>
          <p:nvPr/>
        </p:nvSpPr>
        <p:spPr bwMode="auto">
          <a:xfrm>
            <a:off x="5029200" y="4495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28" name="Oval 16"/>
          <p:cNvSpPr>
            <a:spLocks noChangeArrowheads="1"/>
          </p:cNvSpPr>
          <p:nvPr/>
        </p:nvSpPr>
        <p:spPr bwMode="auto">
          <a:xfrm>
            <a:off x="4572000" y="5181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29" name="Oval 17"/>
          <p:cNvSpPr>
            <a:spLocks noChangeArrowheads="1"/>
          </p:cNvSpPr>
          <p:nvPr/>
        </p:nvSpPr>
        <p:spPr bwMode="auto">
          <a:xfrm>
            <a:off x="56388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30" name="Oval 18"/>
          <p:cNvSpPr>
            <a:spLocks noChangeArrowheads="1"/>
          </p:cNvSpPr>
          <p:nvPr/>
        </p:nvSpPr>
        <p:spPr bwMode="auto">
          <a:xfrm>
            <a:off x="5943600" y="5029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31" name="Oval 19"/>
          <p:cNvSpPr>
            <a:spLocks noChangeArrowheads="1"/>
          </p:cNvSpPr>
          <p:nvPr/>
        </p:nvSpPr>
        <p:spPr bwMode="auto">
          <a:xfrm>
            <a:off x="5410200" y="5715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32" name="Oval 20"/>
          <p:cNvSpPr>
            <a:spLocks noChangeArrowheads="1"/>
          </p:cNvSpPr>
          <p:nvPr/>
        </p:nvSpPr>
        <p:spPr bwMode="auto">
          <a:xfrm>
            <a:off x="6477000" y="4191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33" name="Oval 21"/>
          <p:cNvSpPr>
            <a:spLocks noChangeArrowheads="1"/>
          </p:cNvSpPr>
          <p:nvPr/>
        </p:nvSpPr>
        <p:spPr bwMode="auto">
          <a:xfrm>
            <a:off x="3962400" y="4419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34" name="Oval 22"/>
          <p:cNvSpPr>
            <a:spLocks noChangeArrowheads="1"/>
          </p:cNvSpPr>
          <p:nvPr/>
        </p:nvSpPr>
        <p:spPr bwMode="auto">
          <a:xfrm>
            <a:off x="6553200" y="5638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35" name="Oval 23"/>
          <p:cNvSpPr>
            <a:spLocks noChangeArrowheads="1"/>
          </p:cNvSpPr>
          <p:nvPr/>
        </p:nvSpPr>
        <p:spPr bwMode="auto">
          <a:xfrm>
            <a:off x="7239000" y="48006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36" name="Oval 24"/>
          <p:cNvSpPr>
            <a:spLocks noChangeArrowheads="1"/>
          </p:cNvSpPr>
          <p:nvPr/>
        </p:nvSpPr>
        <p:spPr bwMode="auto">
          <a:xfrm>
            <a:off x="7391400" y="3733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37" name="Oval 25"/>
          <p:cNvSpPr>
            <a:spLocks noChangeArrowheads="1"/>
          </p:cNvSpPr>
          <p:nvPr/>
        </p:nvSpPr>
        <p:spPr bwMode="auto">
          <a:xfrm>
            <a:off x="8001000" y="53340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38" name="Oval 26"/>
          <p:cNvSpPr>
            <a:spLocks noChangeArrowheads="1"/>
          </p:cNvSpPr>
          <p:nvPr/>
        </p:nvSpPr>
        <p:spPr bwMode="auto">
          <a:xfrm>
            <a:off x="7391400" y="60198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39" name="Oval 27"/>
          <p:cNvSpPr>
            <a:spLocks noChangeArrowheads="1"/>
          </p:cNvSpPr>
          <p:nvPr/>
        </p:nvSpPr>
        <p:spPr bwMode="auto">
          <a:xfrm>
            <a:off x="8229600" y="4267200"/>
            <a:ext cx="304800" cy="304800"/>
          </a:xfrm>
          <a:prstGeom prst="ellipse">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endParaRPr lang="it-IT" altLang="it-IT"/>
          </a:p>
        </p:txBody>
      </p:sp>
      <p:sp>
        <p:nvSpPr>
          <p:cNvPr id="13340" name="Line 28"/>
          <p:cNvSpPr>
            <a:spLocks noChangeShapeType="1"/>
          </p:cNvSpPr>
          <p:nvPr/>
        </p:nvSpPr>
        <p:spPr bwMode="auto">
          <a:xfrm>
            <a:off x="1143000" y="3657600"/>
            <a:ext cx="6096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41" name="Line 29"/>
          <p:cNvSpPr>
            <a:spLocks noChangeShapeType="1"/>
          </p:cNvSpPr>
          <p:nvPr/>
        </p:nvSpPr>
        <p:spPr bwMode="auto">
          <a:xfrm flipV="1">
            <a:off x="1219200" y="41148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42" name="Line 30"/>
          <p:cNvSpPr>
            <a:spLocks noChangeShapeType="1"/>
          </p:cNvSpPr>
          <p:nvPr/>
        </p:nvSpPr>
        <p:spPr bwMode="auto">
          <a:xfrm>
            <a:off x="1981200" y="4114800"/>
            <a:ext cx="76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43" name="Line 31"/>
          <p:cNvSpPr>
            <a:spLocks noChangeShapeType="1"/>
          </p:cNvSpPr>
          <p:nvPr/>
        </p:nvSpPr>
        <p:spPr bwMode="auto">
          <a:xfrm flipV="1">
            <a:off x="1524000" y="5029200"/>
            <a:ext cx="4572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44" name="Line 32"/>
          <p:cNvSpPr>
            <a:spLocks noChangeShapeType="1"/>
          </p:cNvSpPr>
          <p:nvPr/>
        </p:nvSpPr>
        <p:spPr bwMode="auto">
          <a:xfrm>
            <a:off x="1143000" y="5029200"/>
            <a:ext cx="2286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45" name="Line 33"/>
          <p:cNvSpPr>
            <a:spLocks noChangeShapeType="1"/>
          </p:cNvSpPr>
          <p:nvPr/>
        </p:nvSpPr>
        <p:spPr bwMode="auto">
          <a:xfrm flipV="1">
            <a:off x="2057400" y="3657600"/>
            <a:ext cx="1143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46" name="Line 34"/>
          <p:cNvSpPr>
            <a:spLocks noChangeShapeType="1"/>
          </p:cNvSpPr>
          <p:nvPr/>
        </p:nvSpPr>
        <p:spPr bwMode="auto">
          <a:xfrm flipH="1">
            <a:off x="3124200" y="38100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47" name="Line 35"/>
          <p:cNvSpPr>
            <a:spLocks noChangeShapeType="1"/>
          </p:cNvSpPr>
          <p:nvPr/>
        </p:nvSpPr>
        <p:spPr bwMode="auto">
          <a:xfrm>
            <a:off x="2209800" y="4953000"/>
            <a:ext cx="3810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48" name="Line 36"/>
          <p:cNvSpPr>
            <a:spLocks noChangeShapeType="1"/>
          </p:cNvSpPr>
          <p:nvPr/>
        </p:nvSpPr>
        <p:spPr bwMode="auto">
          <a:xfrm flipH="1">
            <a:off x="2819400" y="4648200"/>
            <a:ext cx="1524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49" name="Line 37"/>
          <p:cNvSpPr>
            <a:spLocks noChangeShapeType="1"/>
          </p:cNvSpPr>
          <p:nvPr/>
        </p:nvSpPr>
        <p:spPr bwMode="auto">
          <a:xfrm>
            <a:off x="3505200" y="3657600"/>
            <a:ext cx="990600" cy="152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50" name="Line 38"/>
          <p:cNvSpPr>
            <a:spLocks noChangeShapeType="1"/>
          </p:cNvSpPr>
          <p:nvPr/>
        </p:nvSpPr>
        <p:spPr bwMode="auto">
          <a:xfrm>
            <a:off x="3200400" y="4495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51" name="Line 39"/>
          <p:cNvSpPr>
            <a:spLocks noChangeShapeType="1"/>
          </p:cNvSpPr>
          <p:nvPr/>
        </p:nvSpPr>
        <p:spPr bwMode="auto">
          <a:xfrm flipV="1">
            <a:off x="2895600" y="5257800"/>
            <a:ext cx="6096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52" name="Line 40"/>
          <p:cNvSpPr>
            <a:spLocks noChangeShapeType="1"/>
          </p:cNvSpPr>
          <p:nvPr/>
        </p:nvSpPr>
        <p:spPr bwMode="auto">
          <a:xfrm>
            <a:off x="2743200" y="5486400"/>
            <a:ext cx="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53" name="Line 41"/>
          <p:cNvSpPr>
            <a:spLocks noChangeShapeType="1"/>
          </p:cNvSpPr>
          <p:nvPr/>
        </p:nvSpPr>
        <p:spPr bwMode="auto">
          <a:xfrm flipH="1">
            <a:off x="4191000" y="4038600"/>
            <a:ext cx="3810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54" name="Line 42"/>
          <p:cNvSpPr>
            <a:spLocks noChangeShapeType="1"/>
          </p:cNvSpPr>
          <p:nvPr/>
        </p:nvSpPr>
        <p:spPr bwMode="auto">
          <a:xfrm>
            <a:off x="4267200" y="4572000"/>
            <a:ext cx="762000" cy="76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55" name="Line 43"/>
          <p:cNvSpPr>
            <a:spLocks noChangeShapeType="1"/>
          </p:cNvSpPr>
          <p:nvPr/>
        </p:nvSpPr>
        <p:spPr bwMode="auto">
          <a:xfrm flipH="1">
            <a:off x="5257800" y="40386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56" name="Line 44"/>
          <p:cNvSpPr>
            <a:spLocks noChangeShapeType="1"/>
          </p:cNvSpPr>
          <p:nvPr/>
        </p:nvSpPr>
        <p:spPr bwMode="auto">
          <a:xfrm>
            <a:off x="4800600" y="3886200"/>
            <a:ext cx="8382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57" name="Line 45"/>
          <p:cNvSpPr>
            <a:spLocks noChangeShapeType="1"/>
          </p:cNvSpPr>
          <p:nvPr/>
        </p:nvSpPr>
        <p:spPr bwMode="auto">
          <a:xfrm flipH="1">
            <a:off x="3733800" y="4724400"/>
            <a:ext cx="3048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58" name="Line 46"/>
          <p:cNvSpPr>
            <a:spLocks noChangeShapeType="1"/>
          </p:cNvSpPr>
          <p:nvPr/>
        </p:nvSpPr>
        <p:spPr bwMode="auto">
          <a:xfrm flipV="1">
            <a:off x="2895600" y="5410200"/>
            <a:ext cx="685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59" name="Line 47"/>
          <p:cNvSpPr>
            <a:spLocks noChangeShapeType="1"/>
          </p:cNvSpPr>
          <p:nvPr/>
        </p:nvSpPr>
        <p:spPr bwMode="auto">
          <a:xfrm>
            <a:off x="3810000" y="5257800"/>
            <a:ext cx="7620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60" name="Line 48"/>
          <p:cNvSpPr>
            <a:spLocks noChangeShapeType="1"/>
          </p:cNvSpPr>
          <p:nvPr/>
        </p:nvSpPr>
        <p:spPr bwMode="auto">
          <a:xfrm flipH="1">
            <a:off x="4800600" y="4724400"/>
            <a:ext cx="3048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61" name="Line 49"/>
          <p:cNvSpPr>
            <a:spLocks noChangeShapeType="1"/>
          </p:cNvSpPr>
          <p:nvPr/>
        </p:nvSpPr>
        <p:spPr bwMode="auto">
          <a:xfrm>
            <a:off x="5943600" y="3962400"/>
            <a:ext cx="533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62" name="Line 50"/>
          <p:cNvSpPr>
            <a:spLocks noChangeShapeType="1"/>
          </p:cNvSpPr>
          <p:nvPr/>
        </p:nvSpPr>
        <p:spPr bwMode="auto">
          <a:xfrm flipH="1">
            <a:off x="6781800" y="39624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63" name="Line 51"/>
          <p:cNvSpPr>
            <a:spLocks noChangeShapeType="1"/>
          </p:cNvSpPr>
          <p:nvPr/>
        </p:nvSpPr>
        <p:spPr bwMode="auto">
          <a:xfrm>
            <a:off x="5943600" y="3810000"/>
            <a:ext cx="144780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64" name="Line 52"/>
          <p:cNvSpPr>
            <a:spLocks noChangeShapeType="1"/>
          </p:cNvSpPr>
          <p:nvPr/>
        </p:nvSpPr>
        <p:spPr bwMode="auto">
          <a:xfrm>
            <a:off x="5334000" y="4724400"/>
            <a:ext cx="6096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65" name="Line 53"/>
          <p:cNvSpPr>
            <a:spLocks noChangeShapeType="1"/>
          </p:cNvSpPr>
          <p:nvPr/>
        </p:nvSpPr>
        <p:spPr bwMode="auto">
          <a:xfrm>
            <a:off x="4191000" y="4724400"/>
            <a:ext cx="4572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66" name="Line 54"/>
          <p:cNvSpPr>
            <a:spLocks noChangeShapeType="1"/>
          </p:cNvSpPr>
          <p:nvPr/>
        </p:nvSpPr>
        <p:spPr bwMode="auto">
          <a:xfrm flipV="1">
            <a:off x="4419600" y="5486400"/>
            <a:ext cx="3048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67" name="Line 55"/>
          <p:cNvSpPr>
            <a:spLocks noChangeShapeType="1"/>
          </p:cNvSpPr>
          <p:nvPr/>
        </p:nvSpPr>
        <p:spPr bwMode="auto">
          <a:xfrm flipV="1">
            <a:off x="4495800" y="5867400"/>
            <a:ext cx="9144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68" name="Line 56"/>
          <p:cNvSpPr>
            <a:spLocks noChangeShapeType="1"/>
          </p:cNvSpPr>
          <p:nvPr/>
        </p:nvSpPr>
        <p:spPr bwMode="auto">
          <a:xfrm>
            <a:off x="4876800" y="5410200"/>
            <a:ext cx="6096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69" name="Line 57"/>
          <p:cNvSpPr>
            <a:spLocks noChangeShapeType="1"/>
          </p:cNvSpPr>
          <p:nvPr/>
        </p:nvSpPr>
        <p:spPr bwMode="auto">
          <a:xfrm flipH="1">
            <a:off x="5638800" y="52578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70" name="Line 58"/>
          <p:cNvSpPr>
            <a:spLocks noChangeShapeType="1"/>
          </p:cNvSpPr>
          <p:nvPr/>
        </p:nvSpPr>
        <p:spPr bwMode="auto">
          <a:xfrm flipH="1">
            <a:off x="6172200" y="4495800"/>
            <a:ext cx="381000" cy="5334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71" name="Line 59"/>
          <p:cNvSpPr>
            <a:spLocks noChangeShapeType="1"/>
          </p:cNvSpPr>
          <p:nvPr/>
        </p:nvSpPr>
        <p:spPr bwMode="auto">
          <a:xfrm>
            <a:off x="6781800" y="44196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72" name="Line 60"/>
          <p:cNvSpPr>
            <a:spLocks noChangeShapeType="1"/>
          </p:cNvSpPr>
          <p:nvPr/>
        </p:nvSpPr>
        <p:spPr bwMode="auto">
          <a:xfrm>
            <a:off x="6172200" y="5334000"/>
            <a:ext cx="457200" cy="3048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73" name="Line 61"/>
          <p:cNvSpPr>
            <a:spLocks noChangeShapeType="1"/>
          </p:cNvSpPr>
          <p:nvPr/>
        </p:nvSpPr>
        <p:spPr bwMode="auto">
          <a:xfrm flipH="1">
            <a:off x="6781800" y="5029200"/>
            <a:ext cx="4572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74" name="Line 62"/>
          <p:cNvSpPr>
            <a:spLocks noChangeShapeType="1"/>
          </p:cNvSpPr>
          <p:nvPr/>
        </p:nvSpPr>
        <p:spPr bwMode="auto">
          <a:xfrm>
            <a:off x="7696200" y="3962400"/>
            <a:ext cx="5334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75" name="Line 63"/>
          <p:cNvSpPr>
            <a:spLocks noChangeShapeType="1"/>
          </p:cNvSpPr>
          <p:nvPr/>
        </p:nvSpPr>
        <p:spPr bwMode="auto">
          <a:xfrm flipH="1">
            <a:off x="8229600" y="4572000"/>
            <a:ext cx="152400" cy="762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76" name="Line 64"/>
          <p:cNvSpPr>
            <a:spLocks noChangeShapeType="1"/>
          </p:cNvSpPr>
          <p:nvPr/>
        </p:nvSpPr>
        <p:spPr bwMode="auto">
          <a:xfrm>
            <a:off x="7543800" y="5029200"/>
            <a:ext cx="457200" cy="381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77" name="Line 65"/>
          <p:cNvSpPr>
            <a:spLocks noChangeShapeType="1"/>
          </p:cNvSpPr>
          <p:nvPr/>
        </p:nvSpPr>
        <p:spPr bwMode="auto">
          <a:xfrm>
            <a:off x="6858000" y="5867400"/>
            <a:ext cx="533400" cy="228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78" name="Line 66"/>
          <p:cNvSpPr>
            <a:spLocks noChangeShapeType="1"/>
          </p:cNvSpPr>
          <p:nvPr/>
        </p:nvSpPr>
        <p:spPr bwMode="auto">
          <a:xfrm flipV="1">
            <a:off x="7620000" y="5562600"/>
            <a:ext cx="381000" cy="457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79" name="Line 67"/>
          <p:cNvSpPr>
            <a:spLocks noChangeShapeType="1"/>
          </p:cNvSpPr>
          <p:nvPr/>
        </p:nvSpPr>
        <p:spPr bwMode="auto">
          <a:xfrm>
            <a:off x="6629400" y="4495800"/>
            <a:ext cx="76200" cy="11430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80" name="Line 68"/>
          <p:cNvSpPr>
            <a:spLocks noChangeShapeType="1"/>
          </p:cNvSpPr>
          <p:nvPr/>
        </p:nvSpPr>
        <p:spPr bwMode="auto">
          <a:xfrm>
            <a:off x="3429000" y="3810000"/>
            <a:ext cx="609600" cy="6096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spAutoFit/>
          </a:bodyPr>
          <a:lstStyle/>
          <a:p>
            <a:endParaRPr lang="en-US"/>
          </a:p>
        </p:txBody>
      </p:sp>
      <p:sp>
        <p:nvSpPr>
          <p:cNvPr id="13381" name="Line 69"/>
          <p:cNvSpPr>
            <a:spLocks noChangeShapeType="1"/>
          </p:cNvSpPr>
          <p:nvPr/>
        </p:nvSpPr>
        <p:spPr bwMode="auto">
          <a:xfrm>
            <a:off x="990600" y="3886200"/>
            <a:ext cx="76200" cy="83820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82" name="Text Box 70"/>
          <p:cNvSpPr txBox="1">
            <a:spLocks noChangeArrowheads="1"/>
          </p:cNvSpPr>
          <p:nvPr/>
        </p:nvSpPr>
        <p:spPr bwMode="auto">
          <a:xfrm>
            <a:off x="471488" y="1244600"/>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defRPr sz="3200">
                <a:solidFill>
                  <a:schemeClr val="accent2"/>
                </a:solidFill>
                <a:latin typeface="Comic Sans MS" panose="030F0702030302020204" pitchFamily="66" charset="0"/>
              </a:defRPr>
            </a:lvl1pPr>
            <a:lvl2pPr marL="742950" indent="-285750">
              <a:spcBef>
                <a:spcPct val="20000"/>
              </a:spcBef>
              <a:defRPr sz="2800">
                <a:solidFill>
                  <a:schemeClr val="accent2"/>
                </a:solidFill>
                <a:latin typeface="Comic Sans MS" panose="030F0702030302020204" pitchFamily="66" charset="0"/>
              </a:defRPr>
            </a:lvl2pPr>
            <a:lvl3pPr marL="1143000" indent="-228600">
              <a:spcBef>
                <a:spcPct val="20000"/>
              </a:spcBef>
              <a:defRPr sz="2400">
                <a:solidFill>
                  <a:schemeClr val="accent2"/>
                </a:solidFill>
                <a:latin typeface="Comic Sans MS" panose="030F0702030302020204" pitchFamily="66" charset="0"/>
              </a:defRPr>
            </a:lvl3pPr>
            <a:lvl4pPr marL="1600200" indent="-228600">
              <a:spcBef>
                <a:spcPct val="20000"/>
              </a:spcBef>
              <a:defRPr sz="2000">
                <a:solidFill>
                  <a:schemeClr val="accent2"/>
                </a:solidFill>
                <a:latin typeface="Comic Sans MS" panose="030F0702030302020204" pitchFamily="66" charset="0"/>
              </a:defRPr>
            </a:lvl4pPr>
            <a:lvl5pPr marL="2057400" indent="-228600">
              <a:spcBef>
                <a:spcPct val="20000"/>
              </a:spcBef>
              <a:defRPr>
                <a:solidFill>
                  <a:schemeClr val="accent2"/>
                </a:solidFill>
                <a:latin typeface="Comic Sans MS" panose="030F0702030302020204" pitchFamily="66" charset="0"/>
              </a:defRPr>
            </a:lvl5pPr>
            <a:lvl6pPr marL="2514600" indent="-228600" eaLnBrk="0" fontAlgn="base" hangingPunct="0">
              <a:spcBef>
                <a:spcPct val="20000"/>
              </a:spcBef>
              <a:spcAft>
                <a:spcPct val="0"/>
              </a:spcAft>
              <a:defRPr>
                <a:solidFill>
                  <a:schemeClr val="accent2"/>
                </a:solidFill>
                <a:latin typeface="Comic Sans MS" panose="030F0702030302020204" pitchFamily="66" charset="0"/>
              </a:defRPr>
            </a:lvl6pPr>
            <a:lvl7pPr marL="2971800" indent="-228600" eaLnBrk="0" fontAlgn="base" hangingPunct="0">
              <a:spcBef>
                <a:spcPct val="20000"/>
              </a:spcBef>
              <a:spcAft>
                <a:spcPct val="0"/>
              </a:spcAft>
              <a:defRPr>
                <a:solidFill>
                  <a:schemeClr val="accent2"/>
                </a:solidFill>
                <a:latin typeface="Comic Sans MS" panose="030F0702030302020204" pitchFamily="66" charset="0"/>
              </a:defRPr>
            </a:lvl7pPr>
            <a:lvl8pPr marL="3429000" indent="-228600" eaLnBrk="0" fontAlgn="base" hangingPunct="0">
              <a:spcBef>
                <a:spcPct val="20000"/>
              </a:spcBef>
              <a:spcAft>
                <a:spcPct val="0"/>
              </a:spcAft>
              <a:defRPr>
                <a:solidFill>
                  <a:schemeClr val="accent2"/>
                </a:solidFill>
                <a:latin typeface="Comic Sans MS" panose="030F0702030302020204" pitchFamily="66" charset="0"/>
              </a:defRPr>
            </a:lvl8pPr>
            <a:lvl9pPr marL="3886200" indent="-228600" eaLnBrk="0" fontAlgn="base" hangingPunct="0">
              <a:spcBef>
                <a:spcPct val="20000"/>
              </a:spcBef>
              <a:spcAft>
                <a:spcPct val="0"/>
              </a:spcAft>
              <a:defRPr>
                <a:solidFill>
                  <a:schemeClr val="accent2"/>
                </a:solidFill>
                <a:latin typeface="Comic Sans MS" panose="030F0702030302020204" pitchFamily="66" charset="0"/>
              </a:defRPr>
            </a:lvl9pPr>
          </a:lstStyle>
          <a:p>
            <a:r>
              <a:rPr lang="en-US" altLang="it-IT"/>
              <a:t>Identify the neighborhood of </a:t>
            </a:r>
            <a:r>
              <a:rPr lang="en-US" altLang="it-IT">
                <a:solidFill>
                  <a:schemeClr val="tx1"/>
                </a:solidFill>
              </a:rPr>
              <a:t>v</a:t>
            </a:r>
            <a:r>
              <a:rPr lang="en-US" altLang="it-IT" baseline="-25000">
                <a:solidFill>
                  <a:schemeClr val="tx1"/>
                </a:solidFill>
              </a:rPr>
              <a:t>1</a:t>
            </a:r>
            <a:r>
              <a:rPr lang="en-US" altLang="it-IT"/>
              <a:t>, say </a:t>
            </a:r>
            <a:r>
              <a:rPr lang="en-US" altLang="it-IT">
                <a:solidFill>
                  <a:schemeClr val="tx1"/>
                </a:solidFill>
              </a:rPr>
              <a:t>N(v</a:t>
            </a:r>
            <a:r>
              <a:rPr lang="en-US" altLang="it-IT" baseline="-25000">
                <a:solidFill>
                  <a:schemeClr val="tx1"/>
                </a:solidFill>
              </a:rPr>
              <a:t>1</a:t>
            </a:r>
            <a:r>
              <a:rPr lang="en-US" altLang="it-IT">
                <a:solidFill>
                  <a:schemeClr val="tx1"/>
                </a:solidFill>
              </a:rPr>
              <a:t>)</a:t>
            </a:r>
          </a:p>
        </p:txBody>
      </p:sp>
      <p:graphicFrame>
        <p:nvGraphicFramePr>
          <p:cNvPr id="13383" name="Object 78"/>
          <p:cNvGraphicFramePr>
            <a:graphicFrameLocks noChangeAspect="1"/>
          </p:cNvGraphicFramePr>
          <p:nvPr/>
        </p:nvGraphicFramePr>
        <p:xfrm>
          <a:off x="4495800" y="2895600"/>
          <a:ext cx="549275" cy="717550"/>
        </p:xfrm>
        <a:graphic>
          <a:graphicData uri="http://schemas.openxmlformats.org/presentationml/2006/ole">
            <mc:AlternateContent xmlns:mc="http://schemas.openxmlformats.org/markup-compatibility/2006">
              <mc:Choice xmlns:v="urn:schemas-microsoft-com:vml" Requires="v">
                <p:oleObj spid="_x0000_s13407" name="Equation" r:id="rId3" imgW="164885" imgH="215619" progId="Equation.3">
                  <p:embed/>
                </p:oleObj>
              </mc:Choice>
              <mc:Fallback>
                <p:oleObj name="Equation" r:id="rId3" imgW="164885" imgH="215619" progId="Equation.3">
                  <p:embed/>
                  <p:pic>
                    <p:nvPicPr>
                      <p:cNvPr id="0" name="Object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895600"/>
                        <a:ext cx="549275"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84" name="Object 73"/>
          <p:cNvGraphicFramePr>
            <a:graphicFrameLocks noChangeAspect="1"/>
          </p:cNvGraphicFramePr>
          <p:nvPr/>
        </p:nvGraphicFramePr>
        <p:xfrm>
          <a:off x="685800" y="2819400"/>
          <a:ext cx="493713" cy="762000"/>
        </p:xfrm>
        <a:graphic>
          <a:graphicData uri="http://schemas.openxmlformats.org/presentationml/2006/ole">
            <mc:AlternateContent xmlns:mc="http://schemas.openxmlformats.org/markup-compatibility/2006">
              <mc:Choice xmlns:v="urn:schemas-microsoft-com:vml" Requires="v">
                <p:oleObj spid="_x0000_s13408" name="Equation" r:id="rId5" imgW="139579" imgH="215713" progId="Equation.3">
                  <p:embed/>
                </p:oleObj>
              </mc:Choice>
              <mc:Fallback>
                <p:oleObj name="Equation" r:id="rId5" imgW="139579" imgH="215713" progId="Equation.3">
                  <p:embed/>
                  <p:pic>
                    <p:nvPicPr>
                      <p:cNvPr id="0" name="Object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819400"/>
                        <a:ext cx="4937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85" name="Object 74"/>
          <p:cNvGraphicFramePr>
            <a:graphicFrameLocks noChangeAspect="1"/>
          </p:cNvGraphicFramePr>
          <p:nvPr/>
        </p:nvGraphicFramePr>
        <p:xfrm>
          <a:off x="1028700" y="4114800"/>
          <a:ext cx="1143000" cy="623888"/>
        </p:xfrm>
        <a:graphic>
          <a:graphicData uri="http://schemas.openxmlformats.org/presentationml/2006/ole">
            <mc:AlternateContent xmlns:mc="http://schemas.openxmlformats.org/markup-compatibility/2006">
              <mc:Choice xmlns:v="urn:schemas-microsoft-com:vml" Requires="v">
                <p:oleObj spid="_x0000_s13409" name="Equation" r:id="rId7" imgW="419100" imgH="228600" progId="Equation.3">
                  <p:embed/>
                </p:oleObj>
              </mc:Choice>
              <mc:Fallback>
                <p:oleObj name="Equation" r:id="rId7" imgW="419100" imgH="228600" progId="Equation.3">
                  <p:embed/>
                  <p:pic>
                    <p:nvPicPr>
                      <p:cNvPr id="0" name="Object 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4114800"/>
                        <a:ext cx="1143000" cy="62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lass">
  <a:themeElements>
    <a:clrScheme name="cla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as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accent2"/>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accent2"/>
            </a:solidFill>
            <a:effectLst/>
            <a:latin typeface="Comic Sans MS" pitchFamily="66" charset="0"/>
          </a:defRPr>
        </a:defPPr>
      </a:lstStyle>
    </a:lnDef>
  </a:objectDefaults>
  <a:extraClrSchemeLst>
    <a:extraClrScheme>
      <a:clrScheme name="cla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Office\Templates\class.pot</Template>
  <TotalTime>48312</TotalTime>
  <Words>2265</Words>
  <Application>Microsoft Office PowerPoint</Application>
  <PresentationFormat>Presentazione su schermo (4:3)</PresentationFormat>
  <Paragraphs>259</Paragraphs>
  <Slides>49</Slides>
  <Notes>1</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2</vt:i4>
      </vt:variant>
      <vt:variant>
        <vt:lpstr>Titoli diapositive</vt:lpstr>
      </vt:variant>
      <vt:variant>
        <vt:i4>49</vt:i4>
      </vt:variant>
    </vt:vector>
  </HeadingPairs>
  <TitlesOfParts>
    <vt:vector size="58" baseType="lpstr">
      <vt:lpstr>Comic Sans MS</vt:lpstr>
      <vt:lpstr>Symbol</vt:lpstr>
      <vt:lpstr>Times New Roman</vt:lpstr>
      <vt:lpstr>Cambria Math</vt:lpstr>
      <vt:lpstr>Times</vt:lpstr>
      <vt:lpstr>Tahoma</vt:lpstr>
      <vt:lpstr>class</vt:lpstr>
      <vt:lpstr>Equazione</vt:lpstr>
      <vt:lpstr>Equation</vt:lpstr>
      <vt:lpstr>Maximal Independent Set</vt:lpstr>
      <vt:lpstr>Presentazione standard di PowerPoint</vt:lpstr>
      <vt:lpstr>Presentazione standard di PowerPoint</vt:lpstr>
      <vt:lpstr>Presentazione standard di PowerPoint</vt:lpstr>
      <vt:lpstr>Applications in DS: network topology control</vt:lpstr>
      <vt:lpstr>Applications in DS: network monitoring</vt:lpstr>
      <vt:lpstr>A sequential algorithm to find a MIS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Question</vt:lpstr>
      <vt:lpstr>A Generalized Algorithm For Computing a MIS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 Randomized Synchronous  Distributed Algorithm</vt:lpstr>
      <vt:lpstr>Presentazione standard di PowerPoint</vt:lpstr>
      <vt:lpstr>Presentazione standard di PowerPoint</vt:lpstr>
      <vt:lpstr>Presentazione standard di PowerPoint</vt:lpstr>
      <vt:lpstr>Presentazione standard di PowerPoint</vt:lpstr>
      <vt:lpstr>Presentazione standard di PowerPoint</vt:lpstr>
      <vt:lpstr>Basics of Probability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Languages and Finite Automata</dc:title>
  <dc:creator>Costas Busch</dc:creator>
  <cp:lastModifiedBy>Guido Proietti</cp:lastModifiedBy>
  <cp:revision>2904</cp:revision>
  <cp:lastPrinted>2000-11-30T15:58:34Z</cp:lastPrinted>
  <dcterms:created xsi:type="dcterms:W3CDTF">2000-08-31T01:12:33Z</dcterms:created>
  <dcterms:modified xsi:type="dcterms:W3CDTF">2023-11-03T17:05:40Z</dcterms:modified>
</cp:coreProperties>
</file>