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7" r:id="rId3"/>
    <p:sldId id="258" r:id="rId4"/>
    <p:sldId id="262" r:id="rId5"/>
    <p:sldId id="265" r:id="rId6"/>
    <p:sldId id="266" r:id="rId7"/>
    <p:sldId id="315" r:id="rId8"/>
    <p:sldId id="272" r:id="rId9"/>
    <p:sldId id="310" r:id="rId10"/>
    <p:sldId id="312" r:id="rId11"/>
    <p:sldId id="313" r:id="rId12"/>
    <p:sldId id="314" r:id="rId13"/>
    <p:sldId id="316" r:id="rId14"/>
    <p:sldId id="270" r:id="rId15"/>
    <p:sldId id="275" r:id="rId16"/>
    <p:sldId id="317" r:id="rId17"/>
    <p:sldId id="276" r:id="rId18"/>
    <p:sldId id="318" r:id="rId19"/>
    <p:sldId id="277" r:id="rId20"/>
    <p:sldId id="278" r:id="rId21"/>
    <p:sldId id="319" r:id="rId22"/>
    <p:sldId id="264" r:id="rId23"/>
    <p:sldId id="268" r:id="rId24"/>
    <p:sldId id="320" r:id="rId25"/>
    <p:sldId id="321" r:id="rId26"/>
    <p:sldId id="322" r:id="rId27"/>
    <p:sldId id="323" r:id="rId28"/>
    <p:sldId id="281" r:id="rId29"/>
    <p:sldId id="325" r:id="rId30"/>
    <p:sldId id="324" r:id="rId31"/>
    <p:sldId id="326" r:id="rId32"/>
    <p:sldId id="340" r:id="rId33"/>
    <p:sldId id="283" r:id="rId34"/>
    <p:sldId id="338" r:id="rId35"/>
    <p:sldId id="286" r:id="rId36"/>
    <p:sldId id="291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287" r:id="rId45"/>
    <p:sldId id="290" r:id="rId46"/>
    <p:sldId id="289" r:id="rId47"/>
    <p:sldId id="292" r:id="rId48"/>
    <p:sldId id="293" r:id="rId49"/>
    <p:sldId id="295" r:id="rId50"/>
    <p:sldId id="296" r:id="rId51"/>
    <p:sldId id="297" r:id="rId52"/>
    <p:sldId id="288" r:id="rId53"/>
    <p:sldId id="309" r:id="rId54"/>
    <p:sldId id="306" r:id="rId55"/>
    <p:sldId id="307" r:id="rId56"/>
    <p:sldId id="327" r:id="rId57"/>
    <p:sldId id="308" r:id="rId58"/>
    <p:sldId id="328" r:id="rId59"/>
    <p:sldId id="329" r:id="rId60"/>
    <p:sldId id="330" r:id="rId61"/>
    <p:sldId id="339" r:id="rId62"/>
  </p:sldIdLst>
  <p:sldSz cx="9144000" cy="6858000" type="screen4x3"/>
  <p:notesSz cx="6831013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accent2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9">
          <p15:clr>
            <a:srgbClr val="A4A3A4"/>
          </p15:clr>
        </p15:guide>
        <p15:guide id="2" pos="21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FF"/>
    <a:srgbClr val="FF9900"/>
    <a:srgbClr val="FF0066"/>
    <a:srgbClr val="00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9" autoAdjust="0"/>
    <p:restoredTop sz="90898" autoAdjust="0"/>
  </p:normalViewPr>
  <p:slideViewPr>
    <p:cSldViewPr>
      <p:cViewPr varScale="1">
        <p:scale>
          <a:sx n="100" d="100"/>
          <a:sy n="100" d="100"/>
        </p:scale>
        <p:origin x="657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908" y="-108"/>
      </p:cViewPr>
      <p:guideLst>
        <p:guide orient="horz" pos="2959"/>
        <p:guide pos="215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45.wmf"/><Relationship Id="rId1" Type="http://schemas.openxmlformats.org/officeDocument/2006/relationships/image" Target="../media/image6.wmf"/><Relationship Id="rId6" Type="http://schemas.openxmlformats.org/officeDocument/2006/relationships/image" Target="../media/image4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16.wmf"/><Relationship Id="rId7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6.wmf"/><Relationship Id="rId6" Type="http://schemas.openxmlformats.org/officeDocument/2006/relationships/image" Target="../media/image4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44.wmf"/><Relationship Id="rId7" Type="http://schemas.openxmlformats.org/officeDocument/2006/relationships/image" Target="../media/image17.wmf"/><Relationship Id="rId2" Type="http://schemas.openxmlformats.org/officeDocument/2006/relationships/image" Target="../media/image50.wmf"/><Relationship Id="rId1" Type="http://schemas.openxmlformats.org/officeDocument/2006/relationships/image" Target="../media/image6.wmf"/><Relationship Id="rId6" Type="http://schemas.openxmlformats.org/officeDocument/2006/relationships/image" Target="../media/image16.wmf"/><Relationship Id="rId5" Type="http://schemas.openxmlformats.org/officeDocument/2006/relationships/image" Target="../media/image46.wmf"/><Relationship Id="rId10" Type="http://schemas.openxmlformats.org/officeDocument/2006/relationships/image" Target="../media/image51.wmf"/><Relationship Id="rId4" Type="http://schemas.openxmlformats.org/officeDocument/2006/relationships/image" Target="../media/image49.wmf"/><Relationship Id="rId9" Type="http://schemas.openxmlformats.org/officeDocument/2006/relationships/image" Target="../media/image47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44.wmf"/><Relationship Id="rId7" Type="http://schemas.openxmlformats.org/officeDocument/2006/relationships/image" Target="../media/image17.wmf"/><Relationship Id="rId2" Type="http://schemas.openxmlformats.org/officeDocument/2006/relationships/image" Target="../media/image50.wmf"/><Relationship Id="rId1" Type="http://schemas.openxmlformats.org/officeDocument/2006/relationships/image" Target="../media/image6.wmf"/><Relationship Id="rId6" Type="http://schemas.openxmlformats.org/officeDocument/2006/relationships/image" Target="../media/image16.wmf"/><Relationship Id="rId5" Type="http://schemas.openxmlformats.org/officeDocument/2006/relationships/image" Target="../media/image52.wmf"/><Relationship Id="rId10" Type="http://schemas.openxmlformats.org/officeDocument/2006/relationships/image" Target="../media/image53.wmf"/><Relationship Id="rId4" Type="http://schemas.openxmlformats.org/officeDocument/2006/relationships/image" Target="../media/image49.wmf"/><Relationship Id="rId9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54.wmf"/><Relationship Id="rId7" Type="http://schemas.openxmlformats.org/officeDocument/2006/relationships/image" Target="../media/image18.wmf"/><Relationship Id="rId2" Type="http://schemas.openxmlformats.org/officeDocument/2006/relationships/image" Target="../media/image50.wmf"/><Relationship Id="rId1" Type="http://schemas.openxmlformats.org/officeDocument/2006/relationships/image" Target="../media/image6.wmf"/><Relationship Id="rId6" Type="http://schemas.openxmlformats.org/officeDocument/2006/relationships/image" Target="../media/image17.wmf"/><Relationship Id="rId11" Type="http://schemas.openxmlformats.org/officeDocument/2006/relationships/image" Target="../media/image53.wmf"/><Relationship Id="rId5" Type="http://schemas.openxmlformats.org/officeDocument/2006/relationships/image" Target="../media/image16.wmf"/><Relationship Id="rId10" Type="http://schemas.openxmlformats.org/officeDocument/2006/relationships/image" Target="../media/image49.wmf"/><Relationship Id="rId4" Type="http://schemas.openxmlformats.org/officeDocument/2006/relationships/image" Target="../media/image52.wmf"/><Relationship Id="rId9" Type="http://schemas.openxmlformats.org/officeDocument/2006/relationships/image" Target="../media/image4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6.wmf"/><Relationship Id="rId7" Type="http://schemas.openxmlformats.org/officeDocument/2006/relationships/image" Target="../media/image1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8.wmf"/><Relationship Id="rId1" Type="http://schemas.openxmlformats.org/officeDocument/2006/relationships/image" Target="../media/image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61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62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3.wmf"/><Relationship Id="rId5" Type="http://schemas.openxmlformats.org/officeDocument/2006/relationships/image" Target="../media/image18.wmf"/><Relationship Id="rId10" Type="http://schemas.openxmlformats.org/officeDocument/2006/relationships/image" Target="../media/image75.wmf"/><Relationship Id="rId4" Type="http://schemas.openxmlformats.org/officeDocument/2006/relationships/image" Target="../media/image17.wmf"/><Relationship Id="rId9" Type="http://schemas.openxmlformats.org/officeDocument/2006/relationships/image" Target="../media/image7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image" Target="../media/image17.wmf"/><Relationship Id="rId18" Type="http://schemas.openxmlformats.org/officeDocument/2006/relationships/image" Target="../media/image91.wmf"/><Relationship Id="rId3" Type="http://schemas.openxmlformats.org/officeDocument/2006/relationships/image" Target="../media/image82.wmf"/><Relationship Id="rId7" Type="http://schemas.openxmlformats.org/officeDocument/2006/relationships/image" Target="../media/image86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" Type="http://schemas.openxmlformats.org/officeDocument/2006/relationships/image" Target="../media/image26.wmf"/><Relationship Id="rId16" Type="http://schemas.openxmlformats.org/officeDocument/2006/relationships/image" Target="../media/image20.wmf"/><Relationship Id="rId20" Type="http://schemas.openxmlformats.org/officeDocument/2006/relationships/image" Target="../media/image93.wmf"/><Relationship Id="rId1" Type="http://schemas.openxmlformats.org/officeDocument/2006/relationships/image" Target="../media/image74.wmf"/><Relationship Id="rId6" Type="http://schemas.openxmlformats.org/officeDocument/2006/relationships/image" Target="../media/image85.wmf"/><Relationship Id="rId11" Type="http://schemas.openxmlformats.org/officeDocument/2006/relationships/image" Target="../media/image90.wmf"/><Relationship Id="rId5" Type="http://schemas.openxmlformats.org/officeDocument/2006/relationships/image" Target="../media/image84.wmf"/><Relationship Id="rId15" Type="http://schemas.openxmlformats.org/officeDocument/2006/relationships/image" Target="../media/image73.wmf"/><Relationship Id="rId10" Type="http://schemas.openxmlformats.org/officeDocument/2006/relationships/image" Target="../media/image89.wmf"/><Relationship Id="rId19" Type="http://schemas.openxmlformats.org/officeDocument/2006/relationships/image" Target="../media/image92.wmf"/><Relationship Id="rId4" Type="http://schemas.openxmlformats.org/officeDocument/2006/relationships/image" Target="../media/image83.wmf"/><Relationship Id="rId9" Type="http://schemas.openxmlformats.org/officeDocument/2006/relationships/image" Target="../media/image88.wmf"/><Relationship Id="rId14" Type="http://schemas.openxmlformats.org/officeDocument/2006/relationships/image" Target="../media/image18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88.wmf"/><Relationship Id="rId18" Type="http://schemas.openxmlformats.org/officeDocument/2006/relationships/image" Target="../media/image84.wmf"/><Relationship Id="rId3" Type="http://schemas.openxmlformats.org/officeDocument/2006/relationships/image" Target="../media/image17.wmf"/><Relationship Id="rId21" Type="http://schemas.openxmlformats.org/officeDocument/2006/relationships/image" Target="../media/image93.wmf"/><Relationship Id="rId7" Type="http://schemas.openxmlformats.org/officeDocument/2006/relationships/image" Target="../media/image21.wmf"/><Relationship Id="rId12" Type="http://schemas.openxmlformats.org/officeDocument/2006/relationships/image" Target="../media/image87.wmf"/><Relationship Id="rId17" Type="http://schemas.openxmlformats.org/officeDocument/2006/relationships/image" Target="../media/image83.wmf"/><Relationship Id="rId2" Type="http://schemas.openxmlformats.org/officeDocument/2006/relationships/image" Target="../media/image16.wmf"/><Relationship Id="rId16" Type="http://schemas.openxmlformats.org/officeDocument/2006/relationships/image" Target="../media/image95.wmf"/><Relationship Id="rId20" Type="http://schemas.openxmlformats.org/officeDocument/2006/relationships/image" Target="../media/image92.wmf"/><Relationship Id="rId1" Type="http://schemas.openxmlformats.org/officeDocument/2006/relationships/image" Target="../media/image26.wmf"/><Relationship Id="rId6" Type="http://schemas.openxmlformats.org/officeDocument/2006/relationships/image" Target="../media/image20.wmf"/><Relationship Id="rId11" Type="http://schemas.openxmlformats.org/officeDocument/2006/relationships/image" Target="../media/image86.wmf"/><Relationship Id="rId5" Type="http://schemas.openxmlformats.org/officeDocument/2006/relationships/image" Target="../media/image73.wmf"/><Relationship Id="rId15" Type="http://schemas.openxmlformats.org/officeDocument/2006/relationships/image" Target="../media/image90.wmf"/><Relationship Id="rId10" Type="http://schemas.openxmlformats.org/officeDocument/2006/relationships/image" Target="../media/image85.wmf"/><Relationship Id="rId19" Type="http://schemas.openxmlformats.org/officeDocument/2006/relationships/image" Target="../media/image91.wmf"/><Relationship Id="rId4" Type="http://schemas.openxmlformats.org/officeDocument/2006/relationships/image" Target="../media/image18.wmf"/><Relationship Id="rId9" Type="http://schemas.openxmlformats.org/officeDocument/2006/relationships/image" Target="../media/image94.wmf"/><Relationship Id="rId14" Type="http://schemas.openxmlformats.org/officeDocument/2006/relationships/image" Target="../media/image89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95.wmf"/><Relationship Id="rId18" Type="http://schemas.openxmlformats.org/officeDocument/2006/relationships/image" Target="../media/image98.wmf"/><Relationship Id="rId3" Type="http://schemas.openxmlformats.org/officeDocument/2006/relationships/image" Target="../media/image17.wmf"/><Relationship Id="rId21" Type="http://schemas.openxmlformats.org/officeDocument/2006/relationships/image" Target="../media/image87.wmf"/><Relationship Id="rId7" Type="http://schemas.openxmlformats.org/officeDocument/2006/relationships/image" Target="../media/image21.wmf"/><Relationship Id="rId12" Type="http://schemas.openxmlformats.org/officeDocument/2006/relationships/image" Target="../media/image93.wmf"/><Relationship Id="rId17" Type="http://schemas.openxmlformats.org/officeDocument/2006/relationships/image" Target="../media/image97.wmf"/><Relationship Id="rId2" Type="http://schemas.openxmlformats.org/officeDocument/2006/relationships/image" Target="../media/image16.wmf"/><Relationship Id="rId16" Type="http://schemas.openxmlformats.org/officeDocument/2006/relationships/image" Target="../media/image96.wmf"/><Relationship Id="rId20" Type="http://schemas.openxmlformats.org/officeDocument/2006/relationships/image" Target="../media/image86.wmf"/><Relationship Id="rId1" Type="http://schemas.openxmlformats.org/officeDocument/2006/relationships/image" Target="../media/image26.wmf"/><Relationship Id="rId6" Type="http://schemas.openxmlformats.org/officeDocument/2006/relationships/image" Target="../media/image20.wmf"/><Relationship Id="rId11" Type="http://schemas.openxmlformats.org/officeDocument/2006/relationships/image" Target="../media/image92.wmf"/><Relationship Id="rId24" Type="http://schemas.openxmlformats.org/officeDocument/2006/relationships/image" Target="../media/image90.wmf"/><Relationship Id="rId5" Type="http://schemas.openxmlformats.org/officeDocument/2006/relationships/image" Target="../media/image73.wmf"/><Relationship Id="rId15" Type="http://schemas.openxmlformats.org/officeDocument/2006/relationships/image" Target="../media/image84.wmf"/><Relationship Id="rId23" Type="http://schemas.openxmlformats.org/officeDocument/2006/relationships/image" Target="../media/image89.wmf"/><Relationship Id="rId10" Type="http://schemas.openxmlformats.org/officeDocument/2006/relationships/image" Target="../media/image91.wmf"/><Relationship Id="rId19" Type="http://schemas.openxmlformats.org/officeDocument/2006/relationships/image" Target="../media/image85.wmf"/><Relationship Id="rId4" Type="http://schemas.openxmlformats.org/officeDocument/2006/relationships/image" Target="../media/image18.wmf"/><Relationship Id="rId9" Type="http://schemas.openxmlformats.org/officeDocument/2006/relationships/image" Target="../media/image94.wmf"/><Relationship Id="rId14" Type="http://schemas.openxmlformats.org/officeDocument/2006/relationships/image" Target="../media/image83.wmf"/><Relationship Id="rId22" Type="http://schemas.openxmlformats.org/officeDocument/2006/relationships/image" Target="../media/image88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95.wmf"/><Relationship Id="rId18" Type="http://schemas.openxmlformats.org/officeDocument/2006/relationships/image" Target="../media/image98.wmf"/><Relationship Id="rId26" Type="http://schemas.openxmlformats.org/officeDocument/2006/relationships/image" Target="../media/image89.wmf"/><Relationship Id="rId3" Type="http://schemas.openxmlformats.org/officeDocument/2006/relationships/image" Target="../media/image17.wmf"/><Relationship Id="rId21" Type="http://schemas.openxmlformats.org/officeDocument/2006/relationships/image" Target="../media/image101.wmf"/><Relationship Id="rId7" Type="http://schemas.openxmlformats.org/officeDocument/2006/relationships/image" Target="../media/image21.wmf"/><Relationship Id="rId12" Type="http://schemas.openxmlformats.org/officeDocument/2006/relationships/image" Target="../media/image93.wmf"/><Relationship Id="rId17" Type="http://schemas.openxmlformats.org/officeDocument/2006/relationships/image" Target="../media/image97.wmf"/><Relationship Id="rId25" Type="http://schemas.openxmlformats.org/officeDocument/2006/relationships/image" Target="../media/image88.wmf"/><Relationship Id="rId2" Type="http://schemas.openxmlformats.org/officeDocument/2006/relationships/image" Target="../media/image16.wmf"/><Relationship Id="rId16" Type="http://schemas.openxmlformats.org/officeDocument/2006/relationships/image" Target="../media/image96.wmf"/><Relationship Id="rId20" Type="http://schemas.openxmlformats.org/officeDocument/2006/relationships/image" Target="../media/image100.wmf"/><Relationship Id="rId1" Type="http://schemas.openxmlformats.org/officeDocument/2006/relationships/image" Target="../media/image26.wmf"/><Relationship Id="rId6" Type="http://schemas.openxmlformats.org/officeDocument/2006/relationships/image" Target="../media/image20.wmf"/><Relationship Id="rId11" Type="http://schemas.openxmlformats.org/officeDocument/2006/relationships/image" Target="../media/image92.wmf"/><Relationship Id="rId24" Type="http://schemas.openxmlformats.org/officeDocument/2006/relationships/image" Target="../media/image87.wmf"/><Relationship Id="rId5" Type="http://schemas.openxmlformats.org/officeDocument/2006/relationships/image" Target="../media/image73.wmf"/><Relationship Id="rId15" Type="http://schemas.openxmlformats.org/officeDocument/2006/relationships/image" Target="../media/image84.wmf"/><Relationship Id="rId23" Type="http://schemas.openxmlformats.org/officeDocument/2006/relationships/image" Target="../media/image86.wmf"/><Relationship Id="rId10" Type="http://schemas.openxmlformats.org/officeDocument/2006/relationships/image" Target="../media/image91.wmf"/><Relationship Id="rId19" Type="http://schemas.openxmlformats.org/officeDocument/2006/relationships/image" Target="../media/image99.wmf"/><Relationship Id="rId4" Type="http://schemas.openxmlformats.org/officeDocument/2006/relationships/image" Target="../media/image18.wmf"/><Relationship Id="rId9" Type="http://schemas.openxmlformats.org/officeDocument/2006/relationships/image" Target="../media/image94.wmf"/><Relationship Id="rId14" Type="http://schemas.openxmlformats.org/officeDocument/2006/relationships/image" Target="../media/image83.wmf"/><Relationship Id="rId22" Type="http://schemas.openxmlformats.org/officeDocument/2006/relationships/image" Target="../media/image85.wmf"/><Relationship Id="rId27" Type="http://schemas.openxmlformats.org/officeDocument/2006/relationships/image" Target="../media/image90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95.wmf"/><Relationship Id="rId18" Type="http://schemas.openxmlformats.org/officeDocument/2006/relationships/image" Target="../media/image98.wmf"/><Relationship Id="rId26" Type="http://schemas.openxmlformats.org/officeDocument/2006/relationships/image" Target="../media/image89.wmf"/><Relationship Id="rId3" Type="http://schemas.openxmlformats.org/officeDocument/2006/relationships/image" Target="../media/image17.wmf"/><Relationship Id="rId21" Type="http://schemas.openxmlformats.org/officeDocument/2006/relationships/image" Target="../media/image104.wmf"/><Relationship Id="rId7" Type="http://schemas.openxmlformats.org/officeDocument/2006/relationships/image" Target="../media/image21.wmf"/><Relationship Id="rId12" Type="http://schemas.openxmlformats.org/officeDocument/2006/relationships/image" Target="../media/image93.wmf"/><Relationship Id="rId17" Type="http://schemas.openxmlformats.org/officeDocument/2006/relationships/image" Target="../media/image102.wmf"/><Relationship Id="rId25" Type="http://schemas.openxmlformats.org/officeDocument/2006/relationships/image" Target="../media/image88.wmf"/><Relationship Id="rId2" Type="http://schemas.openxmlformats.org/officeDocument/2006/relationships/image" Target="../media/image16.wmf"/><Relationship Id="rId16" Type="http://schemas.openxmlformats.org/officeDocument/2006/relationships/image" Target="../media/image96.wmf"/><Relationship Id="rId20" Type="http://schemas.openxmlformats.org/officeDocument/2006/relationships/image" Target="../media/image100.wmf"/><Relationship Id="rId1" Type="http://schemas.openxmlformats.org/officeDocument/2006/relationships/image" Target="../media/image26.wmf"/><Relationship Id="rId6" Type="http://schemas.openxmlformats.org/officeDocument/2006/relationships/image" Target="../media/image20.wmf"/><Relationship Id="rId11" Type="http://schemas.openxmlformats.org/officeDocument/2006/relationships/image" Target="../media/image92.wmf"/><Relationship Id="rId24" Type="http://schemas.openxmlformats.org/officeDocument/2006/relationships/image" Target="../media/image87.wmf"/><Relationship Id="rId5" Type="http://schemas.openxmlformats.org/officeDocument/2006/relationships/image" Target="../media/image73.wmf"/><Relationship Id="rId15" Type="http://schemas.openxmlformats.org/officeDocument/2006/relationships/image" Target="../media/image84.wmf"/><Relationship Id="rId23" Type="http://schemas.openxmlformats.org/officeDocument/2006/relationships/image" Target="../media/image86.wmf"/><Relationship Id="rId10" Type="http://schemas.openxmlformats.org/officeDocument/2006/relationships/image" Target="../media/image91.wmf"/><Relationship Id="rId19" Type="http://schemas.openxmlformats.org/officeDocument/2006/relationships/image" Target="../media/image103.wmf"/><Relationship Id="rId4" Type="http://schemas.openxmlformats.org/officeDocument/2006/relationships/image" Target="../media/image18.wmf"/><Relationship Id="rId9" Type="http://schemas.openxmlformats.org/officeDocument/2006/relationships/image" Target="../media/image94.wmf"/><Relationship Id="rId14" Type="http://schemas.openxmlformats.org/officeDocument/2006/relationships/image" Target="../media/image83.wmf"/><Relationship Id="rId22" Type="http://schemas.openxmlformats.org/officeDocument/2006/relationships/image" Target="../media/image85.wmf"/><Relationship Id="rId27" Type="http://schemas.openxmlformats.org/officeDocument/2006/relationships/image" Target="../media/image90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16.wmf"/><Relationship Id="rId18" Type="http://schemas.openxmlformats.org/officeDocument/2006/relationships/image" Target="../media/image21.wmf"/><Relationship Id="rId3" Type="http://schemas.openxmlformats.org/officeDocument/2006/relationships/image" Target="../media/image83.wmf"/><Relationship Id="rId21" Type="http://schemas.openxmlformats.org/officeDocument/2006/relationships/image" Target="../media/image92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17" Type="http://schemas.openxmlformats.org/officeDocument/2006/relationships/image" Target="../media/image20.wmf"/><Relationship Id="rId2" Type="http://schemas.openxmlformats.org/officeDocument/2006/relationships/image" Target="../media/image95.wmf"/><Relationship Id="rId16" Type="http://schemas.openxmlformats.org/officeDocument/2006/relationships/image" Target="../media/image73.wmf"/><Relationship Id="rId20" Type="http://schemas.openxmlformats.org/officeDocument/2006/relationships/image" Target="../media/image91.wmf"/><Relationship Id="rId1" Type="http://schemas.openxmlformats.org/officeDocument/2006/relationships/image" Target="../media/image26.wmf"/><Relationship Id="rId6" Type="http://schemas.openxmlformats.org/officeDocument/2006/relationships/image" Target="../media/image98.wmf"/><Relationship Id="rId11" Type="http://schemas.openxmlformats.org/officeDocument/2006/relationships/image" Target="../media/image89.wmf"/><Relationship Id="rId5" Type="http://schemas.openxmlformats.org/officeDocument/2006/relationships/image" Target="../media/image96.wmf"/><Relationship Id="rId15" Type="http://schemas.openxmlformats.org/officeDocument/2006/relationships/image" Target="../media/image18.wmf"/><Relationship Id="rId10" Type="http://schemas.openxmlformats.org/officeDocument/2006/relationships/image" Target="../media/image88.wmf"/><Relationship Id="rId19" Type="http://schemas.openxmlformats.org/officeDocument/2006/relationships/image" Target="../media/image74.wmf"/><Relationship Id="rId4" Type="http://schemas.openxmlformats.org/officeDocument/2006/relationships/image" Target="../media/image84.wmf"/><Relationship Id="rId9" Type="http://schemas.openxmlformats.org/officeDocument/2006/relationships/image" Target="../media/image87.wmf"/><Relationship Id="rId14" Type="http://schemas.openxmlformats.org/officeDocument/2006/relationships/image" Target="../media/image17.wmf"/><Relationship Id="rId22" Type="http://schemas.openxmlformats.org/officeDocument/2006/relationships/image" Target="../media/image9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109.wmf"/><Relationship Id="rId4" Type="http://schemas.openxmlformats.org/officeDocument/2006/relationships/image" Target="../media/image80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10.wmf"/><Relationship Id="rId7" Type="http://schemas.openxmlformats.org/officeDocument/2006/relationships/image" Target="../media/image111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11" Type="http://schemas.openxmlformats.org/officeDocument/2006/relationships/image" Target="../media/image115.wmf"/><Relationship Id="rId5" Type="http://schemas.openxmlformats.org/officeDocument/2006/relationships/image" Target="../media/image80.wmf"/><Relationship Id="rId10" Type="http://schemas.openxmlformats.org/officeDocument/2006/relationships/image" Target="../media/image114.wmf"/><Relationship Id="rId4" Type="http://schemas.openxmlformats.org/officeDocument/2006/relationships/image" Target="../media/image79.wmf"/><Relationship Id="rId9" Type="http://schemas.openxmlformats.org/officeDocument/2006/relationships/image" Target="../media/image113.wmf"/></Relationships>
</file>

<file path=ppt/drawings/_rels/vmlDrawing4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10.wmf"/><Relationship Id="rId7" Type="http://schemas.openxmlformats.org/officeDocument/2006/relationships/image" Target="../media/image111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10.wmf"/><Relationship Id="rId7" Type="http://schemas.openxmlformats.org/officeDocument/2006/relationships/image" Target="../media/image111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10.wmf"/><Relationship Id="rId7" Type="http://schemas.openxmlformats.org/officeDocument/2006/relationships/image" Target="../media/image111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image" Target="../media/image18.wmf"/><Relationship Id="rId7" Type="http://schemas.openxmlformats.org/officeDocument/2006/relationships/image" Target="../media/image74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119.wmf"/><Relationship Id="rId5" Type="http://schemas.openxmlformats.org/officeDocument/2006/relationships/image" Target="../media/image20.wmf"/><Relationship Id="rId10" Type="http://schemas.openxmlformats.org/officeDocument/2006/relationships/image" Target="../media/image118.wmf"/><Relationship Id="rId4" Type="http://schemas.openxmlformats.org/officeDocument/2006/relationships/image" Target="../media/image73.wmf"/><Relationship Id="rId9" Type="http://schemas.openxmlformats.org/officeDocument/2006/relationships/image" Target="../media/image117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image" Target="../media/image95.wmf"/><Relationship Id="rId3" Type="http://schemas.openxmlformats.org/officeDocument/2006/relationships/image" Target="../media/image26.wmf"/><Relationship Id="rId7" Type="http://schemas.openxmlformats.org/officeDocument/2006/relationships/image" Target="../media/image125.wmf"/><Relationship Id="rId12" Type="http://schemas.openxmlformats.org/officeDocument/2006/relationships/image" Target="../media/image130.wmf"/><Relationship Id="rId2" Type="http://schemas.openxmlformats.org/officeDocument/2006/relationships/image" Target="../media/image121.wmf"/><Relationship Id="rId16" Type="http://schemas.openxmlformats.org/officeDocument/2006/relationships/image" Target="../media/image132.wmf"/><Relationship Id="rId1" Type="http://schemas.openxmlformats.org/officeDocument/2006/relationships/image" Target="../media/image120.wmf"/><Relationship Id="rId6" Type="http://schemas.openxmlformats.org/officeDocument/2006/relationships/image" Target="../media/image124.wmf"/><Relationship Id="rId11" Type="http://schemas.openxmlformats.org/officeDocument/2006/relationships/image" Target="../media/image129.wmf"/><Relationship Id="rId5" Type="http://schemas.openxmlformats.org/officeDocument/2006/relationships/image" Target="../media/image123.wmf"/><Relationship Id="rId15" Type="http://schemas.openxmlformats.org/officeDocument/2006/relationships/image" Target="../media/image131.wmf"/><Relationship Id="rId10" Type="http://schemas.openxmlformats.org/officeDocument/2006/relationships/image" Target="../media/image128.wmf"/><Relationship Id="rId4" Type="http://schemas.openxmlformats.org/officeDocument/2006/relationships/image" Target="../media/image122.wmf"/><Relationship Id="rId9" Type="http://schemas.openxmlformats.org/officeDocument/2006/relationships/image" Target="../media/image127.wmf"/><Relationship Id="rId14" Type="http://schemas.openxmlformats.org/officeDocument/2006/relationships/image" Target="../media/image83.wmf"/></Relationships>
</file>

<file path=ppt/drawings/_rels/vmlDrawing4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8.wmf"/><Relationship Id="rId7" Type="http://schemas.openxmlformats.org/officeDocument/2006/relationships/image" Target="../media/image74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73.wmf"/></Relationships>
</file>

<file path=ppt/drawings/_rels/vmlDrawing4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34.wmf"/><Relationship Id="rId6" Type="http://schemas.openxmlformats.org/officeDocument/2006/relationships/image" Target="../media/image20.wmf"/><Relationship Id="rId5" Type="http://schemas.openxmlformats.org/officeDocument/2006/relationships/image" Target="../media/image73.wmf"/><Relationship Id="rId4" Type="http://schemas.openxmlformats.org/officeDocument/2006/relationships/image" Target="../media/image18.wmf"/><Relationship Id="rId9" Type="http://schemas.openxmlformats.org/officeDocument/2006/relationships/image" Target="../media/image135.wmf"/></Relationships>
</file>

<file path=ppt/drawings/_rels/vmlDrawing4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73.wmf"/><Relationship Id="rId5" Type="http://schemas.openxmlformats.org/officeDocument/2006/relationships/image" Target="../media/image18.wmf"/><Relationship Id="rId10" Type="http://schemas.openxmlformats.org/officeDocument/2006/relationships/image" Target="../media/image138.wmf"/><Relationship Id="rId4" Type="http://schemas.openxmlformats.org/officeDocument/2006/relationships/image" Target="../media/image17.wmf"/><Relationship Id="rId9" Type="http://schemas.openxmlformats.org/officeDocument/2006/relationships/image" Target="../media/image74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Relationship Id="rId4" Type="http://schemas.openxmlformats.org/officeDocument/2006/relationships/image" Target="../media/image139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5" Type="http://schemas.openxmlformats.org/officeDocument/2006/relationships/image" Target="../media/image139.wmf"/><Relationship Id="rId4" Type="http://schemas.openxmlformats.org/officeDocument/2006/relationships/image" Target="../media/image148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wmf"/><Relationship Id="rId4" Type="http://schemas.openxmlformats.org/officeDocument/2006/relationships/image" Target="../media/image15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1.wmf"/><Relationship Id="rId3" Type="http://schemas.openxmlformats.org/officeDocument/2006/relationships/image" Target="../media/image18.wmf"/><Relationship Id="rId7" Type="http://schemas.openxmlformats.org/officeDocument/2006/relationships/image" Target="../media/image25.wmf"/><Relationship Id="rId12" Type="http://schemas.openxmlformats.org/officeDocument/2006/relationships/image" Target="../media/image30.wmf"/><Relationship Id="rId2" Type="http://schemas.openxmlformats.org/officeDocument/2006/relationships/image" Target="../media/image17.wmf"/><Relationship Id="rId16" Type="http://schemas.openxmlformats.org/officeDocument/2006/relationships/image" Target="../media/image34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9.wmf"/><Relationship Id="rId5" Type="http://schemas.openxmlformats.org/officeDocument/2006/relationships/image" Target="../media/image20.wmf"/><Relationship Id="rId15" Type="http://schemas.openxmlformats.org/officeDocument/2006/relationships/image" Target="../media/image33.wmf"/><Relationship Id="rId10" Type="http://schemas.openxmlformats.org/officeDocument/2006/relationships/image" Target="../media/image28.wmf"/><Relationship Id="rId4" Type="http://schemas.openxmlformats.org/officeDocument/2006/relationships/image" Target="../media/image19.wmf"/><Relationship Id="rId9" Type="http://schemas.openxmlformats.org/officeDocument/2006/relationships/image" Target="../media/image27.wmf"/><Relationship Id="rId1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18.wmf"/><Relationship Id="rId7" Type="http://schemas.openxmlformats.org/officeDocument/2006/relationships/image" Target="../media/image25.wmf"/><Relationship Id="rId12" Type="http://schemas.openxmlformats.org/officeDocument/2006/relationships/image" Target="../media/image36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35.wmf"/><Relationship Id="rId5" Type="http://schemas.openxmlformats.org/officeDocument/2006/relationships/image" Target="../media/image20.wmf"/><Relationship Id="rId10" Type="http://schemas.openxmlformats.org/officeDocument/2006/relationships/image" Target="../media/image33.wmf"/><Relationship Id="rId4" Type="http://schemas.openxmlformats.org/officeDocument/2006/relationships/image" Target="../media/image19.wmf"/><Relationship Id="rId9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9.wmf"/><Relationship Id="rId3" Type="http://schemas.openxmlformats.org/officeDocument/2006/relationships/image" Target="../media/image18.wmf"/><Relationship Id="rId7" Type="http://schemas.openxmlformats.org/officeDocument/2006/relationships/image" Target="../media/image26.wmf"/><Relationship Id="rId12" Type="http://schemas.openxmlformats.org/officeDocument/2006/relationships/image" Target="../media/image3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5.wmf"/><Relationship Id="rId11" Type="http://schemas.openxmlformats.org/officeDocument/2006/relationships/image" Target="../media/image37.wmf"/><Relationship Id="rId5" Type="http://schemas.openxmlformats.org/officeDocument/2006/relationships/image" Target="../media/image20.wmf"/><Relationship Id="rId10" Type="http://schemas.openxmlformats.org/officeDocument/2006/relationships/image" Target="../media/image29.wmf"/><Relationship Id="rId4" Type="http://schemas.openxmlformats.org/officeDocument/2006/relationships/image" Target="../media/image19.wmf"/><Relationship Id="rId9" Type="http://schemas.openxmlformats.org/officeDocument/2006/relationships/image" Target="../media/image28.wmf"/><Relationship Id="rId1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39.wmf"/><Relationship Id="rId3" Type="http://schemas.openxmlformats.org/officeDocument/2006/relationships/image" Target="../media/image18.wmf"/><Relationship Id="rId7" Type="http://schemas.openxmlformats.org/officeDocument/2006/relationships/image" Target="../media/image25.wmf"/><Relationship Id="rId12" Type="http://schemas.openxmlformats.org/officeDocument/2006/relationships/image" Target="../media/image3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37.wmf"/><Relationship Id="rId11" Type="http://schemas.openxmlformats.org/officeDocument/2006/relationships/image" Target="../media/image29.wmf"/><Relationship Id="rId5" Type="http://schemas.openxmlformats.org/officeDocument/2006/relationships/image" Target="../media/image20.wmf"/><Relationship Id="rId10" Type="http://schemas.openxmlformats.org/officeDocument/2006/relationships/image" Target="../media/image28.wmf"/><Relationship Id="rId4" Type="http://schemas.openxmlformats.org/officeDocument/2006/relationships/image" Target="../media/image19.wmf"/><Relationship Id="rId9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068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926513"/>
            <a:ext cx="296068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814A97-9FA4-474F-A1F0-B867D748A4DC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068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680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464050"/>
            <a:ext cx="5008563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068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8926513"/>
            <a:ext cx="296068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A7901AA-5730-4F6C-B5C4-60C286D9C887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241BB269-447B-47E9-BE53-2C359BEC84C7}" type="slidenum">
              <a:rPr lang="en-US" altLang="en-US" sz="12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2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7901AA-5730-4F6C-B5C4-60C286D9C88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00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8A0E5-65B6-4205-88E4-39CF06FD2081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56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4A076-53D2-4788-9BD3-D8004E121534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60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172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172200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FBCC2-9EEB-4447-8C4E-D7D118D88C1B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5055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28364-5D2C-48C1-BC38-7146C54F0D2B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19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20804-A2B6-4717-BFCE-C38938C045C3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70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4864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486400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92897-2A56-4AEB-96B3-9623750654CF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8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A9480-CD1E-41D3-874F-D7B36AF0ED9C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19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8325A-DC33-4797-A583-51EA1D4F544B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37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FB23C-ADDF-4866-9C72-ED8B25CC0EAE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3824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72E58-DD80-42EB-AC2C-EF3577B184B5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392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386A2-CA49-4914-AFFB-3AD847AAB30E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22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14F4EC-DFDA-4DA7-8553-D4852B3FA8FF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72.bin"/><Relationship Id="rId18" Type="http://schemas.openxmlformats.org/officeDocument/2006/relationships/image" Target="../media/image30.wmf"/><Relationship Id="rId26" Type="http://schemas.openxmlformats.org/officeDocument/2006/relationships/image" Target="../media/image36.wmf"/><Relationship Id="rId3" Type="http://schemas.openxmlformats.org/officeDocument/2006/relationships/oleObject" Target="../embeddings/oleObject67.bin"/><Relationship Id="rId21" Type="http://schemas.openxmlformats.org/officeDocument/2006/relationships/oleObject" Target="../embeddings/oleObject76.bin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74.bin"/><Relationship Id="rId25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20" Type="http://schemas.openxmlformats.org/officeDocument/2006/relationships/image" Target="../media/image3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71.bin"/><Relationship Id="rId24" Type="http://schemas.openxmlformats.org/officeDocument/2006/relationships/image" Target="../media/image35.wmf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23" Type="http://schemas.openxmlformats.org/officeDocument/2006/relationships/oleObject" Target="../embeddings/oleObject77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75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21.wmf"/><Relationship Id="rId22" Type="http://schemas.openxmlformats.org/officeDocument/2006/relationships/image" Target="../media/image3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84.bin"/><Relationship Id="rId18" Type="http://schemas.openxmlformats.org/officeDocument/2006/relationships/image" Target="../media/image27.wmf"/><Relationship Id="rId26" Type="http://schemas.openxmlformats.org/officeDocument/2006/relationships/image" Target="../media/image38.wmf"/><Relationship Id="rId3" Type="http://schemas.openxmlformats.org/officeDocument/2006/relationships/oleObject" Target="../embeddings/oleObject79.bin"/><Relationship Id="rId21" Type="http://schemas.openxmlformats.org/officeDocument/2006/relationships/oleObject" Target="../embeddings/oleObject88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86.bin"/><Relationship Id="rId25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29" Type="http://schemas.openxmlformats.org/officeDocument/2006/relationships/oleObject" Target="../embeddings/oleObject92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83.bin"/><Relationship Id="rId24" Type="http://schemas.openxmlformats.org/officeDocument/2006/relationships/image" Target="../media/image37.wmf"/><Relationship Id="rId5" Type="http://schemas.openxmlformats.org/officeDocument/2006/relationships/oleObject" Target="../embeddings/oleObject80.bin"/><Relationship Id="rId15" Type="http://schemas.openxmlformats.org/officeDocument/2006/relationships/oleObject" Target="../embeddings/oleObject85.bin"/><Relationship Id="rId23" Type="http://schemas.openxmlformats.org/officeDocument/2006/relationships/oleObject" Target="../embeddings/oleObject89.bin"/><Relationship Id="rId28" Type="http://schemas.openxmlformats.org/officeDocument/2006/relationships/image" Target="../media/image39.wmf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87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Relationship Id="rId27" Type="http://schemas.openxmlformats.org/officeDocument/2006/relationships/oleObject" Target="../embeddings/oleObject91.bin"/><Relationship Id="rId30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98.bin"/><Relationship Id="rId18" Type="http://schemas.openxmlformats.org/officeDocument/2006/relationships/image" Target="../media/image26.wmf"/><Relationship Id="rId26" Type="http://schemas.openxmlformats.org/officeDocument/2006/relationships/image" Target="../media/image38.wmf"/><Relationship Id="rId3" Type="http://schemas.openxmlformats.org/officeDocument/2006/relationships/oleObject" Target="../embeddings/oleObject93.bin"/><Relationship Id="rId21" Type="http://schemas.openxmlformats.org/officeDocument/2006/relationships/oleObject" Target="../embeddings/oleObject102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00.bin"/><Relationship Id="rId25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29" Type="http://schemas.openxmlformats.org/officeDocument/2006/relationships/oleObject" Target="../embeddings/oleObject106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97.bin"/><Relationship Id="rId24" Type="http://schemas.openxmlformats.org/officeDocument/2006/relationships/image" Target="../media/image29.wmf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99.bin"/><Relationship Id="rId23" Type="http://schemas.openxmlformats.org/officeDocument/2006/relationships/oleObject" Target="../embeddings/oleObject103.bin"/><Relationship Id="rId28" Type="http://schemas.openxmlformats.org/officeDocument/2006/relationships/image" Target="../media/image39.wmf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101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37.wmf"/><Relationship Id="rId22" Type="http://schemas.openxmlformats.org/officeDocument/2006/relationships/image" Target="../media/image28.wmf"/><Relationship Id="rId27" Type="http://schemas.openxmlformats.org/officeDocument/2006/relationships/oleObject" Target="../embeddings/oleObject105.bin"/><Relationship Id="rId30" Type="http://schemas.openxmlformats.org/officeDocument/2006/relationships/oleObject" Target="../embeddings/oleObject10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108.bin"/><Relationship Id="rId7" Type="http://schemas.openxmlformats.org/officeDocument/2006/relationships/oleObject" Target="../embeddings/oleObject110.bin"/><Relationship Id="rId12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09.bin"/><Relationship Id="rId10" Type="http://schemas.openxmlformats.org/officeDocument/2006/relationships/oleObject" Target="../embeddings/oleObject112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11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1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11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25.bin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0" Type="http://schemas.openxmlformats.org/officeDocument/2006/relationships/image" Target="../media/image17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123.bin"/><Relationship Id="rId14" Type="http://schemas.openxmlformats.org/officeDocument/2006/relationships/image" Target="../media/image4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31.bin"/><Relationship Id="rId18" Type="http://schemas.openxmlformats.org/officeDocument/2006/relationships/image" Target="../media/image48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7.bin"/><Relationship Id="rId15" Type="http://schemas.openxmlformats.org/officeDocument/2006/relationships/oleObject" Target="../embeddings/oleObject132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134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129.bin"/><Relationship Id="rId14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140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135.bin"/><Relationship Id="rId21" Type="http://schemas.openxmlformats.org/officeDocument/2006/relationships/oleObject" Target="../embeddings/oleObject144.bin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5" Type="http://schemas.openxmlformats.org/officeDocument/2006/relationships/oleObject" Target="../embeddings/oleObject141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143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138.bin"/><Relationship Id="rId14" Type="http://schemas.openxmlformats.org/officeDocument/2006/relationships/image" Target="../media/image16.wmf"/><Relationship Id="rId22" Type="http://schemas.openxmlformats.org/officeDocument/2006/relationships/image" Target="../media/image5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150.bin"/><Relationship Id="rId18" Type="http://schemas.openxmlformats.org/officeDocument/2006/relationships/image" Target="../media/image18.wmf"/><Relationship Id="rId3" Type="http://schemas.openxmlformats.org/officeDocument/2006/relationships/oleObject" Target="../embeddings/oleObject145.bin"/><Relationship Id="rId21" Type="http://schemas.openxmlformats.org/officeDocument/2006/relationships/oleObject" Target="../embeddings/oleObject154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5" Type="http://schemas.openxmlformats.org/officeDocument/2006/relationships/oleObject" Target="../embeddings/oleObject151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153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148.bin"/><Relationship Id="rId14" Type="http://schemas.openxmlformats.org/officeDocument/2006/relationships/image" Target="../media/image16.wmf"/><Relationship Id="rId22" Type="http://schemas.openxmlformats.org/officeDocument/2006/relationships/image" Target="../media/image5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160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155.bin"/><Relationship Id="rId21" Type="http://schemas.openxmlformats.org/officeDocument/2006/relationships/oleObject" Target="../embeddings/oleObject164.bin"/><Relationship Id="rId7" Type="http://schemas.openxmlformats.org/officeDocument/2006/relationships/oleObject" Target="../embeddings/oleObject157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6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20" Type="http://schemas.openxmlformats.org/officeDocument/2006/relationships/image" Target="../media/image44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159.bin"/><Relationship Id="rId24" Type="http://schemas.openxmlformats.org/officeDocument/2006/relationships/image" Target="../media/image53.wmf"/><Relationship Id="rId5" Type="http://schemas.openxmlformats.org/officeDocument/2006/relationships/oleObject" Target="../embeddings/oleObject156.bin"/><Relationship Id="rId15" Type="http://schemas.openxmlformats.org/officeDocument/2006/relationships/oleObject" Target="../embeddings/oleObject161.bin"/><Relationship Id="rId23" Type="http://schemas.openxmlformats.org/officeDocument/2006/relationships/oleObject" Target="../embeddings/oleObject165.bin"/><Relationship Id="rId10" Type="http://schemas.openxmlformats.org/officeDocument/2006/relationships/image" Target="../media/image52.wmf"/><Relationship Id="rId19" Type="http://schemas.openxmlformats.org/officeDocument/2006/relationships/oleObject" Target="../embeddings/oleObject163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158.bin"/><Relationship Id="rId14" Type="http://schemas.openxmlformats.org/officeDocument/2006/relationships/image" Target="../media/image17.wmf"/><Relationship Id="rId22" Type="http://schemas.openxmlformats.org/officeDocument/2006/relationships/image" Target="../media/image4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0.bin"/><Relationship Id="rId13" Type="http://schemas.openxmlformats.org/officeDocument/2006/relationships/oleObject" Target="../embeddings/oleObject175.bin"/><Relationship Id="rId18" Type="http://schemas.openxmlformats.org/officeDocument/2006/relationships/oleObject" Target="../embeddings/oleObject178.bin"/><Relationship Id="rId26" Type="http://schemas.openxmlformats.org/officeDocument/2006/relationships/image" Target="../media/image9.wmf"/><Relationship Id="rId3" Type="http://schemas.openxmlformats.org/officeDocument/2006/relationships/oleObject" Target="../embeddings/oleObject166.bin"/><Relationship Id="rId21" Type="http://schemas.openxmlformats.org/officeDocument/2006/relationships/oleObject" Target="../embeddings/oleObject181.bin"/><Relationship Id="rId7" Type="http://schemas.openxmlformats.org/officeDocument/2006/relationships/oleObject" Target="../embeddings/oleObject169.bin"/><Relationship Id="rId12" Type="http://schemas.openxmlformats.org/officeDocument/2006/relationships/oleObject" Target="../embeddings/oleObject174.bin"/><Relationship Id="rId17" Type="http://schemas.openxmlformats.org/officeDocument/2006/relationships/image" Target="../media/image8.wmf"/><Relationship Id="rId25" Type="http://schemas.openxmlformats.org/officeDocument/2006/relationships/oleObject" Target="../embeddings/oleObject18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7.bin"/><Relationship Id="rId20" Type="http://schemas.openxmlformats.org/officeDocument/2006/relationships/oleObject" Target="../embeddings/oleObject180.bin"/><Relationship Id="rId29" Type="http://schemas.openxmlformats.org/officeDocument/2006/relationships/oleObject" Target="../embeddings/oleObject188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68.bin"/><Relationship Id="rId11" Type="http://schemas.openxmlformats.org/officeDocument/2006/relationships/oleObject" Target="../embeddings/oleObject173.bin"/><Relationship Id="rId24" Type="http://schemas.openxmlformats.org/officeDocument/2006/relationships/oleObject" Target="../embeddings/oleObject184.bin"/><Relationship Id="rId5" Type="http://schemas.openxmlformats.org/officeDocument/2006/relationships/oleObject" Target="../embeddings/oleObject167.bin"/><Relationship Id="rId15" Type="http://schemas.openxmlformats.org/officeDocument/2006/relationships/image" Target="../media/image7.wmf"/><Relationship Id="rId23" Type="http://schemas.openxmlformats.org/officeDocument/2006/relationships/oleObject" Target="../embeddings/oleObject183.bin"/><Relationship Id="rId28" Type="http://schemas.openxmlformats.org/officeDocument/2006/relationships/oleObject" Target="../embeddings/oleObject187.bin"/><Relationship Id="rId10" Type="http://schemas.openxmlformats.org/officeDocument/2006/relationships/oleObject" Target="../embeddings/oleObject172.bin"/><Relationship Id="rId19" Type="http://schemas.openxmlformats.org/officeDocument/2006/relationships/oleObject" Target="../embeddings/oleObject179.bin"/><Relationship Id="rId31" Type="http://schemas.openxmlformats.org/officeDocument/2006/relationships/oleObject" Target="../embeddings/oleObject190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171.bin"/><Relationship Id="rId14" Type="http://schemas.openxmlformats.org/officeDocument/2006/relationships/oleObject" Target="../embeddings/oleObject176.bin"/><Relationship Id="rId22" Type="http://schemas.openxmlformats.org/officeDocument/2006/relationships/oleObject" Target="../embeddings/oleObject182.bin"/><Relationship Id="rId27" Type="http://schemas.openxmlformats.org/officeDocument/2006/relationships/oleObject" Target="../embeddings/oleObject186.bin"/><Relationship Id="rId30" Type="http://schemas.openxmlformats.org/officeDocument/2006/relationships/oleObject" Target="../embeddings/oleObject189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191.bin"/><Relationship Id="rId7" Type="http://schemas.openxmlformats.org/officeDocument/2006/relationships/oleObject" Target="../embeddings/oleObject1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195.bin"/><Relationship Id="rId5" Type="http://schemas.openxmlformats.org/officeDocument/2006/relationships/oleObject" Target="../embeddings/oleObject192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194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0.bin"/><Relationship Id="rId13" Type="http://schemas.openxmlformats.org/officeDocument/2006/relationships/oleObject" Target="../embeddings/oleObject205.bin"/><Relationship Id="rId3" Type="http://schemas.openxmlformats.org/officeDocument/2006/relationships/oleObject" Target="../embeddings/oleObject196.bin"/><Relationship Id="rId7" Type="http://schemas.openxmlformats.org/officeDocument/2006/relationships/oleObject" Target="../embeddings/oleObject199.bin"/><Relationship Id="rId12" Type="http://schemas.openxmlformats.org/officeDocument/2006/relationships/oleObject" Target="../embeddings/oleObject2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98.bin"/><Relationship Id="rId11" Type="http://schemas.openxmlformats.org/officeDocument/2006/relationships/oleObject" Target="../embeddings/oleObject203.bin"/><Relationship Id="rId5" Type="http://schemas.openxmlformats.org/officeDocument/2006/relationships/oleObject" Target="../embeddings/oleObject197.bin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202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201.bin"/><Relationship Id="rId14" Type="http://schemas.openxmlformats.org/officeDocument/2006/relationships/oleObject" Target="../embeddings/oleObject20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1.bin"/><Relationship Id="rId13" Type="http://schemas.openxmlformats.org/officeDocument/2006/relationships/oleObject" Target="../embeddings/oleObject216.bin"/><Relationship Id="rId18" Type="http://schemas.openxmlformats.org/officeDocument/2006/relationships/oleObject" Target="../embeddings/oleObject220.bin"/><Relationship Id="rId3" Type="http://schemas.openxmlformats.org/officeDocument/2006/relationships/oleObject" Target="../embeddings/oleObject207.bin"/><Relationship Id="rId21" Type="http://schemas.openxmlformats.org/officeDocument/2006/relationships/oleObject" Target="../embeddings/oleObject223.bin"/><Relationship Id="rId7" Type="http://schemas.openxmlformats.org/officeDocument/2006/relationships/oleObject" Target="../embeddings/oleObject210.bin"/><Relationship Id="rId12" Type="http://schemas.openxmlformats.org/officeDocument/2006/relationships/oleObject" Target="../embeddings/oleObject215.bin"/><Relationship Id="rId17" Type="http://schemas.openxmlformats.org/officeDocument/2006/relationships/oleObject" Target="../embeddings/oleObject21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8.bin"/><Relationship Id="rId20" Type="http://schemas.openxmlformats.org/officeDocument/2006/relationships/oleObject" Target="../embeddings/oleObject222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9.bin"/><Relationship Id="rId11" Type="http://schemas.openxmlformats.org/officeDocument/2006/relationships/oleObject" Target="../embeddings/oleObject214.bin"/><Relationship Id="rId24" Type="http://schemas.openxmlformats.org/officeDocument/2006/relationships/image" Target="../media/image60.wmf"/><Relationship Id="rId5" Type="http://schemas.openxmlformats.org/officeDocument/2006/relationships/oleObject" Target="../embeddings/oleObject208.bin"/><Relationship Id="rId15" Type="http://schemas.openxmlformats.org/officeDocument/2006/relationships/image" Target="../media/image8.wmf"/><Relationship Id="rId23" Type="http://schemas.openxmlformats.org/officeDocument/2006/relationships/oleObject" Target="../embeddings/oleObject225.bin"/><Relationship Id="rId10" Type="http://schemas.openxmlformats.org/officeDocument/2006/relationships/oleObject" Target="../embeddings/oleObject213.bin"/><Relationship Id="rId19" Type="http://schemas.openxmlformats.org/officeDocument/2006/relationships/oleObject" Target="../embeddings/oleObject221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212.bin"/><Relationship Id="rId14" Type="http://schemas.openxmlformats.org/officeDocument/2006/relationships/oleObject" Target="../embeddings/oleObject217.bin"/><Relationship Id="rId22" Type="http://schemas.openxmlformats.org/officeDocument/2006/relationships/oleObject" Target="../embeddings/oleObject224.bin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34.bin"/><Relationship Id="rId18" Type="http://schemas.openxmlformats.org/officeDocument/2006/relationships/oleObject" Target="../embeddings/oleObject238.bin"/><Relationship Id="rId26" Type="http://schemas.openxmlformats.org/officeDocument/2006/relationships/oleObject" Target="../embeddings/oleObject245.bin"/><Relationship Id="rId3" Type="http://schemas.openxmlformats.org/officeDocument/2006/relationships/oleObject" Target="../embeddings/oleObject226.bin"/><Relationship Id="rId21" Type="http://schemas.openxmlformats.org/officeDocument/2006/relationships/oleObject" Target="../embeddings/oleObject240.bin"/><Relationship Id="rId7" Type="http://schemas.openxmlformats.org/officeDocument/2006/relationships/oleObject" Target="../embeddings/oleObject228.bin"/><Relationship Id="rId12" Type="http://schemas.openxmlformats.org/officeDocument/2006/relationships/oleObject" Target="../embeddings/oleObject233.bin"/><Relationship Id="rId17" Type="http://schemas.openxmlformats.org/officeDocument/2006/relationships/image" Target="../media/image7.wmf"/><Relationship Id="rId25" Type="http://schemas.openxmlformats.org/officeDocument/2006/relationships/oleObject" Target="../embeddings/oleObject244.bin"/><Relationship Id="rId33" Type="http://schemas.openxmlformats.org/officeDocument/2006/relationships/oleObject" Target="../embeddings/oleObject25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7.bin"/><Relationship Id="rId20" Type="http://schemas.openxmlformats.org/officeDocument/2006/relationships/oleObject" Target="../embeddings/oleObject239.bin"/><Relationship Id="rId29" Type="http://schemas.openxmlformats.org/officeDocument/2006/relationships/oleObject" Target="../embeddings/oleObject247.bin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232.bin"/><Relationship Id="rId24" Type="http://schemas.openxmlformats.org/officeDocument/2006/relationships/oleObject" Target="../embeddings/oleObject243.bin"/><Relationship Id="rId32" Type="http://schemas.openxmlformats.org/officeDocument/2006/relationships/oleObject" Target="../embeddings/oleObject250.bin"/><Relationship Id="rId5" Type="http://schemas.openxmlformats.org/officeDocument/2006/relationships/oleObject" Target="../embeddings/oleObject227.bin"/><Relationship Id="rId15" Type="http://schemas.openxmlformats.org/officeDocument/2006/relationships/oleObject" Target="../embeddings/oleObject236.bin"/><Relationship Id="rId23" Type="http://schemas.openxmlformats.org/officeDocument/2006/relationships/oleObject" Target="../embeddings/oleObject242.bin"/><Relationship Id="rId28" Type="http://schemas.openxmlformats.org/officeDocument/2006/relationships/image" Target="../media/image9.wmf"/><Relationship Id="rId10" Type="http://schemas.openxmlformats.org/officeDocument/2006/relationships/oleObject" Target="../embeddings/oleObject231.bin"/><Relationship Id="rId19" Type="http://schemas.openxmlformats.org/officeDocument/2006/relationships/image" Target="../media/image8.wmf"/><Relationship Id="rId31" Type="http://schemas.openxmlformats.org/officeDocument/2006/relationships/oleObject" Target="../embeddings/oleObject249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230.bin"/><Relationship Id="rId14" Type="http://schemas.openxmlformats.org/officeDocument/2006/relationships/oleObject" Target="../embeddings/oleObject235.bin"/><Relationship Id="rId22" Type="http://schemas.openxmlformats.org/officeDocument/2006/relationships/oleObject" Target="../embeddings/oleObject241.bin"/><Relationship Id="rId27" Type="http://schemas.openxmlformats.org/officeDocument/2006/relationships/oleObject" Target="../embeddings/oleObject246.bin"/><Relationship Id="rId30" Type="http://schemas.openxmlformats.org/officeDocument/2006/relationships/oleObject" Target="../embeddings/oleObject248.bin"/><Relationship Id="rId8" Type="http://schemas.openxmlformats.org/officeDocument/2006/relationships/oleObject" Target="../embeddings/oleObject22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5.bin"/><Relationship Id="rId13" Type="http://schemas.openxmlformats.org/officeDocument/2006/relationships/oleObject" Target="../embeddings/oleObject260.bin"/><Relationship Id="rId3" Type="http://schemas.openxmlformats.org/officeDocument/2006/relationships/oleObject" Target="../embeddings/oleObject252.bin"/><Relationship Id="rId7" Type="http://schemas.openxmlformats.org/officeDocument/2006/relationships/oleObject" Target="../embeddings/oleObject254.bin"/><Relationship Id="rId12" Type="http://schemas.openxmlformats.org/officeDocument/2006/relationships/oleObject" Target="../embeddings/oleObject2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258.bin"/><Relationship Id="rId5" Type="http://schemas.openxmlformats.org/officeDocument/2006/relationships/oleObject" Target="../embeddings/oleObject253.bin"/><Relationship Id="rId15" Type="http://schemas.openxmlformats.org/officeDocument/2006/relationships/oleObject" Target="../embeddings/oleObject262.bin"/><Relationship Id="rId10" Type="http://schemas.openxmlformats.org/officeDocument/2006/relationships/oleObject" Target="../embeddings/oleObject257.bin"/><Relationship Id="rId4" Type="http://schemas.openxmlformats.org/officeDocument/2006/relationships/image" Target="../media/image62.wmf"/><Relationship Id="rId9" Type="http://schemas.openxmlformats.org/officeDocument/2006/relationships/oleObject" Target="../embeddings/oleObject256.bin"/><Relationship Id="rId14" Type="http://schemas.openxmlformats.org/officeDocument/2006/relationships/oleObject" Target="../embeddings/oleObject26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3.bin"/><Relationship Id="rId7" Type="http://schemas.openxmlformats.org/officeDocument/2006/relationships/oleObject" Target="../embeddings/oleObject2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264.bin"/><Relationship Id="rId4" Type="http://schemas.openxmlformats.org/officeDocument/2006/relationships/image" Target="../media/image6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267.bin"/><Relationship Id="rId4" Type="http://schemas.openxmlformats.org/officeDocument/2006/relationships/image" Target="../media/image6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269.bin"/><Relationship Id="rId4" Type="http://schemas.openxmlformats.org/officeDocument/2006/relationships/image" Target="../media/image6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268.bin"/><Relationship Id="rId7" Type="http://schemas.openxmlformats.org/officeDocument/2006/relationships/oleObject" Target="../embeddings/oleObject2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270.bin"/><Relationship Id="rId4" Type="http://schemas.openxmlformats.org/officeDocument/2006/relationships/image" Target="../media/image6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oleObject" Target="../embeddings/oleObject272.bin"/><Relationship Id="rId7" Type="http://schemas.openxmlformats.org/officeDocument/2006/relationships/oleObject" Target="../embeddings/oleObject27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273.bin"/><Relationship Id="rId4" Type="http://schemas.openxmlformats.org/officeDocument/2006/relationships/image" Target="../media/image6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280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275.bin"/><Relationship Id="rId21" Type="http://schemas.openxmlformats.org/officeDocument/2006/relationships/oleObject" Target="../embeddings/oleObject284.bin"/><Relationship Id="rId7" Type="http://schemas.openxmlformats.org/officeDocument/2006/relationships/oleObject" Target="../embeddings/oleObject277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8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20" Type="http://schemas.openxmlformats.org/officeDocument/2006/relationships/image" Target="../media/image74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279.bin"/><Relationship Id="rId5" Type="http://schemas.openxmlformats.org/officeDocument/2006/relationships/oleObject" Target="../embeddings/oleObject276.bin"/><Relationship Id="rId15" Type="http://schemas.openxmlformats.org/officeDocument/2006/relationships/oleObject" Target="../embeddings/oleObject281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83.bin"/><Relationship Id="rId4" Type="http://schemas.openxmlformats.org/officeDocument/2006/relationships/image" Target="../media/image71.wmf"/><Relationship Id="rId9" Type="http://schemas.openxmlformats.org/officeDocument/2006/relationships/oleObject" Target="../embeddings/oleObject278.bin"/><Relationship Id="rId14" Type="http://schemas.openxmlformats.org/officeDocument/2006/relationships/image" Target="../media/image73.wmf"/><Relationship Id="rId22" Type="http://schemas.openxmlformats.org/officeDocument/2006/relationships/image" Target="../media/image7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8.bin"/><Relationship Id="rId13" Type="http://schemas.openxmlformats.org/officeDocument/2006/relationships/oleObject" Target="../embeddings/oleObject291.bin"/><Relationship Id="rId18" Type="http://schemas.openxmlformats.org/officeDocument/2006/relationships/oleObject" Target="../embeddings/oleObject294.bin"/><Relationship Id="rId3" Type="http://schemas.openxmlformats.org/officeDocument/2006/relationships/oleObject" Target="../embeddings/oleObject285.bin"/><Relationship Id="rId7" Type="http://schemas.openxmlformats.org/officeDocument/2006/relationships/oleObject" Target="../embeddings/oleObject287.bin"/><Relationship Id="rId12" Type="http://schemas.openxmlformats.org/officeDocument/2006/relationships/oleObject" Target="../embeddings/oleObject290.bin"/><Relationship Id="rId17" Type="http://schemas.openxmlformats.org/officeDocument/2006/relationships/oleObject" Target="../embeddings/oleObject29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.wmf"/><Relationship Id="rId20" Type="http://schemas.openxmlformats.org/officeDocument/2006/relationships/oleObject" Target="../embeddings/oleObject296.bin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7.wmf"/><Relationship Id="rId11" Type="http://schemas.openxmlformats.org/officeDocument/2006/relationships/image" Target="../media/image79.wmf"/><Relationship Id="rId5" Type="http://schemas.openxmlformats.org/officeDocument/2006/relationships/oleObject" Target="../embeddings/oleObject286.bin"/><Relationship Id="rId15" Type="http://schemas.openxmlformats.org/officeDocument/2006/relationships/oleObject" Target="../embeddings/oleObject292.bin"/><Relationship Id="rId10" Type="http://schemas.openxmlformats.org/officeDocument/2006/relationships/oleObject" Target="../embeddings/oleObject289.bin"/><Relationship Id="rId19" Type="http://schemas.openxmlformats.org/officeDocument/2006/relationships/oleObject" Target="../embeddings/oleObject295.bin"/><Relationship Id="rId4" Type="http://schemas.openxmlformats.org/officeDocument/2006/relationships/image" Target="../media/image76.wmf"/><Relationship Id="rId9" Type="http://schemas.openxmlformats.org/officeDocument/2006/relationships/image" Target="../media/image78.wmf"/><Relationship Id="rId14" Type="http://schemas.openxmlformats.org/officeDocument/2006/relationships/image" Target="../media/image80.wmf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02.bin"/><Relationship Id="rId18" Type="http://schemas.openxmlformats.org/officeDocument/2006/relationships/image" Target="../media/image87.wmf"/><Relationship Id="rId26" Type="http://schemas.openxmlformats.org/officeDocument/2006/relationships/image" Target="../media/image16.wmf"/><Relationship Id="rId39" Type="http://schemas.openxmlformats.org/officeDocument/2006/relationships/oleObject" Target="../embeddings/oleObject315.bin"/><Relationship Id="rId21" Type="http://schemas.openxmlformats.org/officeDocument/2006/relationships/oleObject" Target="../embeddings/oleObject306.bin"/><Relationship Id="rId34" Type="http://schemas.openxmlformats.org/officeDocument/2006/relationships/image" Target="../media/image20.wmf"/><Relationship Id="rId42" Type="http://schemas.openxmlformats.org/officeDocument/2006/relationships/image" Target="../media/image93.wmf"/><Relationship Id="rId7" Type="http://schemas.openxmlformats.org/officeDocument/2006/relationships/oleObject" Target="../embeddings/oleObject29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6.wmf"/><Relationship Id="rId20" Type="http://schemas.openxmlformats.org/officeDocument/2006/relationships/image" Target="../media/image88.wmf"/><Relationship Id="rId29" Type="http://schemas.openxmlformats.org/officeDocument/2006/relationships/oleObject" Target="../embeddings/oleObject310.bin"/><Relationship Id="rId41" Type="http://schemas.openxmlformats.org/officeDocument/2006/relationships/oleObject" Target="../embeddings/oleObject316.bin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301.bin"/><Relationship Id="rId24" Type="http://schemas.openxmlformats.org/officeDocument/2006/relationships/image" Target="../media/image90.wmf"/><Relationship Id="rId32" Type="http://schemas.openxmlformats.org/officeDocument/2006/relationships/image" Target="../media/image73.wmf"/><Relationship Id="rId37" Type="http://schemas.openxmlformats.org/officeDocument/2006/relationships/oleObject" Target="../embeddings/oleObject314.bin"/><Relationship Id="rId40" Type="http://schemas.openxmlformats.org/officeDocument/2006/relationships/image" Target="../media/image92.wmf"/><Relationship Id="rId5" Type="http://schemas.openxmlformats.org/officeDocument/2006/relationships/oleObject" Target="../embeddings/oleObject298.bin"/><Relationship Id="rId15" Type="http://schemas.openxmlformats.org/officeDocument/2006/relationships/oleObject" Target="../embeddings/oleObject303.bin"/><Relationship Id="rId23" Type="http://schemas.openxmlformats.org/officeDocument/2006/relationships/oleObject" Target="../embeddings/oleObject307.bin"/><Relationship Id="rId28" Type="http://schemas.openxmlformats.org/officeDocument/2006/relationships/image" Target="../media/image17.wmf"/><Relationship Id="rId36" Type="http://schemas.openxmlformats.org/officeDocument/2006/relationships/image" Target="../media/image21.wmf"/><Relationship Id="rId10" Type="http://schemas.openxmlformats.org/officeDocument/2006/relationships/image" Target="../media/image83.wmf"/><Relationship Id="rId19" Type="http://schemas.openxmlformats.org/officeDocument/2006/relationships/oleObject" Target="../embeddings/oleObject305.bin"/><Relationship Id="rId31" Type="http://schemas.openxmlformats.org/officeDocument/2006/relationships/oleObject" Target="../embeddings/oleObject311.bin"/><Relationship Id="rId4" Type="http://schemas.openxmlformats.org/officeDocument/2006/relationships/image" Target="../media/image74.wmf"/><Relationship Id="rId9" Type="http://schemas.openxmlformats.org/officeDocument/2006/relationships/oleObject" Target="../embeddings/oleObject300.bin"/><Relationship Id="rId14" Type="http://schemas.openxmlformats.org/officeDocument/2006/relationships/image" Target="../media/image85.wmf"/><Relationship Id="rId22" Type="http://schemas.openxmlformats.org/officeDocument/2006/relationships/image" Target="../media/image89.wmf"/><Relationship Id="rId27" Type="http://schemas.openxmlformats.org/officeDocument/2006/relationships/oleObject" Target="../embeddings/oleObject309.bin"/><Relationship Id="rId30" Type="http://schemas.openxmlformats.org/officeDocument/2006/relationships/image" Target="../media/image18.wmf"/><Relationship Id="rId35" Type="http://schemas.openxmlformats.org/officeDocument/2006/relationships/oleObject" Target="../embeddings/oleObject313.bin"/><Relationship Id="rId8" Type="http://schemas.openxmlformats.org/officeDocument/2006/relationships/image" Target="../media/image82.wmf"/><Relationship Id="rId3" Type="http://schemas.openxmlformats.org/officeDocument/2006/relationships/oleObject" Target="../embeddings/oleObject297.bin"/><Relationship Id="rId12" Type="http://schemas.openxmlformats.org/officeDocument/2006/relationships/image" Target="../media/image84.wmf"/><Relationship Id="rId17" Type="http://schemas.openxmlformats.org/officeDocument/2006/relationships/oleObject" Target="../embeddings/oleObject304.bin"/><Relationship Id="rId25" Type="http://schemas.openxmlformats.org/officeDocument/2006/relationships/oleObject" Target="../embeddings/oleObject308.bin"/><Relationship Id="rId33" Type="http://schemas.openxmlformats.org/officeDocument/2006/relationships/oleObject" Target="../embeddings/oleObject312.bin"/><Relationship Id="rId38" Type="http://schemas.openxmlformats.org/officeDocument/2006/relationships/image" Target="../media/image91.wmf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22.bin"/><Relationship Id="rId18" Type="http://schemas.openxmlformats.org/officeDocument/2006/relationships/image" Target="../media/image74.wmf"/><Relationship Id="rId26" Type="http://schemas.openxmlformats.org/officeDocument/2006/relationships/oleObject" Target="../embeddings/oleObject330.bin"/><Relationship Id="rId39" Type="http://schemas.openxmlformats.org/officeDocument/2006/relationships/image" Target="../media/image83.wmf"/><Relationship Id="rId21" Type="http://schemas.openxmlformats.org/officeDocument/2006/relationships/image" Target="../media/image94.wmf"/><Relationship Id="rId34" Type="http://schemas.openxmlformats.org/officeDocument/2006/relationships/oleObject" Target="../embeddings/oleObject334.bin"/><Relationship Id="rId42" Type="http://schemas.openxmlformats.org/officeDocument/2006/relationships/oleObject" Target="../embeddings/oleObject338.bin"/><Relationship Id="rId47" Type="http://schemas.openxmlformats.org/officeDocument/2006/relationships/image" Target="../media/image93.wmf"/><Relationship Id="rId7" Type="http://schemas.openxmlformats.org/officeDocument/2006/relationships/oleObject" Target="../embeddings/oleObject31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29" Type="http://schemas.openxmlformats.org/officeDocument/2006/relationships/image" Target="../media/image87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321.bin"/><Relationship Id="rId24" Type="http://schemas.openxmlformats.org/officeDocument/2006/relationships/oleObject" Target="../embeddings/oleObject329.bin"/><Relationship Id="rId32" Type="http://schemas.openxmlformats.org/officeDocument/2006/relationships/oleObject" Target="../embeddings/oleObject333.bin"/><Relationship Id="rId37" Type="http://schemas.openxmlformats.org/officeDocument/2006/relationships/image" Target="../media/image95.wmf"/><Relationship Id="rId40" Type="http://schemas.openxmlformats.org/officeDocument/2006/relationships/oleObject" Target="../embeddings/oleObject337.bin"/><Relationship Id="rId45" Type="http://schemas.openxmlformats.org/officeDocument/2006/relationships/image" Target="../media/image92.wmf"/><Relationship Id="rId5" Type="http://schemas.openxmlformats.org/officeDocument/2006/relationships/oleObject" Target="../embeddings/oleObject318.bin"/><Relationship Id="rId15" Type="http://schemas.openxmlformats.org/officeDocument/2006/relationships/oleObject" Target="../embeddings/oleObject323.bin"/><Relationship Id="rId23" Type="http://schemas.openxmlformats.org/officeDocument/2006/relationships/oleObject" Target="../embeddings/oleObject328.bin"/><Relationship Id="rId28" Type="http://schemas.openxmlformats.org/officeDocument/2006/relationships/oleObject" Target="../embeddings/oleObject331.bin"/><Relationship Id="rId36" Type="http://schemas.openxmlformats.org/officeDocument/2006/relationships/oleObject" Target="../embeddings/oleObject335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325.bin"/><Relationship Id="rId31" Type="http://schemas.openxmlformats.org/officeDocument/2006/relationships/image" Target="../media/image88.wmf"/><Relationship Id="rId44" Type="http://schemas.openxmlformats.org/officeDocument/2006/relationships/oleObject" Target="../embeddings/oleObject339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20.bin"/><Relationship Id="rId14" Type="http://schemas.openxmlformats.org/officeDocument/2006/relationships/image" Target="../media/image20.wmf"/><Relationship Id="rId22" Type="http://schemas.openxmlformats.org/officeDocument/2006/relationships/oleObject" Target="../embeddings/oleObject327.bin"/><Relationship Id="rId27" Type="http://schemas.openxmlformats.org/officeDocument/2006/relationships/image" Target="../media/image86.wmf"/><Relationship Id="rId30" Type="http://schemas.openxmlformats.org/officeDocument/2006/relationships/oleObject" Target="../embeddings/oleObject332.bin"/><Relationship Id="rId35" Type="http://schemas.openxmlformats.org/officeDocument/2006/relationships/image" Target="../media/image90.wmf"/><Relationship Id="rId43" Type="http://schemas.openxmlformats.org/officeDocument/2006/relationships/image" Target="../media/image91.wmf"/><Relationship Id="rId8" Type="http://schemas.openxmlformats.org/officeDocument/2006/relationships/image" Target="../media/image17.wmf"/><Relationship Id="rId3" Type="http://schemas.openxmlformats.org/officeDocument/2006/relationships/oleObject" Target="../embeddings/oleObject317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324.bin"/><Relationship Id="rId25" Type="http://schemas.openxmlformats.org/officeDocument/2006/relationships/image" Target="../media/image85.wmf"/><Relationship Id="rId33" Type="http://schemas.openxmlformats.org/officeDocument/2006/relationships/image" Target="../media/image89.wmf"/><Relationship Id="rId38" Type="http://schemas.openxmlformats.org/officeDocument/2006/relationships/oleObject" Target="../embeddings/oleObject336.bin"/><Relationship Id="rId46" Type="http://schemas.openxmlformats.org/officeDocument/2006/relationships/oleObject" Target="../embeddings/oleObject340.bin"/><Relationship Id="rId20" Type="http://schemas.openxmlformats.org/officeDocument/2006/relationships/oleObject" Target="../embeddings/oleObject326.bin"/><Relationship Id="rId41" Type="http://schemas.openxmlformats.org/officeDocument/2006/relationships/image" Target="../media/image8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46.bin"/><Relationship Id="rId18" Type="http://schemas.openxmlformats.org/officeDocument/2006/relationships/image" Target="../media/image74.wmf"/><Relationship Id="rId26" Type="http://schemas.openxmlformats.org/officeDocument/2006/relationships/oleObject" Target="../embeddings/oleObject353.bin"/><Relationship Id="rId39" Type="http://schemas.openxmlformats.org/officeDocument/2006/relationships/image" Target="../media/image98.wmf"/><Relationship Id="rId21" Type="http://schemas.openxmlformats.org/officeDocument/2006/relationships/oleObject" Target="../embeddings/oleObject350.bin"/><Relationship Id="rId34" Type="http://schemas.openxmlformats.org/officeDocument/2006/relationships/oleObject" Target="../embeddings/oleObject357.bin"/><Relationship Id="rId42" Type="http://schemas.openxmlformats.org/officeDocument/2006/relationships/oleObject" Target="../embeddings/oleObject361.bin"/><Relationship Id="rId47" Type="http://schemas.openxmlformats.org/officeDocument/2006/relationships/image" Target="../media/image88.wmf"/><Relationship Id="rId50" Type="http://schemas.openxmlformats.org/officeDocument/2006/relationships/oleObject" Target="../embeddings/oleObject365.bin"/><Relationship Id="rId7" Type="http://schemas.openxmlformats.org/officeDocument/2006/relationships/oleObject" Target="../embeddings/oleObject34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29" Type="http://schemas.openxmlformats.org/officeDocument/2006/relationships/image" Target="../media/image95.wmf"/><Relationship Id="rId11" Type="http://schemas.openxmlformats.org/officeDocument/2006/relationships/oleObject" Target="../embeddings/oleObject345.bin"/><Relationship Id="rId24" Type="http://schemas.openxmlformats.org/officeDocument/2006/relationships/oleObject" Target="../embeddings/oleObject352.bin"/><Relationship Id="rId32" Type="http://schemas.openxmlformats.org/officeDocument/2006/relationships/oleObject" Target="../embeddings/oleObject356.bin"/><Relationship Id="rId37" Type="http://schemas.openxmlformats.org/officeDocument/2006/relationships/image" Target="../media/image97.wmf"/><Relationship Id="rId40" Type="http://schemas.openxmlformats.org/officeDocument/2006/relationships/oleObject" Target="../embeddings/oleObject360.bin"/><Relationship Id="rId45" Type="http://schemas.openxmlformats.org/officeDocument/2006/relationships/image" Target="../media/image87.wmf"/><Relationship Id="rId5" Type="http://schemas.openxmlformats.org/officeDocument/2006/relationships/oleObject" Target="../embeddings/oleObject342.bin"/><Relationship Id="rId15" Type="http://schemas.openxmlformats.org/officeDocument/2006/relationships/oleObject" Target="../embeddings/oleObject347.bin"/><Relationship Id="rId23" Type="http://schemas.openxmlformats.org/officeDocument/2006/relationships/image" Target="../media/image91.wmf"/><Relationship Id="rId28" Type="http://schemas.openxmlformats.org/officeDocument/2006/relationships/oleObject" Target="../embeddings/oleObject354.bin"/><Relationship Id="rId36" Type="http://schemas.openxmlformats.org/officeDocument/2006/relationships/oleObject" Target="../embeddings/oleObject358.bin"/><Relationship Id="rId49" Type="http://schemas.openxmlformats.org/officeDocument/2006/relationships/image" Target="../media/image89.wmf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349.bin"/><Relationship Id="rId31" Type="http://schemas.openxmlformats.org/officeDocument/2006/relationships/image" Target="../media/image83.wmf"/><Relationship Id="rId44" Type="http://schemas.openxmlformats.org/officeDocument/2006/relationships/oleObject" Target="../embeddings/oleObject362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44.bin"/><Relationship Id="rId14" Type="http://schemas.openxmlformats.org/officeDocument/2006/relationships/image" Target="../media/image20.wmf"/><Relationship Id="rId22" Type="http://schemas.openxmlformats.org/officeDocument/2006/relationships/oleObject" Target="../embeddings/oleObject351.bin"/><Relationship Id="rId27" Type="http://schemas.openxmlformats.org/officeDocument/2006/relationships/image" Target="../media/image93.wmf"/><Relationship Id="rId30" Type="http://schemas.openxmlformats.org/officeDocument/2006/relationships/oleObject" Target="../embeddings/oleObject355.bin"/><Relationship Id="rId35" Type="http://schemas.openxmlformats.org/officeDocument/2006/relationships/image" Target="../media/image96.wmf"/><Relationship Id="rId43" Type="http://schemas.openxmlformats.org/officeDocument/2006/relationships/image" Target="../media/image86.wmf"/><Relationship Id="rId48" Type="http://schemas.openxmlformats.org/officeDocument/2006/relationships/oleObject" Target="../embeddings/oleObject364.bin"/><Relationship Id="rId8" Type="http://schemas.openxmlformats.org/officeDocument/2006/relationships/image" Target="../media/image17.wmf"/><Relationship Id="rId51" Type="http://schemas.openxmlformats.org/officeDocument/2006/relationships/image" Target="../media/image90.wmf"/><Relationship Id="rId3" Type="http://schemas.openxmlformats.org/officeDocument/2006/relationships/oleObject" Target="../embeddings/oleObject341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348.bin"/><Relationship Id="rId25" Type="http://schemas.openxmlformats.org/officeDocument/2006/relationships/image" Target="../media/image92.wmf"/><Relationship Id="rId33" Type="http://schemas.openxmlformats.org/officeDocument/2006/relationships/image" Target="../media/image84.wmf"/><Relationship Id="rId38" Type="http://schemas.openxmlformats.org/officeDocument/2006/relationships/oleObject" Target="../embeddings/oleObject359.bin"/><Relationship Id="rId46" Type="http://schemas.openxmlformats.org/officeDocument/2006/relationships/oleObject" Target="../embeddings/oleObject363.bin"/><Relationship Id="rId20" Type="http://schemas.openxmlformats.org/officeDocument/2006/relationships/image" Target="../media/image94.wmf"/><Relationship Id="rId41" Type="http://schemas.openxmlformats.org/officeDocument/2006/relationships/image" Target="../media/image85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6.wmf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71.bin"/><Relationship Id="rId18" Type="http://schemas.openxmlformats.org/officeDocument/2006/relationships/image" Target="../media/image74.wmf"/><Relationship Id="rId26" Type="http://schemas.openxmlformats.org/officeDocument/2006/relationships/oleObject" Target="../embeddings/oleObject378.bin"/><Relationship Id="rId39" Type="http://schemas.openxmlformats.org/officeDocument/2006/relationships/image" Target="../media/image98.wmf"/><Relationship Id="rId21" Type="http://schemas.openxmlformats.org/officeDocument/2006/relationships/oleObject" Target="../embeddings/oleObject375.bin"/><Relationship Id="rId34" Type="http://schemas.openxmlformats.org/officeDocument/2006/relationships/oleObject" Target="../embeddings/oleObject382.bin"/><Relationship Id="rId42" Type="http://schemas.openxmlformats.org/officeDocument/2006/relationships/oleObject" Target="../embeddings/oleObject386.bin"/><Relationship Id="rId47" Type="http://schemas.openxmlformats.org/officeDocument/2006/relationships/oleObject" Target="../embeddings/oleObject389.bin"/><Relationship Id="rId50" Type="http://schemas.openxmlformats.org/officeDocument/2006/relationships/image" Target="../media/image86.wmf"/><Relationship Id="rId55" Type="http://schemas.openxmlformats.org/officeDocument/2006/relationships/oleObject" Target="../embeddings/oleObject393.bin"/><Relationship Id="rId7" Type="http://schemas.openxmlformats.org/officeDocument/2006/relationships/oleObject" Target="../embeddings/oleObject36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29" Type="http://schemas.openxmlformats.org/officeDocument/2006/relationships/image" Target="../media/image95.wmf"/><Relationship Id="rId11" Type="http://schemas.openxmlformats.org/officeDocument/2006/relationships/oleObject" Target="../embeddings/oleObject370.bin"/><Relationship Id="rId24" Type="http://schemas.openxmlformats.org/officeDocument/2006/relationships/oleObject" Target="../embeddings/oleObject377.bin"/><Relationship Id="rId32" Type="http://schemas.openxmlformats.org/officeDocument/2006/relationships/oleObject" Target="../embeddings/oleObject381.bin"/><Relationship Id="rId37" Type="http://schemas.openxmlformats.org/officeDocument/2006/relationships/image" Target="../media/image97.wmf"/><Relationship Id="rId40" Type="http://schemas.openxmlformats.org/officeDocument/2006/relationships/oleObject" Target="../embeddings/oleObject385.bin"/><Relationship Id="rId45" Type="http://schemas.openxmlformats.org/officeDocument/2006/relationships/image" Target="../media/image101.wmf"/><Relationship Id="rId53" Type="http://schemas.openxmlformats.org/officeDocument/2006/relationships/oleObject" Target="../embeddings/oleObject392.bin"/><Relationship Id="rId58" Type="http://schemas.openxmlformats.org/officeDocument/2006/relationships/image" Target="../media/image90.wmf"/><Relationship Id="rId5" Type="http://schemas.openxmlformats.org/officeDocument/2006/relationships/oleObject" Target="../embeddings/oleObject367.bin"/><Relationship Id="rId19" Type="http://schemas.openxmlformats.org/officeDocument/2006/relationships/oleObject" Target="../embeddings/oleObject374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69.bin"/><Relationship Id="rId14" Type="http://schemas.openxmlformats.org/officeDocument/2006/relationships/image" Target="../media/image20.wmf"/><Relationship Id="rId22" Type="http://schemas.openxmlformats.org/officeDocument/2006/relationships/oleObject" Target="../embeddings/oleObject376.bin"/><Relationship Id="rId27" Type="http://schemas.openxmlformats.org/officeDocument/2006/relationships/image" Target="../media/image93.wmf"/><Relationship Id="rId30" Type="http://schemas.openxmlformats.org/officeDocument/2006/relationships/oleObject" Target="../embeddings/oleObject380.bin"/><Relationship Id="rId35" Type="http://schemas.openxmlformats.org/officeDocument/2006/relationships/image" Target="../media/image96.wmf"/><Relationship Id="rId43" Type="http://schemas.openxmlformats.org/officeDocument/2006/relationships/image" Target="../media/image100.wmf"/><Relationship Id="rId48" Type="http://schemas.openxmlformats.org/officeDocument/2006/relationships/image" Target="../media/image85.wmf"/><Relationship Id="rId56" Type="http://schemas.openxmlformats.org/officeDocument/2006/relationships/image" Target="../media/image89.wmf"/><Relationship Id="rId8" Type="http://schemas.openxmlformats.org/officeDocument/2006/relationships/image" Target="../media/image17.wmf"/><Relationship Id="rId51" Type="http://schemas.openxmlformats.org/officeDocument/2006/relationships/oleObject" Target="../embeddings/oleObject391.bin"/><Relationship Id="rId3" Type="http://schemas.openxmlformats.org/officeDocument/2006/relationships/oleObject" Target="../embeddings/oleObject366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373.bin"/><Relationship Id="rId25" Type="http://schemas.openxmlformats.org/officeDocument/2006/relationships/image" Target="../media/image92.wmf"/><Relationship Id="rId33" Type="http://schemas.openxmlformats.org/officeDocument/2006/relationships/image" Target="../media/image84.wmf"/><Relationship Id="rId38" Type="http://schemas.openxmlformats.org/officeDocument/2006/relationships/oleObject" Target="../embeddings/oleObject384.bin"/><Relationship Id="rId46" Type="http://schemas.openxmlformats.org/officeDocument/2006/relationships/oleObject" Target="../embeddings/oleObject388.bin"/><Relationship Id="rId20" Type="http://schemas.openxmlformats.org/officeDocument/2006/relationships/image" Target="../media/image94.wmf"/><Relationship Id="rId41" Type="http://schemas.openxmlformats.org/officeDocument/2006/relationships/image" Target="../media/image99.wmf"/><Relationship Id="rId54" Type="http://schemas.openxmlformats.org/officeDocument/2006/relationships/image" Target="../media/image88.wmf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6.wmf"/><Relationship Id="rId15" Type="http://schemas.openxmlformats.org/officeDocument/2006/relationships/oleObject" Target="../embeddings/oleObject372.bin"/><Relationship Id="rId23" Type="http://schemas.openxmlformats.org/officeDocument/2006/relationships/image" Target="../media/image91.wmf"/><Relationship Id="rId28" Type="http://schemas.openxmlformats.org/officeDocument/2006/relationships/oleObject" Target="../embeddings/oleObject379.bin"/><Relationship Id="rId36" Type="http://schemas.openxmlformats.org/officeDocument/2006/relationships/oleObject" Target="../embeddings/oleObject383.bin"/><Relationship Id="rId49" Type="http://schemas.openxmlformats.org/officeDocument/2006/relationships/oleObject" Target="../embeddings/oleObject390.bin"/><Relationship Id="rId57" Type="http://schemas.openxmlformats.org/officeDocument/2006/relationships/oleObject" Target="../embeddings/oleObject394.bin"/><Relationship Id="rId10" Type="http://schemas.openxmlformats.org/officeDocument/2006/relationships/image" Target="../media/image18.wmf"/><Relationship Id="rId31" Type="http://schemas.openxmlformats.org/officeDocument/2006/relationships/image" Target="../media/image83.wmf"/><Relationship Id="rId44" Type="http://schemas.openxmlformats.org/officeDocument/2006/relationships/oleObject" Target="../embeddings/oleObject387.bin"/><Relationship Id="rId52" Type="http://schemas.openxmlformats.org/officeDocument/2006/relationships/image" Target="../media/image87.wmf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00.bin"/><Relationship Id="rId18" Type="http://schemas.openxmlformats.org/officeDocument/2006/relationships/image" Target="../media/image74.wmf"/><Relationship Id="rId26" Type="http://schemas.openxmlformats.org/officeDocument/2006/relationships/oleObject" Target="../embeddings/oleObject407.bin"/><Relationship Id="rId39" Type="http://schemas.openxmlformats.org/officeDocument/2006/relationships/image" Target="../media/image98.wmf"/><Relationship Id="rId21" Type="http://schemas.openxmlformats.org/officeDocument/2006/relationships/oleObject" Target="../embeddings/oleObject404.bin"/><Relationship Id="rId34" Type="http://schemas.openxmlformats.org/officeDocument/2006/relationships/oleObject" Target="../embeddings/oleObject411.bin"/><Relationship Id="rId42" Type="http://schemas.openxmlformats.org/officeDocument/2006/relationships/oleObject" Target="../embeddings/oleObject415.bin"/><Relationship Id="rId47" Type="http://schemas.openxmlformats.org/officeDocument/2006/relationships/oleObject" Target="../embeddings/oleObject418.bin"/><Relationship Id="rId50" Type="http://schemas.openxmlformats.org/officeDocument/2006/relationships/image" Target="../media/image86.wmf"/><Relationship Id="rId55" Type="http://schemas.openxmlformats.org/officeDocument/2006/relationships/oleObject" Target="../embeddings/oleObject422.bin"/><Relationship Id="rId7" Type="http://schemas.openxmlformats.org/officeDocument/2006/relationships/oleObject" Target="../embeddings/oleObject39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29" Type="http://schemas.openxmlformats.org/officeDocument/2006/relationships/image" Target="../media/image95.wmf"/><Relationship Id="rId11" Type="http://schemas.openxmlformats.org/officeDocument/2006/relationships/oleObject" Target="../embeddings/oleObject399.bin"/><Relationship Id="rId24" Type="http://schemas.openxmlformats.org/officeDocument/2006/relationships/oleObject" Target="../embeddings/oleObject406.bin"/><Relationship Id="rId32" Type="http://schemas.openxmlformats.org/officeDocument/2006/relationships/oleObject" Target="../embeddings/oleObject410.bin"/><Relationship Id="rId37" Type="http://schemas.openxmlformats.org/officeDocument/2006/relationships/image" Target="../media/image102.wmf"/><Relationship Id="rId40" Type="http://schemas.openxmlformats.org/officeDocument/2006/relationships/oleObject" Target="../embeddings/oleObject414.bin"/><Relationship Id="rId45" Type="http://schemas.openxmlformats.org/officeDocument/2006/relationships/image" Target="../media/image104.wmf"/><Relationship Id="rId53" Type="http://schemas.openxmlformats.org/officeDocument/2006/relationships/oleObject" Target="../embeddings/oleObject421.bin"/><Relationship Id="rId58" Type="http://schemas.openxmlformats.org/officeDocument/2006/relationships/image" Target="../media/image90.wmf"/><Relationship Id="rId5" Type="http://schemas.openxmlformats.org/officeDocument/2006/relationships/oleObject" Target="../embeddings/oleObject396.bin"/><Relationship Id="rId19" Type="http://schemas.openxmlformats.org/officeDocument/2006/relationships/oleObject" Target="../embeddings/oleObject403.bin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98.bin"/><Relationship Id="rId14" Type="http://schemas.openxmlformats.org/officeDocument/2006/relationships/image" Target="../media/image20.wmf"/><Relationship Id="rId22" Type="http://schemas.openxmlformats.org/officeDocument/2006/relationships/oleObject" Target="../embeddings/oleObject405.bin"/><Relationship Id="rId27" Type="http://schemas.openxmlformats.org/officeDocument/2006/relationships/image" Target="../media/image93.wmf"/><Relationship Id="rId30" Type="http://schemas.openxmlformats.org/officeDocument/2006/relationships/oleObject" Target="../embeddings/oleObject409.bin"/><Relationship Id="rId35" Type="http://schemas.openxmlformats.org/officeDocument/2006/relationships/image" Target="../media/image96.wmf"/><Relationship Id="rId43" Type="http://schemas.openxmlformats.org/officeDocument/2006/relationships/image" Target="../media/image100.wmf"/><Relationship Id="rId48" Type="http://schemas.openxmlformats.org/officeDocument/2006/relationships/image" Target="../media/image85.wmf"/><Relationship Id="rId56" Type="http://schemas.openxmlformats.org/officeDocument/2006/relationships/image" Target="../media/image89.wmf"/><Relationship Id="rId8" Type="http://schemas.openxmlformats.org/officeDocument/2006/relationships/image" Target="../media/image17.wmf"/><Relationship Id="rId51" Type="http://schemas.openxmlformats.org/officeDocument/2006/relationships/oleObject" Target="../embeddings/oleObject420.bin"/><Relationship Id="rId3" Type="http://schemas.openxmlformats.org/officeDocument/2006/relationships/oleObject" Target="../embeddings/oleObject395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402.bin"/><Relationship Id="rId25" Type="http://schemas.openxmlformats.org/officeDocument/2006/relationships/image" Target="../media/image92.wmf"/><Relationship Id="rId33" Type="http://schemas.openxmlformats.org/officeDocument/2006/relationships/image" Target="../media/image84.wmf"/><Relationship Id="rId38" Type="http://schemas.openxmlformats.org/officeDocument/2006/relationships/oleObject" Target="../embeddings/oleObject413.bin"/><Relationship Id="rId46" Type="http://schemas.openxmlformats.org/officeDocument/2006/relationships/oleObject" Target="../embeddings/oleObject417.bin"/><Relationship Id="rId20" Type="http://schemas.openxmlformats.org/officeDocument/2006/relationships/image" Target="../media/image94.wmf"/><Relationship Id="rId41" Type="http://schemas.openxmlformats.org/officeDocument/2006/relationships/image" Target="../media/image103.wmf"/><Relationship Id="rId54" Type="http://schemas.openxmlformats.org/officeDocument/2006/relationships/image" Target="../media/image88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6.wmf"/><Relationship Id="rId15" Type="http://schemas.openxmlformats.org/officeDocument/2006/relationships/oleObject" Target="../embeddings/oleObject401.bin"/><Relationship Id="rId23" Type="http://schemas.openxmlformats.org/officeDocument/2006/relationships/image" Target="../media/image91.wmf"/><Relationship Id="rId28" Type="http://schemas.openxmlformats.org/officeDocument/2006/relationships/oleObject" Target="../embeddings/oleObject408.bin"/><Relationship Id="rId36" Type="http://schemas.openxmlformats.org/officeDocument/2006/relationships/oleObject" Target="../embeddings/oleObject412.bin"/><Relationship Id="rId49" Type="http://schemas.openxmlformats.org/officeDocument/2006/relationships/oleObject" Target="../embeddings/oleObject419.bin"/><Relationship Id="rId57" Type="http://schemas.openxmlformats.org/officeDocument/2006/relationships/oleObject" Target="../embeddings/oleObject423.bin"/><Relationship Id="rId10" Type="http://schemas.openxmlformats.org/officeDocument/2006/relationships/image" Target="../media/image18.wmf"/><Relationship Id="rId31" Type="http://schemas.openxmlformats.org/officeDocument/2006/relationships/image" Target="../media/image83.wmf"/><Relationship Id="rId44" Type="http://schemas.openxmlformats.org/officeDocument/2006/relationships/oleObject" Target="../embeddings/oleObject416.bin"/><Relationship Id="rId52" Type="http://schemas.openxmlformats.org/officeDocument/2006/relationships/image" Target="../media/image87.wmf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29.bin"/><Relationship Id="rId18" Type="http://schemas.openxmlformats.org/officeDocument/2006/relationships/image" Target="../media/image86.wmf"/><Relationship Id="rId26" Type="http://schemas.openxmlformats.org/officeDocument/2006/relationships/image" Target="../media/image90.wmf"/><Relationship Id="rId39" Type="http://schemas.openxmlformats.org/officeDocument/2006/relationships/oleObject" Target="../embeddings/oleObject442.bin"/><Relationship Id="rId21" Type="http://schemas.openxmlformats.org/officeDocument/2006/relationships/oleObject" Target="../embeddings/oleObject433.bin"/><Relationship Id="rId34" Type="http://schemas.openxmlformats.org/officeDocument/2006/relationships/image" Target="../media/image73.wmf"/><Relationship Id="rId42" Type="http://schemas.openxmlformats.org/officeDocument/2006/relationships/image" Target="../media/image91.wmf"/><Relationship Id="rId7" Type="http://schemas.openxmlformats.org/officeDocument/2006/relationships/oleObject" Target="../embeddings/oleObject4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5.wmf"/><Relationship Id="rId29" Type="http://schemas.openxmlformats.org/officeDocument/2006/relationships/oleObject" Target="../embeddings/oleObject437.bin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428.bin"/><Relationship Id="rId24" Type="http://schemas.openxmlformats.org/officeDocument/2006/relationships/image" Target="../media/image89.wmf"/><Relationship Id="rId32" Type="http://schemas.openxmlformats.org/officeDocument/2006/relationships/image" Target="../media/image18.wmf"/><Relationship Id="rId37" Type="http://schemas.openxmlformats.org/officeDocument/2006/relationships/oleObject" Target="../embeddings/oleObject441.bin"/><Relationship Id="rId40" Type="http://schemas.openxmlformats.org/officeDocument/2006/relationships/image" Target="../media/image74.wmf"/><Relationship Id="rId45" Type="http://schemas.openxmlformats.org/officeDocument/2006/relationships/oleObject" Target="../embeddings/oleObject445.bin"/><Relationship Id="rId5" Type="http://schemas.openxmlformats.org/officeDocument/2006/relationships/oleObject" Target="../embeddings/oleObject425.bin"/><Relationship Id="rId15" Type="http://schemas.openxmlformats.org/officeDocument/2006/relationships/oleObject" Target="../embeddings/oleObject430.bin"/><Relationship Id="rId23" Type="http://schemas.openxmlformats.org/officeDocument/2006/relationships/oleObject" Target="../embeddings/oleObject434.bin"/><Relationship Id="rId28" Type="http://schemas.openxmlformats.org/officeDocument/2006/relationships/image" Target="../media/image16.wmf"/><Relationship Id="rId36" Type="http://schemas.openxmlformats.org/officeDocument/2006/relationships/image" Target="../media/image20.wmf"/><Relationship Id="rId10" Type="http://schemas.openxmlformats.org/officeDocument/2006/relationships/image" Target="../media/image84.wmf"/><Relationship Id="rId19" Type="http://schemas.openxmlformats.org/officeDocument/2006/relationships/oleObject" Target="../embeddings/oleObject432.bin"/><Relationship Id="rId31" Type="http://schemas.openxmlformats.org/officeDocument/2006/relationships/oleObject" Target="../embeddings/oleObject438.bin"/><Relationship Id="rId44" Type="http://schemas.openxmlformats.org/officeDocument/2006/relationships/image" Target="../media/image92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427.bin"/><Relationship Id="rId14" Type="http://schemas.openxmlformats.org/officeDocument/2006/relationships/image" Target="../media/image98.wmf"/><Relationship Id="rId22" Type="http://schemas.openxmlformats.org/officeDocument/2006/relationships/image" Target="../media/image88.wmf"/><Relationship Id="rId27" Type="http://schemas.openxmlformats.org/officeDocument/2006/relationships/oleObject" Target="../embeddings/oleObject436.bin"/><Relationship Id="rId30" Type="http://schemas.openxmlformats.org/officeDocument/2006/relationships/image" Target="../media/image17.wmf"/><Relationship Id="rId35" Type="http://schemas.openxmlformats.org/officeDocument/2006/relationships/oleObject" Target="../embeddings/oleObject440.bin"/><Relationship Id="rId43" Type="http://schemas.openxmlformats.org/officeDocument/2006/relationships/oleObject" Target="../embeddings/oleObject444.bin"/><Relationship Id="rId8" Type="http://schemas.openxmlformats.org/officeDocument/2006/relationships/image" Target="../media/image83.wmf"/><Relationship Id="rId3" Type="http://schemas.openxmlformats.org/officeDocument/2006/relationships/oleObject" Target="../embeddings/oleObject424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431.bin"/><Relationship Id="rId25" Type="http://schemas.openxmlformats.org/officeDocument/2006/relationships/oleObject" Target="../embeddings/oleObject435.bin"/><Relationship Id="rId33" Type="http://schemas.openxmlformats.org/officeDocument/2006/relationships/oleObject" Target="../embeddings/oleObject439.bin"/><Relationship Id="rId38" Type="http://schemas.openxmlformats.org/officeDocument/2006/relationships/image" Target="../media/image21.wmf"/><Relationship Id="rId46" Type="http://schemas.openxmlformats.org/officeDocument/2006/relationships/image" Target="../media/image93.wmf"/><Relationship Id="rId20" Type="http://schemas.openxmlformats.org/officeDocument/2006/relationships/image" Target="../media/image87.wmf"/><Relationship Id="rId41" Type="http://schemas.openxmlformats.org/officeDocument/2006/relationships/oleObject" Target="../embeddings/oleObject443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453.bin"/><Relationship Id="rId3" Type="http://schemas.openxmlformats.org/officeDocument/2006/relationships/oleObject" Target="../embeddings/oleObject446.bin"/><Relationship Id="rId7" Type="http://schemas.openxmlformats.org/officeDocument/2006/relationships/oleObject" Target="../embeddings/oleObject448.bin"/><Relationship Id="rId12" Type="http://schemas.openxmlformats.org/officeDocument/2006/relationships/oleObject" Target="../embeddings/oleObject4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451.bin"/><Relationship Id="rId5" Type="http://schemas.openxmlformats.org/officeDocument/2006/relationships/oleObject" Target="../embeddings/oleObject447.bin"/><Relationship Id="rId10" Type="http://schemas.openxmlformats.org/officeDocument/2006/relationships/oleObject" Target="../embeddings/oleObject450.bin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449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61.bin"/><Relationship Id="rId18" Type="http://schemas.openxmlformats.org/officeDocument/2006/relationships/oleObject" Target="../embeddings/oleObject465.bin"/><Relationship Id="rId26" Type="http://schemas.openxmlformats.org/officeDocument/2006/relationships/oleObject" Target="../embeddings/oleObject471.bin"/><Relationship Id="rId3" Type="http://schemas.openxmlformats.org/officeDocument/2006/relationships/oleObject" Target="../embeddings/oleObject454.bin"/><Relationship Id="rId21" Type="http://schemas.openxmlformats.org/officeDocument/2006/relationships/image" Target="../media/image81.wmf"/><Relationship Id="rId7" Type="http://schemas.openxmlformats.org/officeDocument/2006/relationships/image" Target="../media/image77.wmf"/><Relationship Id="rId12" Type="http://schemas.openxmlformats.org/officeDocument/2006/relationships/image" Target="../media/image108.wmf"/><Relationship Id="rId17" Type="http://schemas.openxmlformats.org/officeDocument/2006/relationships/image" Target="../media/image80.wmf"/><Relationship Id="rId25" Type="http://schemas.openxmlformats.org/officeDocument/2006/relationships/oleObject" Target="../embeddings/oleObject470.bin"/><Relationship Id="rId33" Type="http://schemas.openxmlformats.org/officeDocument/2006/relationships/oleObject" Target="../embeddings/oleObject47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64.bin"/><Relationship Id="rId20" Type="http://schemas.openxmlformats.org/officeDocument/2006/relationships/oleObject" Target="../embeddings/oleObject466.bin"/><Relationship Id="rId29" Type="http://schemas.openxmlformats.org/officeDocument/2006/relationships/oleObject" Target="../embeddings/oleObject474.bin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456.bin"/><Relationship Id="rId11" Type="http://schemas.openxmlformats.org/officeDocument/2006/relationships/oleObject" Target="../embeddings/oleObject460.bin"/><Relationship Id="rId24" Type="http://schemas.openxmlformats.org/officeDocument/2006/relationships/oleObject" Target="../embeddings/oleObject469.bin"/><Relationship Id="rId32" Type="http://schemas.openxmlformats.org/officeDocument/2006/relationships/oleObject" Target="../embeddings/oleObject477.bin"/><Relationship Id="rId5" Type="http://schemas.openxmlformats.org/officeDocument/2006/relationships/oleObject" Target="../embeddings/oleObject455.bin"/><Relationship Id="rId15" Type="http://schemas.openxmlformats.org/officeDocument/2006/relationships/oleObject" Target="../embeddings/oleObject463.bin"/><Relationship Id="rId23" Type="http://schemas.openxmlformats.org/officeDocument/2006/relationships/oleObject" Target="../embeddings/oleObject468.bin"/><Relationship Id="rId28" Type="http://schemas.openxmlformats.org/officeDocument/2006/relationships/oleObject" Target="../embeddings/oleObject473.bin"/><Relationship Id="rId10" Type="http://schemas.openxmlformats.org/officeDocument/2006/relationships/oleObject" Target="../embeddings/oleObject459.bin"/><Relationship Id="rId19" Type="http://schemas.openxmlformats.org/officeDocument/2006/relationships/image" Target="../media/image109.wmf"/><Relationship Id="rId31" Type="http://schemas.openxmlformats.org/officeDocument/2006/relationships/oleObject" Target="../embeddings/oleObject476.bin"/><Relationship Id="rId4" Type="http://schemas.openxmlformats.org/officeDocument/2006/relationships/image" Target="../media/image76.wmf"/><Relationship Id="rId9" Type="http://schemas.openxmlformats.org/officeDocument/2006/relationships/oleObject" Target="../embeddings/oleObject458.bin"/><Relationship Id="rId14" Type="http://schemas.openxmlformats.org/officeDocument/2006/relationships/oleObject" Target="../embeddings/oleObject462.bin"/><Relationship Id="rId22" Type="http://schemas.openxmlformats.org/officeDocument/2006/relationships/oleObject" Target="../embeddings/oleObject467.bin"/><Relationship Id="rId27" Type="http://schemas.openxmlformats.org/officeDocument/2006/relationships/oleObject" Target="../embeddings/oleObject472.bin"/><Relationship Id="rId30" Type="http://schemas.openxmlformats.org/officeDocument/2006/relationships/oleObject" Target="../embeddings/oleObject475.bin"/><Relationship Id="rId8" Type="http://schemas.openxmlformats.org/officeDocument/2006/relationships/oleObject" Target="../embeddings/oleObject457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2.bin"/><Relationship Id="rId13" Type="http://schemas.openxmlformats.org/officeDocument/2006/relationships/oleObject" Target="../embeddings/oleObject485.bin"/><Relationship Id="rId18" Type="http://schemas.openxmlformats.org/officeDocument/2006/relationships/oleObject" Target="../embeddings/oleObject489.bin"/><Relationship Id="rId3" Type="http://schemas.openxmlformats.org/officeDocument/2006/relationships/oleObject" Target="../embeddings/oleObject479.bin"/><Relationship Id="rId7" Type="http://schemas.openxmlformats.org/officeDocument/2006/relationships/oleObject" Target="../embeddings/oleObject481.bin"/><Relationship Id="rId12" Type="http://schemas.openxmlformats.org/officeDocument/2006/relationships/oleObject" Target="../embeddings/oleObject484.bin"/><Relationship Id="rId17" Type="http://schemas.openxmlformats.org/officeDocument/2006/relationships/oleObject" Target="../embeddings/oleObject48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87.bin"/><Relationship Id="rId1" Type="http://schemas.openxmlformats.org/officeDocument/2006/relationships/vmlDrawing" Target="../drawings/vmlDrawing39.vml"/><Relationship Id="rId6" Type="http://schemas.openxmlformats.org/officeDocument/2006/relationships/image" Target="../media/image77.wmf"/><Relationship Id="rId11" Type="http://schemas.openxmlformats.org/officeDocument/2006/relationships/image" Target="../media/image79.wmf"/><Relationship Id="rId5" Type="http://schemas.openxmlformats.org/officeDocument/2006/relationships/oleObject" Target="../embeddings/oleObject480.bin"/><Relationship Id="rId15" Type="http://schemas.openxmlformats.org/officeDocument/2006/relationships/oleObject" Target="../embeddings/oleObject486.bin"/><Relationship Id="rId10" Type="http://schemas.openxmlformats.org/officeDocument/2006/relationships/oleObject" Target="../embeddings/oleObject483.bin"/><Relationship Id="rId4" Type="http://schemas.openxmlformats.org/officeDocument/2006/relationships/image" Target="../media/image76.wmf"/><Relationship Id="rId9" Type="http://schemas.openxmlformats.org/officeDocument/2006/relationships/image" Target="../media/image78.wmf"/><Relationship Id="rId14" Type="http://schemas.openxmlformats.org/officeDocument/2006/relationships/image" Target="../media/image80.wmf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96.bin"/><Relationship Id="rId18" Type="http://schemas.openxmlformats.org/officeDocument/2006/relationships/oleObject" Target="../embeddings/oleObject499.bin"/><Relationship Id="rId26" Type="http://schemas.openxmlformats.org/officeDocument/2006/relationships/image" Target="../media/image113.wmf"/><Relationship Id="rId21" Type="http://schemas.openxmlformats.org/officeDocument/2006/relationships/oleObject" Target="../embeddings/oleObject502.bin"/><Relationship Id="rId34" Type="http://schemas.openxmlformats.org/officeDocument/2006/relationships/oleObject" Target="../embeddings/oleObject510.bin"/><Relationship Id="rId7" Type="http://schemas.openxmlformats.org/officeDocument/2006/relationships/oleObject" Target="../embeddings/oleObject492.bin"/><Relationship Id="rId12" Type="http://schemas.openxmlformats.org/officeDocument/2006/relationships/oleObject" Target="../embeddings/oleObject495.bin"/><Relationship Id="rId17" Type="http://schemas.openxmlformats.org/officeDocument/2006/relationships/oleObject" Target="../embeddings/oleObject498.bin"/><Relationship Id="rId25" Type="http://schemas.openxmlformats.org/officeDocument/2006/relationships/oleObject" Target="../embeddings/oleObject504.bin"/><Relationship Id="rId33" Type="http://schemas.openxmlformats.org/officeDocument/2006/relationships/image" Target="../media/image115.wmf"/><Relationship Id="rId38" Type="http://schemas.openxmlformats.org/officeDocument/2006/relationships/oleObject" Target="../embeddings/oleObject5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.wmf"/><Relationship Id="rId20" Type="http://schemas.openxmlformats.org/officeDocument/2006/relationships/oleObject" Target="../embeddings/oleObject501.bin"/><Relationship Id="rId29" Type="http://schemas.openxmlformats.org/officeDocument/2006/relationships/oleObject" Target="../embeddings/oleObject506.bin"/><Relationship Id="rId1" Type="http://schemas.openxmlformats.org/officeDocument/2006/relationships/vmlDrawing" Target="../drawings/vmlDrawing40.vml"/><Relationship Id="rId6" Type="http://schemas.openxmlformats.org/officeDocument/2006/relationships/image" Target="../media/image77.wmf"/><Relationship Id="rId11" Type="http://schemas.openxmlformats.org/officeDocument/2006/relationships/image" Target="../media/image79.wmf"/><Relationship Id="rId24" Type="http://schemas.openxmlformats.org/officeDocument/2006/relationships/image" Target="../media/image112.wmf"/><Relationship Id="rId32" Type="http://schemas.openxmlformats.org/officeDocument/2006/relationships/oleObject" Target="../embeddings/oleObject509.bin"/><Relationship Id="rId37" Type="http://schemas.openxmlformats.org/officeDocument/2006/relationships/oleObject" Target="../embeddings/oleObject513.bin"/><Relationship Id="rId5" Type="http://schemas.openxmlformats.org/officeDocument/2006/relationships/oleObject" Target="../embeddings/oleObject491.bin"/><Relationship Id="rId15" Type="http://schemas.openxmlformats.org/officeDocument/2006/relationships/oleObject" Target="../embeddings/oleObject497.bin"/><Relationship Id="rId23" Type="http://schemas.openxmlformats.org/officeDocument/2006/relationships/oleObject" Target="../embeddings/oleObject503.bin"/><Relationship Id="rId28" Type="http://schemas.openxmlformats.org/officeDocument/2006/relationships/image" Target="../media/image114.wmf"/><Relationship Id="rId36" Type="http://schemas.openxmlformats.org/officeDocument/2006/relationships/oleObject" Target="../embeddings/oleObject512.bin"/><Relationship Id="rId10" Type="http://schemas.openxmlformats.org/officeDocument/2006/relationships/oleObject" Target="../embeddings/oleObject494.bin"/><Relationship Id="rId19" Type="http://schemas.openxmlformats.org/officeDocument/2006/relationships/oleObject" Target="../embeddings/oleObject500.bin"/><Relationship Id="rId31" Type="http://schemas.openxmlformats.org/officeDocument/2006/relationships/oleObject" Target="../embeddings/oleObject508.bin"/><Relationship Id="rId4" Type="http://schemas.openxmlformats.org/officeDocument/2006/relationships/image" Target="../media/image76.wmf"/><Relationship Id="rId9" Type="http://schemas.openxmlformats.org/officeDocument/2006/relationships/image" Target="../media/image110.wmf"/><Relationship Id="rId14" Type="http://schemas.openxmlformats.org/officeDocument/2006/relationships/image" Target="../media/image80.wmf"/><Relationship Id="rId22" Type="http://schemas.openxmlformats.org/officeDocument/2006/relationships/image" Target="../media/image111.wmf"/><Relationship Id="rId27" Type="http://schemas.openxmlformats.org/officeDocument/2006/relationships/oleObject" Target="../embeddings/oleObject505.bin"/><Relationship Id="rId30" Type="http://schemas.openxmlformats.org/officeDocument/2006/relationships/oleObject" Target="../embeddings/oleObject507.bin"/><Relationship Id="rId35" Type="http://schemas.openxmlformats.org/officeDocument/2006/relationships/oleObject" Target="../embeddings/oleObject511.bin"/><Relationship Id="rId8" Type="http://schemas.openxmlformats.org/officeDocument/2006/relationships/oleObject" Target="../embeddings/oleObject493.bin"/><Relationship Id="rId3" Type="http://schemas.openxmlformats.org/officeDocument/2006/relationships/oleObject" Target="../embeddings/oleObject490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8.bin"/><Relationship Id="rId13" Type="http://schemas.openxmlformats.org/officeDocument/2006/relationships/oleObject" Target="../embeddings/oleObject521.bin"/><Relationship Id="rId18" Type="http://schemas.openxmlformats.org/officeDocument/2006/relationships/oleObject" Target="../embeddings/oleObject524.bin"/><Relationship Id="rId26" Type="http://schemas.openxmlformats.org/officeDocument/2006/relationships/oleObject" Target="../embeddings/oleObject530.bin"/><Relationship Id="rId3" Type="http://schemas.openxmlformats.org/officeDocument/2006/relationships/oleObject" Target="../embeddings/oleObject515.bin"/><Relationship Id="rId21" Type="http://schemas.openxmlformats.org/officeDocument/2006/relationships/oleObject" Target="../embeddings/oleObject527.bin"/><Relationship Id="rId7" Type="http://schemas.openxmlformats.org/officeDocument/2006/relationships/oleObject" Target="../embeddings/oleObject517.bin"/><Relationship Id="rId12" Type="http://schemas.openxmlformats.org/officeDocument/2006/relationships/oleObject" Target="../embeddings/oleObject520.bin"/><Relationship Id="rId17" Type="http://schemas.openxmlformats.org/officeDocument/2006/relationships/oleObject" Target="../embeddings/oleObject523.bin"/><Relationship Id="rId25" Type="http://schemas.openxmlformats.org/officeDocument/2006/relationships/oleObject" Target="../embeddings/oleObject52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.wmf"/><Relationship Id="rId20" Type="http://schemas.openxmlformats.org/officeDocument/2006/relationships/oleObject" Target="../embeddings/oleObject526.bin"/><Relationship Id="rId29" Type="http://schemas.openxmlformats.org/officeDocument/2006/relationships/oleObject" Target="../embeddings/oleObject533.bin"/><Relationship Id="rId1" Type="http://schemas.openxmlformats.org/officeDocument/2006/relationships/vmlDrawing" Target="../drawings/vmlDrawing41.vml"/><Relationship Id="rId6" Type="http://schemas.openxmlformats.org/officeDocument/2006/relationships/image" Target="../media/image77.wmf"/><Relationship Id="rId11" Type="http://schemas.openxmlformats.org/officeDocument/2006/relationships/image" Target="../media/image79.wmf"/><Relationship Id="rId24" Type="http://schemas.openxmlformats.org/officeDocument/2006/relationships/image" Target="../media/image112.wmf"/><Relationship Id="rId5" Type="http://schemas.openxmlformats.org/officeDocument/2006/relationships/oleObject" Target="../embeddings/oleObject516.bin"/><Relationship Id="rId15" Type="http://schemas.openxmlformats.org/officeDocument/2006/relationships/oleObject" Target="../embeddings/oleObject522.bin"/><Relationship Id="rId23" Type="http://schemas.openxmlformats.org/officeDocument/2006/relationships/oleObject" Target="../embeddings/oleObject528.bin"/><Relationship Id="rId28" Type="http://schemas.openxmlformats.org/officeDocument/2006/relationships/oleObject" Target="../embeddings/oleObject532.bin"/><Relationship Id="rId10" Type="http://schemas.openxmlformats.org/officeDocument/2006/relationships/oleObject" Target="../embeddings/oleObject519.bin"/><Relationship Id="rId19" Type="http://schemas.openxmlformats.org/officeDocument/2006/relationships/oleObject" Target="../embeddings/oleObject525.bin"/><Relationship Id="rId31" Type="http://schemas.openxmlformats.org/officeDocument/2006/relationships/oleObject" Target="../embeddings/oleObject535.bin"/><Relationship Id="rId4" Type="http://schemas.openxmlformats.org/officeDocument/2006/relationships/image" Target="../media/image76.wmf"/><Relationship Id="rId9" Type="http://schemas.openxmlformats.org/officeDocument/2006/relationships/image" Target="../media/image110.wmf"/><Relationship Id="rId14" Type="http://schemas.openxmlformats.org/officeDocument/2006/relationships/image" Target="../media/image80.wmf"/><Relationship Id="rId22" Type="http://schemas.openxmlformats.org/officeDocument/2006/relationships/image" Target="../media/image111.wmf"/><Relationship Id="rId27" Type="http://schemas.openxmlformats.org/officeDocument/2006/relationships/oleObject" Target="../embeddings/oleObject531.bin"/><Relationship Id="rId30" Type="http://schemas.openxmlformats.org/officeDocument/2006/relationships/oleObject" Target="../embeddings/oleObject534.bin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21.bin"/><Relationship Id="rId39" Type="http://schemas.openxmlformats.org/officeDocument/2006/relationships/oleObject" Target="../embeddings/oleObject2.bin"/><Relationship Id="rId21" Type="http://schemas.openxmlformats.org/officeDocument/2006/relationships/oleObject" Target="../embeddings/oleObject17.bin"/><Relationship Id="rId34" Type="http://schemas.openxmlformats.org/officeDocument/2006/relationships/oleObject" Target="../embeddings/oleObject28.bin"/><Relationship Id="rId42" Type="http://schemas.openxmlformats.org/officeDocument/2006/relationships/image" Target="../media/image3.wmf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7.wmf"/><Relationship Id="rId29" Type="http://schemas.openxmlformats.org/officeDocument/2006/relationships/oleObject" Target="../embeddings/oleObject24.bin"/><Relationship Id="rId41" Type="http://schemas.openxmlformats.org/officeDocument/2006/relationships/oleObject" Target="../embeddings/oleObject3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8.bin"/><Relationship Id="rId24" Type="http://schemas.openxmlformats.org/officeDocument/2006/relationships/oleObject" Target="../embeddings/oleObject19.bin"/><Relationship Id="rId32" Type="http://schemas.openxmlformats.org/officeDocument/2006/relationships/oleObject" Target="../embeddings/oleObject26.bin"/><Relationship Id="rId37" Type="http://schemas.openxmlformats.org/officeDocument/2006/relationships/oleObject" Target="../embeddings/oleObject1.bin"/><Relationship Id="rId40" Type="http://schemas.openxmlformats.org/officeDocument/2006/relationships/image" Target="../media/image2.wmf"/><Relationship Id="rId5" Type="http://schemas.openxmlformats.org/officeDocument/2006/relationships/image" Target="../media/image4.wmf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8.bin"/><Relationship Id="rId28" Type="http://schemas.openxmlformats.org/officeDocument/2006/relationships/oleObject" Target="../embeddings/oleObject23.bin"/><Relationship Id="rId36" Type="http://schemas.openxmlformats.org/officeDocument/2006/relationships/oleObject" Target="../embeddings/oleObject30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31" Type="http://schemas.openxmlformats.org/officeDocument/2006/relationships/image" Target="../media/image9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11.bin"/><Relationship Id="rId22" Type="http://schemas.openxmlformats.org/officeDocument/2006/relationships/image" Target="../media/image8.wmf"/><Relationship Id="rId27" Type="http://schemas.openxmlformats.org/officeDocument/2006/relationships/oleObject" Target="../embeddings/oleObject22.bin"/><Relationship Id="rId30" Type="http://schemas.openxmlformats.org/officeDocument/2006/relationships/oleObject" Target="../embeddings/oleObject25.bin"/><Relationship Id="rId35" Type="http://schemas.openxmlformats.org/officeDocument/2006/relationships/oleObject" Target="../embeddings/oleObject29.bin"/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20.bin"/><Relationship Id="rId33" Type="http://schemas.openxmlformats.org/officeDocument/2006/relationships/oleObject" Target="../embeddings/oleObject27.bin"/><Relationship Id="rId38" Type="http://schemas.openxmlformats.org/officeDocument/2006/relationships/image" Target="../media/image1.wmf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42.bin"/><Relationship Id="rId18" Type="http://schemas.openxmlformats.org/officeDocument/2006/relationships/oleObject" Target="../embeddings/oleObject545.bin"/><Relationship Id="rId26" Type="http://schemas.openxmlformats.org/officeDocument/2006/relationships/oleObject" Target="../embeddings/oleObject551.bin"/><Relationship Id="rId3" Type="http://schemas.openxmlformats.org/officeDocument/2006/relationships/oleObject" Target="../embeddings/oleObject536.bin"/><Relationship Id="rId21" Type="http://schemas.openxmlformats.org/officeDocument/2006/relationships/oleObject" Target="../embeddings/oleObject548.bin"/><Relationship Id="rId34" Type="http://schemas.openxmlformats.org/officeDocument/2006/relationships/oleObject" Target="../embeddings/oleObject559.bin"/><Relationship Id="rId7" Type="http://schemas.openxmlformats.org/officeDocument/2006/relationships/oleObject" Target="../embeddings/oleObject538.bin"/><Relationship Id="rId12" Type="http://schemas.openxmlformats.org/officeDocument/2006/relationships/oleObject" Target="../embeddings/oleObject541.bin"/><Relationship Id="rId17" Type="http://schemas.openxmlformats.org/officeDocument/2006/relationships/oleObject" Target="../embeddings/oleObject544.bin"/><Relationship Id="rId25" Type="http://schemas.openxmlformats.org/officeDocument/2006/relationships/oleObject" Target="../embeddings/oleObject550.bin"/><Relationship Id="rId33" Type="http://schemas.openxmlformats.org/officeDocument/2006/relationships/oleObject" Target="../embeddings/oleObject55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.wmf"/><Relationship Id="rId20" Type="http://schemas.openxmlformats.org/officeDocument/2006/relationships/oleObject" Target="../embeddings/oleObject547.bin"/><Relationship Id="rId29" Type="http://schemas.openxmlformats.org/officeDocument/2006/relationships/oleObject" Target="../embeddings/oleObject554.bin"/><Relationship Id="rId1" Type="http://schemas.openxmlformats.org/officeDocument/2006/relationships/vmlDrawing" Target="../drawings/vmlDrawing42.vml"/><Relationship Id="rId6" Type="http://schemas.openxmlformats.org/officeDocument/2006/relationships/image" Target="../media/image77.wmf"/><Relationship Id="rId11" Type="http://schemas.openxmlformats.org/officeDocument/2006/relationships/image" Target="../media/image79.wmf"/><Relationship Id="rId24" Type="http://schemas.openxmlformats.org/officeDocument/2006/relationships/image" Target="../media/image112.wmf"/><Relationship Id="rId32" Type="http://schemas.openxmlformats.org/officeDocument/2006/relationships/oleObject" Target="../embeddings/oleObject557.bin"/><Relationship Id="rId5" Type="http://schemas.openxmlformats.org/officeDocument/2006/relationships/oleObject" Target="../embeddings/oleObject537.bin"/><Relationship Id="rId15" Type="http://schemas.openxmlformats.org/officeDocument/2006/relationships/oleObject" Target="../embeddings/oleObject543.bin"/><Relationship Id="rId23" Type="http://schemas.openxmlformats.org/officeDocument/2006/relationships/oleObject" Target="../embeddings/oleObject549.bin"/><Relationship Id="rId28" Type="http://schemas.openxmlformats.org/officeDocument/2006/relationships/oleObject" Target="../embeddings/oleObject553.bin"/><Relationship Id="rId10" Type="http://schemas.openxmlformats.org/officeDocument/2006/relationships/oleObject" Target="../embeddings/oleObject540.bin"/><Relationship Id="rId19" Type="http://schemas.openxmlformats.org/officeDocument/2006/relationships/oleObject" Target="../embeddings/oleObject546.bin"/><Relationship Id="rId31" Type="http://schemas.openxmlformats.org/officeDocument/2006/relationships/oleObject" Target="../embeddings/oleObject556.bin"/><Relationship Id="rId4" Type="http://schemas.openxmlformats.org/officeDocument/2006/relationships/image" Target="../media/image76.wmf"/><Relationship Id="rId9" Type="http://schemas.openxmlformats.org/officeDocument/2006/relationships/image" Target="../media/image110.wmf"/><Relationship Id="rId14" Type="http://schemas.openxmlformats.org/officeDocument/2006/relationships/image" Target="../media/image80.wmf"/><Relationship Id="rId22" Type="http://schemas.openxmlformats.org/officeDocument/2006/relationships/image" Target="../media/image111.wmf"/><Relationship Id="rId27" Type="http://schemas.openxmlformats.org/officeDocument/2006/relationships/oleObject" Target="../embeddings/oleObject552.bin"/><Relationship Id="rId30" Type="http://schemas.openxmlformats.org/officeDocument/2006/relationships/oleObject" Target="../embeddings/oleObject555.bin"/><Relationship Id="rId35" Type="http://schemas.openxmlformats.org/officeDocument/2006/relationships/oleObject" Target="../embeddings/oleObject560.bin"/><Relationship Id="rId8" Type="http://schemas.openxmlformats.org/officeDocument/2006/relationships/oleObject" Target="../embeddings/oleObject539.bin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67.bin"/><Relationship Id="rId18" Type="http://schemas.openxmlformats.org/officeDocument/2006/relationships/oleObject" Target="../embeddings/oleObject570.bin"/><Relationship Id="rId26" Type="http://schemas.openxmlformats.org/officeDocument/2006/relationships/oleObject" Target="../embeddings/oleObject576.bin"/><Relationship Id="rId3" Type="http://schemas.openxmlformats.org/officeDocument/2006/relationships/oleObject" Target="../embeddings/oleObject561.bin"/><Relationship Id="rId21" Type="http://schemas.openxmlformats.org/officeDocument/2006/relationships/oleObject" Target="../embeddings/oleObject573.bin"/><Relationship Id="rId34" Type="http://schemas.openxmlformats.org/officeDocument/2006/relationships/oleObject" Target="../embeddings/oleObject584.bin"/><Relationship Id="rId7" Type="http://schemas.openxmlformats.org/officeDocument/2006/relationships/oleObject" Target="../embeddings/oleObject563.bin"/><Relationship Id="rId12" Type="http://schemas.openxmlformats.org/officeDocument/2006/relationships/oleObject" Target="../embeddings/oleObject566.bin"/><Relationship Id="rId17" Type="http://schemas.openxmlformats.org/officeDocument/2006/relationships/oleObject" Target="../embeddings/oleObject569.bin"/><Relationship Id="rId25" Type="http://schemas.openxmlformats.org/officeDocument/2006/relationships/oleObject" Target="../embeddings/oleObject575.bin"/><Relationship Id="rId33" Type="http://schemas.openxmlformats.org/officeDocument/2006/relationships/oleObject" Target="../embeddings/oleObject58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1.wmf"/><Relationship Id="rId20" Type="http://schemas.openxmlformats.org/officeDocument/2006/relationships/oleObject" Target="../embeddings/oleObject572.bin"/><Relationship Id="rId29" Type="http://schemas.openxmlformats.org/officeDocument/2006/relationships/oleObject" Target="../embeddings/oleObject579.bin"/><Relationship Id="rId1" Type="http://schemas.openxmlformats.org/officeDocument/2006/relationships/vmlDrawing" Target="../drawings/vmlDrawing43.vml"/><Relationship Id="rId6" Type="http://schemas.openxmlformats.org/officeDocument/2006/relationships/image" Target="../media/image77.wmf"/><Relationship Id="rId11" Type="http://schemas.openxmlformats.org/officeDocument/2006/relationships/image" Target="../media/image79.wmf"/><Relationship Id="rId24" Type="http://schemas.openxmlformats.org/officeDocument/2006/relationships/image" Target="../media/image112.wmf"/><Relationship Id="rId32" Type="http://schemas.openxmlformats.org/officeDocument/2006/relationships/oleObject" Target="../embeddings/oleObject582.bin"/><Relationship Id="rId5" Type="http://schemas.openxmlformats.org/officeDocument/2006/relationships/oleObject" Target="../embeddings/oleObject562.bin"/><Relationship Id="rId15" Type="http://schemas.openxmlformats.org/officeDocument/2006/relationships/oleObject" Target="../embeddings/oleObject568.bin"/><Relationship Id="rId23" Type="http://schemas.openxmlformats.org/officeDocument/2006/relationships/oleObject" Target="../embeddings/oleObject574.bin"/><Relationship Id="rId28" Type="http://schemas.openxmlformats.org/officeDocument/2006/relationships/oleObject" Target="../embeddings/oleObject578.bin"/><Relationship Id="rId10" Type="http://schemas.openxmlformats.org/officeDocument/2006/relationships/oleObject" Target="../embeddings/oleObject565.bin"/><Relationship Id="rId19" Type="http://schemas.openxmlformats.org/officeDocument/2006/relationships/oleObject" Target="../embeddings/oleObject571.bin"/><Relationship Id="rId31" Type="http://schemas.openxmlformats.org/officeDocument/2006/relationships/oleObject" Target="../embeddings/oleObject581.bin"/><Relationship Id="rId4" Type="http://schemas.openxmlformats.org/officeDocument/2006/relationships/image" Target="../media/image76.wmf"/><Relationship Id="rId9" Type="http://schemas.openxmlformats.org/officeDocument/2006/relationships/image" Target="../media/image110.wmf"/><Relationship Id="rId14" Type="http://schemas.openxmlformats.org/officeDocument/2006/relationships/image" Target="../media/image80.wmf"/><Relationship Id="rId22" Type="http://schemas.openxmlformats.org/officeDocument/2006/relationships/image" Target="../media/image111.wmf"/><Relationship Id="rId27" Type="http://schemas.openxmlformats.org/officeDocument/2006/relationships/oleObject" Target="../embeddings/oleObject577.bin"/><Relationship Id="rId30" Type="http://schemas.openxmlformats.org/officeDocument/2006/relationships/oleObject" Target="../embeddings/oleObject580.bin"/><Relationship Id="rId35" Type="http://schemas.openxmlformats.org/officeDocument/2006/relationships/oleObject" Target="../embeddings/oleObject585.bin"/><Relationship Id="rId8" Type="http://schemas.openxmlformats.org/officeDocument/2006/relationships/oleObject" Target="../embeddings/oleObject564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591.bin"/><Relationship Id="rId18" Type="http://schemas.openxmlformats.org/officeDocument/2006/relationships/image" Target="../media/image116.wmf"/><Relationship Id="rId3" Type="http://schemas.openxmlformats.org/officeDocument/2006/relationships/oleObject" Target="../embeddings/oleObject586.bin"/><Relationship Id="rId21" Type="http://schemas.openxmlformats.org/officeDocument/2006/relationships/oleObject" Target="../embeddings/oleObject595.bin"/><Relationship Id="rId7" Type="http://schemas.openxmlformats.org/officeDocument/2006/relationships/oleObject" Target="../embeddings/oleObject588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59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4.wmf"/><Relationship Id="rId20" Type="http://schemas.openxmlformats.org/officeDocument/2006/relationships/image" Target="../media/image117.wmf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590.bin"/><Relationship Id="rId24" Type="http://schemas.openxmlformats.org/officeDocument/2006/relationships/image" Target="../media/image119.wmf"/><Relationship Id="rId5" Type="http://schemas.openxmlformats.org/officeDocument/2006/relationships/oleObject" Target="../embeddings/oleObject587.bin"/><Relationship Id="rId15" Type="http://schemas.openxmlformats.org/officeDocument/2006/relationships/oleObject" Target="../embeddings/oleObject592.bin"/><Relationship Id="rId23" Type="http://schemas.openxmlformats.org/officeDocument/2006/relationships/oleObject" Target="../embeddings/oleObject596.bin"/><Relationship Id="rId10" Type="http://schemas.openxmlformats.org/officeDocument/2006/relationships/image" Target="../media/image73.wmf"/><Relationship Id="rId19" Type="http://schemas.openxmlformats.org/officeDocument/2006/relationships/oleObject" Target="../embeddings/oleObject594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589.bin"/><Relationship Id="rId14" Type="http://schemas.openxmlformats.org/officeDocument/2006/relationships/image" Target="../media/image21.wmf"/><Relationship Id="rId22" Type="http://schemas.openxmlformats.org/officeDocument/2006/relationships/image" Target="../media/image118.wmf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02.bin"/><Relationship Id="rId18" Type="http://schemas.openxmlformats.org/officeDocument/2006/relationships/image" Target="../media/image126.wmf"/><Relationship Id="rId26" Type="http://schemas.openxmlformats.org/officeDocument/2006/relationships/image" Target="../media/image130.wmf"/><Relationship Id="rId3" Type="http://schemas.openxmlformats.org/officeDocument/2006/relationships/oleObject" Target="../embeddings/oleObject597.bin"/><Relationship Id="rId21" Type="http://schemas.openxmlformats.org/officeDocument/2006/relationships/oleObject" Target="../embeddings/oleObject606.bin"/><Relationship Id="rId34" Type="http://schemas.openxmlformats.org/officeDocument/2006/relationships/image" Target="../media/image132.wmf"/><Relationship Id="rId7" Type="http://schemas.openxmlformats.org/officeDocument/2006/relationships/oleObject" Target="../embeddings/oleObject599.bin"/><Relationship Id="rId12" Type="http://schemas.openxmlformats.org/officeDocument/2006/relationships/image" Target="../media/image123.wmf"/><Relationship Id="rId17" Type="http://schemas.openxmlformats.org/officeDocument/2006/relationships/oleObject" Target="../embeddings/oleObject604.bin"/><Relationship Id="rId25" Type="http://schemas.openxmlformats.org/officeDocument/2006/relationships/oleObject" Target="../embeddings/oleObject608.bin"/><Relationship Id="rId33" Type="http://schemas.openxmlformats.org/officeDocument/2006/relationships/oleObject" Target="../embeddings/oleObject6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5.wmf"/><Relationship Id="rId20" Type="http://schemas.openxmlformats.org/officeDocument/2006/relationships/image" Target="../media/image127.wmf"/><Relationship Id="rId29" Type="http://schemas.openxmlformats.org/officeDocument/2006/relationships/oleObject" Target="../embeddings/oleObject610.bin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601.bin"/><Relationship Id="rId24" Type="http://schemas.openxmlformats.org/officeDocument/2006/relationships/image" Target="../media/image129.wmf"/><Relationship Id="rId32" Type="http://schemas.openxmlformats.org/officeDocument/2006/relationships/image" Target="../media/image131.wmf"/><Relationship Id="rId5" Type="http://schemas.openxmlformats.org/officeDocument/2006/relationships/oleObject" Target="../embeddings/oleObject598.bin"/><Relationship Id="rId15" Type="http://schemas.openxmlformats.org/officeDocument/2006/relationships/oleObject" Target="../embeddings/oleObject603.bin"/><Relationship Id="rId23" Type="http://schemas.openxmlformats.org/officeDocument/2006/relationships/oleObject" Target="../embeddings/oleObject607.bin"/><Relationship Id="rId28" Type="http://schemas.openxmlformats.org/officeDocument/2006/relationships/image" Target="../media/image95.wmf"/><Relationship Id="rId10" Type="http://schemas.openxmlformats.org/officeDocument/2006/relationships/image" Target="../media/image122.wmf"/><Relationship Id="rId19" Type="http://schemas.openxmlformats.org/officeDocument/2006/relationships/oleObject" Target="../embeddings/oleObject605.bin"/><Relationship Id="rId31" Type="http://schemas.openxmlformats.org/officeDocument/2006/relationships/oleObject" Target="../embeddings/oleObject611.bin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600.bin"/><Relationship Id="rId14" Type="http://schemas.openxmlformats.org/officeDocument/2006/relationships/image" Target="../media/image124.wmf"/><Relationship Id="rId22" Type="http://schemas.openxmlformats.org/officeDocument/2006/relationships/image" Target="../media/image128.wmf"/><Relationship Id="rId27" Type="http://schemas.openxmlformats.org/officeDocument/2006/relationships/oleObject" Target="../embeddings/oleObject609.bin"/><Relationship Id="rId30" Type="http://schemas.openxmlformats.org/officeDocument/2006/relationships/image" Target="../media/image83.wmf"/><Relationship Id="rId8" Type="http://schemas.openxmlformats.org/officeDocument/2006/relationships/image" Target="../media/image26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618.bin"/><Relationship Id="rId18" Type="http://schemas.openxmlformats.org/officeDocument/2006/relationships/image" Target="../media/image133.png"/><Relationship Id="rId3" Type="http://schemas.openxmlformats.org/officeDocument/2006/relationships/oleObject" Target="../embeddings/oleObject613.bin"/><Relationship Id="rId7" Type="http://schemas.openxmlformats.org/officeDocument/2006/relationships/oleObject" Target="../embeddings/oleObject615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62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4.wmf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617.bin"/><Relationship Id="rId5" Type="http://schemas.openxmlformats.org/officeDocument/2006/relationships/oleObject" Target="../embeddings/oleObject614.bin"/><Relationship Id="rId15" Type="http://schemas.openxmlformats.org/officeDocument/2006/relationships/oleObject" Target="../embeddings/oleObject619.bin"/><Relationship Id="rId10" Type="http://schemas.openxmlformats.org/officeDocument/2006/relationships/image" Target="../media/image73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616.bin"/><Relationship Id="rId14" Type="http://schemas.openxmlformats.org/officeDocument/2006/relationships/image" Target="../media/image21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626.bin"/><Relationship Id="rId18" Type="http://schemas.openxmlformats.org/officeDocument/2006/relationships/image" Target="../media/image74.wmf"/><Relationship Id="rId3" Type="http://schemas.openxmlformats.org/officeDocument/2006/relationships/oleObject" Target="../embeddings/oleObject621.bin"/><Relationship Id="rId21" Type="http://schemas.openxmlformats.org/officeDocument/2006/relationships/oleObject" Target="../embeddings/oleObject630.bin"/><Relationship Id="rId7" Type="http://schemas.openxmlformats.org/officeDocument/2006/relationships/oleObject" Target="../embeddings/oleObject623.bin"/><Relationship Id="rId12" Type="http://schemas.openxmlformats.org/officeDocument/2006/relationships/image" Target="../media/image73.wmf"/><Relationship Id="rId17" Type="http://schemas.openxmlformats.org/officeDocument/2006/relationships/oleObject" Target="../embeddings/oleObject62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20" Type="http://schemas.openxmlformats.org/officeDocument/2006/relationships/image" Target="../media/image135.wmf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625.bin"/><Relationship Id="rId5" Type="http://schemas.openxmlformats.org/officeDocument/2006/relationships/oleObject" Target="../embeddings/oleObject622.bin"/><Relationship Id="rId15" Type="http://schemas.openxmlformats.org/officeDocument/2006/relationships/oleObject" Target="../embeddings/oleObject627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629.bin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624.bin"/><Relationship Id="rId14" Type="http://schemas.openxmlformats.org/officeDocument/2006/relationships/image" Target="../media/image20.wmf"/><Relationship Id="rId22" Type="http://schemas.openxmlformats.org/officeDocument/2006/relationships/oleObject" Target="../embeddings/oleObject631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637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632.bin"/><Relationship Id="rId21" Type="http://schemas.openxmlformats.org/officeDocument/2006/relationships/oleObject" Target="../embeddings/oleObject641.bin"/><Relationship Id="rId7" Type="http://schemas.openxmlformats.org/officeDocument/2006/relationships/oleObject" Target="../embeddings/oleObject634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63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20" Type="http://schemas.openxmlformats.org/officeDocument/2006/relationships/image" Target="../media/image74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636.bin"/><Relationship Id="rId5" Type="http://schemas.openxmlformats.org/officeDocument/2006/relationships/oleObject" Target="../embeddings/oleObject633.bin"/><Relationship Id="rId15" Type="http://schemas.openxmlformats.org/officeDocument/2006/relationships/oleObject" Target="../embeddings/oleObject638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640.bin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635.bin"/><Relationship Id="rId14" Type="http://schemas.openxmlformats.org/officeDocument/2006/relationships/image" Target="../media/image73.wmf"/><Relationship Id="rId22" Type="http://schemas.openxmlformats.org/officeDocument/2006/relationships/image" Target="../media/image138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5.bin"/><Relationship Id="rId3" Type="http://schemas.openxmlformats.org/officeDocument/2006/relationships/oleObject" Target="../embeddings/oleObject642.bin"/><Relationship Id="rId7" Type="http://schemas.openxmlformats.org/officeDocument/2006/relationships/oleObject" Target="../embeddings/oleObject6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40.wmf"/><Relationship Id="rId5" Type="http://schemas.openxmlformats.org/officeDocument/2006/relationships/oleObject" Target="../embeddings/oleObject643.bin"/><Relationship Id="rId4" Type="http://schemas.openxmlformats.org/officeDocument/2006/relationships/image" Target="../media/image139.wmf"/><Relationship Id="rId9" Type="http://schemas.openxmlformats.org/officeDocument/2006/relationships/image" Target="../media/image14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oleObject" Target="../embeddings/oleObject646.bin"/><Relationship Id="rId7" Type="http://schemas.openxmlformats.org/officeDocument/2006/relationships/oleObject" Target="../embeddings/oleObject6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650.bin"/><Relationship Id="rId5" Type="http://schemas.openxmlformats.org/officeDocument/2006/relationships/oleObject" Target="../embeddings/oleObject647.bin"/><Relationship Id="rId10" Type="http://schemas.openxmlformats.org/officeDocument/2006/relationships/image" Target="../media/image139.wmf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649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oleObject" Target="../embeddings/oleObject657.bin"/><Relationship Id="rId3" Type="http://schemas.openxmlformats.org/officeDocument/2006/relationships/oleObject" Target="../embeddings/oleObject651.bin"/><Relationship Id="rId7" Type="http://schemas.openxmlformats.org/officeDocument/2006/relationships/oleObject" Target="../embeddings/oleObject653.bin"/><Relationship Id="rId12" Type="http://schemas.openxmlformats.org/officeDocument/2006/relationships/image" Target="../media/image1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46.wmf"/><Relationship Id="rId11" Type="http://schemas.openxmlformats.org/officeDocument/2006/relationships/oleObject" Target="../embeddings/oleObject656.bin"/><Relationship Id="rId5" Type="http://schemas.openxmlformats.org/officeDocument/2006/relationships/oleObject" Target="../embeddings/oleObject652.bin"/><Relationship Id="rId10" Type="http://schemas.openxmlformats.org/officeDocument/2006/relationships/oleObject" Target="../embeddings/oleObject655.bin"/><Relationship Id="rId4" Type="http://schemas.openxmlformats.org/officeDocument/2006/relationships/image" Target="../media/image145.wmf"/><Relationship Id="rId9" Type="http://schemas.openxmlformats.org/officeDocument/2006/relationships/oleObject" Target="../embeddings/oleObject654.bin"/><Relationship Id="rId14" Type="http://schemas.openxmlformats.org/officeDocument/2006/relationships/image" Target="../media/image13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0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3" Type="http://schemas.openxmlformats.org/officeDocument/2006/relationships/oleObject" Target="../embeddings/oleObject658.bin"/><Relationship Id="rId7" Type="http://schemas.openxmlformats.org/officeDocument/2006/relationships/oleObject" Target="../embeddings/oleObject6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50.wmf"/><Relationship Id="rId5" Type="http://schemas.openxmlformats.org/officeDocument/2006/relationships/oleObject" Target="../embeddings/oleObject659.bin"/><Relationship Id="rId10" Type="http://schemas.openxmlformats.org/officeDocument/2006/relationships/image" Target="../media/image152.wmf"/><Relationship Id="rId4" Type="http://schemas.openxmlformats.org/officeDocument/2006/relationships/image" Target="../media/image149.wmf"/><Relationship Id="rId9" Type="http://schemas.openxmlformats.org/officeDocument/2006/relationships/oleObject" Target="../embeddings/oleObject661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2.wmf"/><Relationship Id="rId9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22.wmf"/><Relationship Id="rId3" Type="http://schemas.openxmlformats.org/officeDocument/2006/relationships/oleObject" Target="../embeddings/oleObject37.bin"/><Relationship Id="rId21" Type="http://schemas.openxmlformats.org/officeDocument/2006/relationships/oleObject" Target="../embeddings/oleObject46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1.wmf"/><Relationship Id="rId20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23" Type="http://schemas.openxmlformats.org/officeDocument/2006/relationships/oleObject" Target="../embeddings/oleObject47.bin"/><Relationship Id="rId10" Type="http://schemas.openxmlformats.org/officeDocument/2006/relationships/image" Target="../media/image18.w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20.wmf"/><Relationship Id="rId22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3.bin"/><Relationship Id="rId18" Type="http://schemas.openxmlformats.org/officeDocument/2006/relationships/image" Target="../media/image26.wmf"/><Relationship Id="rId26" Type="http://schemas.openxmlformats.org/officeDocument/2006/relationships/image" Target="../media/image30.wmf"/><Relationship Id="rId21" Type="http://schemas.openxmlformats.org/officeDocument/2006/relationships/oleObject" Target="../embeddings/oleObject57.bin"/><Relationship Id="rId34" Type="http://schemas.openxmlformats.org/officeDocument/2006/relationships/image" Target="../media/image33.wmf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55.bin"/><Relationship Id="rId25" Type="http://schemas.openxmlformats.org/officeDocument/2006/relationships/oleObject" Target="../embeddings/oleObject59.bin"/><Relationship Id="rId3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.wmf"/><Relationship Id="rId20" Type="http://schemas.openxmlformats.org/officeDocument/2006/relationships/image" Target="../media/image27.wmf"/><Relationship Id="rId29" Type="http://schemas.openxmlformats.org/officeDocument/2006/relationships/oleObject" Target="../embeddings/oleObject61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52.bin"/><Relationship Id="rId24" Type="http://schemas.openxmlformats.org/officeDocument/2006/relationships/image" Target="../media/image29.wmf"/><Relationship Id="rId32" Type="http://schemas.openxmlformats.org/officeDocument/2006/relationships/oleObject" Target="../embeddings/oleObject63.bin"/><Relationship Id="rId37" Type="http://schemas.openxmlformats.org/officeDocument/2006/relationships/image" Target="../media/image34.wmf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23" Type="http://schemas.openxmlformats.org/officeDocument/2006/relationships/oleObject" Target="../embeddings/oleObject58.bin"/><Relationship Id="rId28" Type="http://schemas.openxmlformats.org/officeDocument/2006/relationships/image" Target="../media/image31.wmf"/><Relationship Id="rId36" Type="http://schemas.openxmlformats.org/officeDocument/2006/relationships/oleObject" Target="../embeddings/oleObject66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56.bin"/><Relationship Id="rId31" Type="http://schemas.openxmlformats.org/officeDocument/2006/relationships/oleObject" Target="../embeddings/oleObject62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21.wmf"/><Relationship Id="rId22" Type="http://schemas.openxmlformats.org/officeDocument/2006/relationships/image" Target="../media/image28.wmf"/><Relationship Id="rId27" Type="http://schemas.openxmlformats.org/officeDocument/2006/relationships/oleObject" Target="../embeddings/oleObject60.bin"/><Relationship Id="rId30" Type="http://schemas.openxmlformats.org/officeDocument/2006/relationships/image" Target="../media/image32.wmf"/><Relationship Id="rId35" Type="http://schemas.openxmlformats.org/officeDocument/2006/relationships/oleObject" Target="../embeddings/oleObject65.bin"/><Relationship Id="rId8" Type="http://schemas.openxmlformats.org/officeDocument/2006/relationships/image" Target="../media/image18.wmf"/><Relationship Id="rId3" Type="http://schemas.openxmlformats.org/officeDocument/2006/relationships/oleObject" Target="../embeddings/oleObject4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61309CF-C7B4-40A3-B465-217ED65AFEA8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US" altLang="en-US" sz="3600" smtClean="0"/>
              <a:t>Distributed Vertex Coloring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03B5FF7-3C93-4DEF-A377-31DAFD56BDFF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387" name="Object 2"/>
          <p:cNvGraphicFramePr>
            <a:graphicFrameLocks noChangeAspect="1"/>
          </p:cNvGraphicFramePr>
          <p:nvPr/>
        </p:nvGraphicFramePr>
        <p:xfrm>
          <a:off x="1295400" y="10668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3" name="Equation" r:id="rId3" imgW="101468" imgH="164885" progId="Equation.3">
                  <p:embed/>
                </p:oleObj>
              </mc:Choice>
              <mc:Fallback>
                <p:oleObj name="Equation" r:id="rId3" imgW="101468" imgH="16488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668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3"/>
          <p:cNvGraphicFramePr>
            <a:graphicFrameLocks noChangeAspect="1"/>
          </p:cNvGraphicFramePr>
          <p:nvPr/>
        </p:nvGraphicFramePr>
        <p:xfrm>
          <a:off x="1676400" y="10668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4" name="Equation" r:id="rId5" imgW="126780" imgH="164814" progId="Equation.3">
                  <p:embed/>
                </p:oleObj>
              </mc:Choice>
              <mc:Fallback>
                <p:oleObj name="Equation" r:id="rId5" imgW="126780" imgH="164814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0668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4"/>
          <p:cNvGraphicFramePr>
            <a:graphicFrameLocks noChangeAspect="1"/>
          </p:cNvGraphicFramePr>
          <p:nvPr/>
        </p:nvGraphicFramePr>
        <p:xfrm>
          <a:off x="2209800" y="10668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5" name="Equation" r:id="rId7" imgW="126725" imgH="177415" progId="Equation.3">
                  <p:embed/>
                </p:oleObj>
              </mc:Choice>
              <mc:Fallback>
                <p:oleObj name="Equation" r:id="rId7" imgW="126725" imgH="17741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5"/>
          <p:cNvGraphicFramePr>
            <a:graphicFrameLocks noChangeAspect="1"/>
          </p:cNvGraphicFramePr>
          <p:nvPr/>
        </p:nvGraphicFramePr>
        <p:xfrm>
          <a:off x="7848600" y="990600"/>
          <a:ext cx="11112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" name="Equation" r:id="rId9" imgW="532937" imgH="215713" progId="Equation.3">
                  <p:embed/>
                </p:oleObj>
              </mc:Choice>
              <mc:Fallback>
                <p:oleObj name="Equation" r:id="rId9" imgW="532937" imgH="21571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990600"/>
                        <a:ext cx="111125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6"/>
          <p:cNvGraphicFramePr>
            <a:graphicFrameLocks noChangeAspect="1"/>
          </p:cNvGraphicFramePr>
          <p:nvPr/>
        </p:nvGraphicFramePr>
        <p:xfrm>
          <a:off x="2655888" y="1055688"/>
          <a:ext cx="263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7" name="Equation" r:id="rId11" imgW="139639" imgH="190417" progId="Equation.3">
                  <p:embed/>
                </p:oleObj>
              </mc:Choice>
              <mc:Fallback>
                <p:oleObj name="Equation" r:id="rId11" imgW="139639" imgH="19041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1055688"/>
                        <a:ext cx="263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7"/>
          <p:cNvGraphicFramePr>
            <a:graphicFrameLocks noChangeAspect="1"/>
          </p:cNvGraphicFramePr>
          <p:nvPr/>
        </p:nvGraphicFramePr>
        <p:xfrm>
          <a:off x="3917950" y="1066800"/>
          <a:ext cx="12461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8" name="Equation" r:id="rId13" imgW="317087" imgH="76101" progId="Equation.3">
                  <p:embed/>
                </p:oleObj>
              </mc:Choice>
              <mc:Fallback>
                <p:oleObj name="Equation" r:id="rId13" imgW="317087" imgH="7610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50" y="1066800"/>
                        <a:ext cx="124618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2590800" y="304800"/>
            <a:ext cx="423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800"/>
              <a:t>Color Palette of node     </a:t>
            </a:r>
          </a:p>
        </p:txBody>
      </p:sp>
      <p:graphicFrame>
        <p:nvGraphicFramePr>
          <p:cNvPr id="16394" name="Object 9"/>
          <p:cNvGraphicFramePr>
            <a:graphicFrameLocks noChangeAspect="1"/>
          </p:cNvGraphicFramePr>
          <p:nvPr/>
        </p:nvGraphicFramePr>
        <p:xfrm>
          <a:off x="6324600" y="304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" name="Equation" r:id="rId15" imgW="126835" imgH="152202" progId="Equation.3">
                  <p:embed/>
                </p:oleObj>
              </mc:Choice>
              <mc:Fallback>
                <p:oleObj name="Equation" r:id="rId15" imgW="126835" imgH="15220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4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0" y="990600"/>
            <a:ext cx="1147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800"/>
              <a:t>Color:</a:t>
            </a:r>
          </a:p>
        </p:txBody>
      </p:sp>
      <p:sp>
        <p:nvSpPr>
          <p:cNvPr id="16396" name="Line 11"/>
          <p:cNvSpPr>
            <a:spLocks noChangeShapeType="1"/>
          </p:cNvSpPr>
          <p:nvPr/>
        </p:nvSpPr>
        <p:spPr bwMode="auto">
          <a:xfrm flipV="1">
            <a:off x="59436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97" name="Text Box 12"/>
          <p:cNvSpPr txBox="1">
            <a:spLocks noChangeArrowheads="1"/>
          </p:cNvSpPr>
          <p:nvPr/>
        </p:nvSpPr>
        <p:spPr bwMode="auto">
          <a:xfrm>
            <a:off x="5105400" y="2286000"/>
            <a:ext cx="2230438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unavailable</a:t>
            </a:r>
          </a:p>
          <a:p>
            <a:r>
              <a:rPr lang="en-US" altLang="en-US"/>
              <a:t>color</a:t>
            </a:r>
          </a:p>
        </p:txBody>
      </p:sp>
      <p:sp>
        <p:nvSpPr>
          <p:cNvPr id="16398" name="Text Box 13"/>
          <p:cNvSpPr txBox="1">
            <a:spLocks noChangeArrowheads="1"/>
          </p:cNvSpPr>
          <p:nvPr/>
        </p:nvSpPr>
        <p:spPr bwMode="auto">
          <a:xfrm>
            <a:off x="990600" y="2362200"/>
            <a:ext cx="180657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available</a:t>
            </a:r>
          </a:p>
          <a:p>
            <a:r>
              <a:rPr lang="en-US" altLang="en-US"/>
              <a:t>color</a:t>
            </a:r>
          </a:p>
        </p:txBody>
      </p:sp>
      <p:sp>
        <p:nvSpPr>
          <p:cNvPr id="16399" name="Line 14"/>
          <p:cNvSpPr>
            <a:spLocks noChangeShapeType="1"/>
          </p:cNvSpPr>
          <p:nvPr/>
        </p:nvSpPr>
        <p:spPr bwMode="auto">
          <a:xfrm flipV="1">
            <a:off x="1828800" y="198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01" name="Rectangle 19"/>
          <p:cNvSpPr>
            <a:spLocks noChangeArrowheads="1"/>
          </p:cNvSpPr>
          <p:nvPr/>
        </p:nvSpPr>
        <p:spPr bwMode="auto">
          <a:xfrm>
            <a:off x="1143000" y="1447800"/>
            <a:ext cx="7315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402" name="Rectangle 20"/>
          <p:cNvSpPr>
            <a:spLocks noChangeArrowheads="1"/>
          </p:cNvSpPr>
          <p:nvPr/>
        </p:nvSpPr>
        <p:spPr bwMode="auto">
          <a:xfrm>
            <a:off x="11430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403" name="Rectangle 21"/>
          <p:cNvSpPr>
            <a:spLocks noChangeArrowheads="1"/>
          </p:cNvSpPr>
          <p:nvPr/>
        </p:nvSpPr>
        <p:spPr bwMode="auto">
          <a:xfrm>
            <a:off x="16002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404" name="Rectangle 22"/>
          <p:cNvSpPr>
            <a:spLocks noChangeArrowheads="1"/>
          </p:cNvSpPr>
          <p:nvPr/>
        </p:nvSpPr>
        <p:spPr bwMode="auto">
          <a:xfrm>
            <a:off x="20574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405" name="Rectangle 23"/>
          <p:cNvSpPr>
            <a:spLocks noChangeArrowheads="1"/>
          </p:cNvSpPr>
          <p:nvPr/>
        </p:nvSpPr>
        <p:spPr bwMode="auto">
          <a:xfrm>
            <a:off x="25146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406" name="Rectangle 24"/>
          <p:cNvSpPr>
            <a:spLocks noChangeArrowheads="1"/>
          </p:cNvSpPr>
          <p:nvPr/>
        </p:nvSpPr>
        <p:spPr bwMode="auto">
          <a:xfrm>
            <a:off x="29718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407" name="Rectangle 25"/>
          <p:cNvSpPr>
            <a:spLocks noChangeArrowheads="1"/>
          </p:cNvSpPr>
          <p:nvPr/>
        </p:nvSpPr>
        <p:spPr bwMode="auto">
          <a:xfrm>
            <a:off x="34290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408" name="Rectangle 26"/>
          <p:cNvSpPr>
            <a:spLocks noChangeArrowheads="1"/>
          </p:cNvSpPr>
          <p:nvPr/>
        </p:nvSpPr>
        <p:spPr bwMode="auto">
          <a:xfrm>
            <a:off x="38862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409" name="Rectangle 27"/>
          <p:cNvSpPr>
            <a:spLocks noChangeArrowheads="1"/>
          </p:cNvSpPr>
          <p:nvPr/>
        </p:nvSpPr>
        <p:spPr bwMode="auto">
          <a:xfrm>
            <a:off x="43434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410" name="Rectangle 28"/>
          <p:cNvSpPr>
            <a:spLocks noChangeArrowheads="1"/>
          </p:cNvSpPr>
          <p:nvPr/>
        </p:nvSpPr>
        <p:spPr bwMode="auto">
          <a:xfrm>
            <a:off x="48006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411" name="Rectangle 29"/>
          <p:cNvSpPr>
            <a:spLocks noChangeArrowheads="1"/>
          </p:cNvSpPr>
          <p:nvPr/>
        </p:nvSpPr>
        <p:spPr bwMode="auto">
          <a:xfrm>
            <a:off x="52578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412" name="Rectangle 30"/>
          <p:cNvSpPr>
            <a:spLocks noChangeArrowheads="1"/>
          </p:cNvSpPr>
          <p:nvPr/>
        </p:nvSpPr>
        <p:spPr bwMode="auto">
          <a:xfrm>
            <a:off x="57150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413" name="Rectangle 31"/>
          <p:cNvSpPr>
            <a:spLocks noChangeArrowheads="1"/>
          </p:cNvSpPr>
          <p:nvPr/>
        </p:nvSpPr>
        <p:spPr bwMode="auto">
          <a:xfrm>
            <a:off x="61722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414" name="Rectangle 32"/>
          <p:cNvSpPr>
            <a:spLocks noChangeArrowheads="1"/>
          </p:cNvSpPr>
          <p:nvPr/>
        </p:nvSpPr>
        <p:spPr bwMode="auto">
          <a:xfrm>
            <a:off x="66294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415" name="Rectangle 33"/>
          <p:cNvSpPr>
            <a:spLocks noChangeArrowheads="1"/>
          </p:cNvSpPr>
          <p:nvPr/>
        </p:nvSpPr>
        <p:spPr bwMode="auto">
          <a:xfrm>
            <a:off x="70866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416" name="Rectangle 34"/>
          <p:cNvSpPr>
            <a:spLocks noChangeArrowheads="1"/>
          </p:cNvSpPr>
          <p:nvPr/>
        </p:nvSpPr>
        <p:spPr bwMode="auto">
          <a:xfrm>
            <a:off x="75438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417" name="Rectangle 35"/>
          <p:cNvSpPr>
            <a:spLocks noChangeArrowheads="1"/>
          </p:cNvSpPr>
          <p:nvPr/>
        </p:nvSpPr>
        <p:spPr bwMode="auto">
          <a:xfrm>
            <a:off x="80010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6418" name="Object 36"/>
          <p:cNvGraphicFramePr>
            <a:graphicFrameLocks noChangeAspect="1"/>
          </p:cNvGraphicFramePr>
          <p:nvPr/>
        </p:nvGraphicFramePr>
        <p:xfrm>
          <a:off x="2133600" y="1447800"/>
          <a:ext cx="3444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0" name="Equation" r:id="rId17" imgW="152268" imgH="215713" progId="Equation.3">
                  <p:embed/>
                </p:oleObj>
              </mc:Choice>
              <mc:Fallback>
                <p:oleObj name="Equation" r:id="rId17" imgW="152268" imgH="215713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447800"/>
                        <a:ext cx="3444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9" name="Object 37"/>
          <p:cNvGraphicFramePr>
            <a:graphicFrameLocks noChangeAspect="1"/>
          </p:cNvGraphicFramePr>
          <p:nvPr/>
        </p:nvGraphicFramePr>
        <p:xfrm>
          <a:off x="3505200" y="1447800"/>
          <a:ext cx="3746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1" name="Equation" r:id="rId19" imgW="164885" imgH="215619" progId="Equation.3">
                  <p:embed/>
                </p:oleObj>
              </mc:Choice>
              <mc:Fallback>
                <p:oleObj name="Equation" r:id="rId19" imgW="164885" imgH="215619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447800"/>
                        <a:ext cx="3746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20" name="Object 38"/>
          <p:cNvGraphicFramePr>
            <a:graphicFrameLocks noChangeAspect="1"/>
          </p:cNvGraphicFramePr>
          <p:nvPr/>
        </p:nvGraphicFramePr>
        <p:xfrm>
          <a:off x="7177088" y="1447800"/>
          <a:ext cx="3730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2" name="Equation" r:id="rId21" imgW="164885" imgH="215619" progId="Equation.3">
                  <p:embed/>
                </p:oleObj>
              </mc:Choice>
              <mc:Fallback>
                <p:oleObj name="Equation" r:id="rId21" imgW="164885" imgH="215619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088" y="1447800"/>
                        <a:ext cx="3730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1" name="Rectangle 39"/>
          <p:cNvSpPr>
            <a:spLocks noChangeArrowheads="1"/>
          </p:cNvSpPr>
          <p:nvPr/>
        </p:nvSpPr>
        <p:spPr bwMode="auto">
          <a:xfrm>
            <a:off x="48006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6422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134402"/>
              </p:ext>
            </p:extLst>
          </p:nvPr>
        </p:nvGraphicFramePr>
        <p:xfrm>
          <a:off x="2039937" y="5151438"/>
          <a:ext cx="16764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3" name="Equation" r:id="rId23" imgW="583693" imgH="215713" progId="Equation.3">
                  <p:embed/>
                </p:oleObj>
              </mc:Choice>
              <mc:Fallback>
                <p:oleObj name="Equation" r:id="rId23" imgW="583693" imgH="215713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937" y="5151438"/>
                        <a:ext cx="167640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3" name="AutoShape 41"/>
          <p:cNvSpPr>
            <a:spLocks/>
          </p:cNvSpPr>
          <p:nvPr/>
        </p:nvSpPr>
        <p:spPr bwMode="auto">
          <a:xfrm>
            <a:off x="4495800" y="4779963"/>
            <a:ext cx="381000" cy="1295400"/>
          </a:xfrm>
          <a:prstGeom prst="rightBrace">
            <a:avLst>
              <a:gd name="adj1" fmla="val 2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6424" name="AutoShape 42"/>
          <p:cNvSpPr>
            <a:spLocks noChangeArrowheads="1"/>
          </p:cNvSpPr>
          <p:nvPr/>
        </p:nvSpPr>
        <p:spPr bwMode="auto">
          <a:xfrm>
            <a:off x="5105400" y="5160963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6425" name="Object 43"/>
          <p:cNvGraphicFramePr>
            <a:graphicFrameLocks noChangeAspect="1"/>
          </p:cNvGraphicFramePr>
          <p:nvPr/>
        </p:nvGraphicFramePr>
        <p:xfrm>
          <a:off x="6400800" y="5160963"/>
          <a:ext cx="1281113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4" name="Equation" r:id="rId25" imgW="418918" imgH="177723" progId="Equation.3">
                  <p:embed/>
                </p:oleObj>
              </mc:Choice>
              <mc:Fallback>
                <p:oleObj name="Equation" r:id="rId25" imgW="418918" imgH="177723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160963"/>
                        <a:ext cx="1281113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26" name="Text Box 44"/>
          <p:cNvSpPr txBox="1">
            <a:spLocks noChangeArrowheads="1"/>
          </p:cNvSpPr>
          <p:nvPr/>
        </p:nvSpPr>
        <p:spPr bwMode="auto">
          <a:xfrm>
            <a:off x="5638800" y="5741988"/>
            <a:ext cx="2536825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800"/>
              <a:t>At least one </a:t>
            </a:r>
          </a:p>
          <a:p>
            <a:r>
              <a:rPr lang="en-US" altLang="en-US" sz="2800"/>
              <a:t>available color</a:t>
            </a:r>
          </a:p>
        </p:txBody>
      </p:sp>
      <p:sp>
        <p:nvSpPr>
          <p:cNvPr id="16427" name="Text Box 45"/>
          <p:cNvSpPr txBox="1">
            <a:spLocks noChangeArrowheads="1"/>
          </p:cNvSpPr>
          <p:nvPr/>
        </p:nvSpPr>
        <p:spPr bwMode="auto">
          <a:xfrm>
            <a:off x="136525" y="4064000"/>
            <a:ext cx="771236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/>
              <a:t>Number of available </a:t>
            </a:r>
            <a:r>
              <a:rPr lang="en-US" altLang="en-US" dirty="0" smtClean="0"/>
              <a:t>colors: 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X 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  <a:ea typeface="Cambria Math" panose="02040503050406030204" pitchFamily="18" charset="0"/>
              </a:rPr>
              <a:t>≥ </a:t>
            </a:r>
            <a:r>
              <a:rPr lang="el-GR" altLang="en-US" dirty="0" smtClean="0">
                <a:solidFill>
                  <a:schemeClr val="tx1"/>
                </a:solidFill>
                <a:latin typeface="+mj-lt"/>
                <a:ea typeface="Cambria Math" panose="02040503050406030204" pitchFamily="18" charset="0"/>
              </a:rPr>
              <a:t>δ</a:t>
            </a:r>
            <a:r>
              <a:rPr lang="it-IT" altLang="en-US" dirty="0" smtClean="0">
                <a:solidFill>
                  <a:schemeClr val="tx1"/>
                </a:solidFill>
                <a:latin typeface="+mj-lt"/>
                <a:ea typeface="Cambria Math" panose="02040503050406030204" pitchFamily="18" charset="0"/>
              </a:rPr>
              <a:t>(v)+1-r</a:t>
            </a:r>
            <a:endParaRPr lang="en-US" alt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428" name="Text Box 46"/>
          <p:cNvSpPr txBox="1">
            <a:spLocks noChangeArrowheads="1"/>
          </p:cNvSpPr>
          <p:nvPr/>
        </p:nvSpPr>
        <p:spPr bwMode="auto">
          <a:xfrm>
            <a:off x="1169193" y="5846763"/>
            <a:ext cx="3255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dirty="0"/>
              <a:t>(uncolored neighbors)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63FCCFEF-1744-4485-8A59-C54BA4D9DBD8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Rectangle 60"/>
          <p:cNvSpPr>
            <a:spLocks noChangeArrowheads="1"/>
          </p:cNvSpPr>
          <p:nvPr/>
        </p:nvSpPr>
        <p:spPr bwMode="auto">
          <a:xfrm>
            <a:off x="34290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1143000" y="1447800"/>
            <a:ext cx="7315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11430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16002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15" name="Rectangle 5"/>
          <p:cNvSpPr>
            <a:spLocks noChangeArrowheads="1"/>
          </p:cNvSpPr>
          <p:nvPr/>
        </p:nvSpPr>
        <p:spPr bwMode="auto">
          <a:xfrm>
            <a:off x="20574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16" name="Rectangle 6"/>
          <p:cNvSpPr>
            <a:spLocks noChangeArrowheads="1"/>
          </p:cNvSpPr>
          <p:nvPr/>
        </p:nvSpPr>
        <p:spPr bwMode="auto">
          <a:xfrm>
            <a:off x="25146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29718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29718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38862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20" name="Rectangle 10"/>
          <p:cNvSpPr>
            <a:spLocks noChangeArrowheads="1"/>
          </p:cNvSpPr>
          <p:nvPr/>
        </p:nvSpPr>
        <p:spPr bwMode="auto">
          <a:xfrm>
            <a:off x="43434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21" name="Rectangle 11"/>
          <p:cNvSpPr>
            <a:spLocks noChangeArrowheads="1"/>
          </p:cNvSpPr>
          <p:nvPr/>
        </p:nvSpPr>
        <p:spPr bwMode="auto">
          <a:xfrm>
            <a:off x="48006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22" name="Rectangle 12"/>
          <p:cNvSpPr>
            <a:spLocks noChangeArrowheads="1"/>
          </p:cNvSpPr>
          <p:nvPr/>
        </p:nvSpPr>
        <p:spPr bwMode="auto">
          <a:xfrm>
            <a:off x="52578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23" name="Rectangle 13"/>
          <p:cNvSpPr>
            <a:spLocks noChangeArrowheads="1"/>
          </p:cNvSpPr>
          <p:nvPr/>
        </p:nvSpPr>
        <p:spPr bwMode="auto">
          <a:xfrm>
            <a:off x="57150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24" name="Rectangle 14"/>
          <p:cNvSpPr>
            <a:spLocks noChangeArrowheads="1"/>
          </p:cNvSpPr>
          <p:nvPr/>
        </p:nvSpPr>
        <p:spPr bwMode="auto">
          <a:xfrm>
            <a:off x="61722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25" name="Rectangle 15"/>
          <p:cNvSpPr>
            <a:spLocks noChangeArrowheads="1"/>
          </p:cNvSpPr>
          <p:nvPr/>
        </p:nvSpPr>
        <p:spPr bwMode="auto">
          <a:xfrm>
            <a:off x="66294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26" name="Rectangle 16"/>
          <p:cNvSpPr>
            <a:spLocks noChangeArrowheads="1"/>
          </p:cNvSpPr>
          <p:nvPr/>
        </p:nvSpPr>
        <p:spPr bwMode="auto">
          <a:xfrm>
            <a:off x="70866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27" name="Rectangle 17"/>
          <p:cNvSpPr>
            <a:spLocks noChangeArrowheads="1"/>
          </p:cNvSpPr>
          <p:nvPr/>
        </p:nvSpPr>
        <p:spPr bwMode="auto">
          <a:xfrm>
            <a:off x="75438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28" name="Rectangle 18"/>
          <p:cNvSpPr>
            <a:spLocks noChangeArrowheads="1"/>
          </p:cNvSpPr>
          <p:nvPr/>
        </p:nvSpPr>
        <p:spPr bwMode="auto">
          <a:xfrm>
            <a:off x="80010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7429" name="Object 19"/>
          <p:cNvGraphicFramePr>
            <a:graphicFrameLocks noChangeAspect="1"/>
          </p:cNvGraphicFramePr>
          <p:nvPr/>
        </p:nvGraphicFramePr>
        <p:xfrm>
          <a:off x="1295400" y="10668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4" name="Equation" r:id="rId3" imgW="101468" imgH="164885" progId="Equation.3">
                  <p:embed/>
                </p:oleObj>
              </mc:Choice>
              <mc:Fallback>
                <p:oleObj name="Equation" r:id="rId3" imgW="101468" imgH="164885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668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0" name="Object 20"/>
          <p:cNvGraphicFramePr>
            <a:graphicFrameLocks noChangeAspect="1"/>
          </p:cNvGraphicFramePr>
          <p:nvPr/>
        </p:nvGraphicFramePr>
        <p:xfrm>
          <a:off x="1676400" y="10668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5" name="Equation" r:id="rId5" imgW="126780" imgH="164814" progId="Equation.3">
                  <p:embed/>
                </p:oleObj>
              </mc:Choice>
              <mc:Fallback>
                <p:oleObj name="Equation" r:id="rId5" imgW="126780" imgH="164814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0668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1" name="Object 21"/>
          <p:cNvGraphicFramePr>
            <a:graphicFrameLocks noChangeAspect="1"/>
          </p:cNvGraphicFramePr>
          <p:nvPr/>
        </p:nvGraphicFramePr>
        <p:xfrm>
          <a:off x="2209800" y="10668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6" name="Equation" r:id="rId7" imgW="126725" imgH="177415" progId="Equation.3">
                  <p:embed/>
                </p:oleObj>
              </mc:Choice>
              <mc:Fallback>
                <p:oleObj name="Equation" r:id="rId7" imgW="126725" imgH="177415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2" name="Object 22"/>
          <p:cNvGraphicFramePr>
            <a:graphicFrameLocks noChangeAspect="1"/>
          </p:cNvGraphicFramePr>
          <p:nvPr/>
        </p:nvGraphicFramePr>
        <p:xfrm>
          <a:off x="7848600" y="990600"/>
          <a:ext cx="11112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7" name="Equation" r:id="rId9" imgW="532937" imgH="215713" progId="Equation.3">
                  <p:embed/>
                </p:oleObj>
              </mc:Choice>
              <mc:Fallback>
                <p:oleObj name="Equation" r:id="rId9" imgW="532937" imgH="215713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990600"/>
                        <a:ext cx="111125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3" name="Object 23"/>
          <p:cNvGraphicFramePr>
            <a:graphicFrameLocks noChangeAspect="1"/>
          </p:cNvGraphicFramePr>
          <p:nvPr/>
        </p:nvGraphicFramePr>
        <p:xfrm>
          <a:off x="2655888" y="1055688"/>
          <a:ext cx="263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8" name="Equation" r:id="rId11" imgW="139639" imgH="190417" progId="Equation.3">
                  <p:embed/>
                </p:oleObj>
              </mc:Choice>
              <mc:Fallback>
                <p:oleObj name="Equation" r:id="rId11" imgW="139639" imgH="190417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1055688"/>
                        <a:ext cx="263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4" name="Text Box 25"/>
          <p:cNvSpPr txBox="1">
            <a:spLocks noChangeArrowheads="1"/>
          </p:cNvSpPr>
          <p:nvPr/>
        </p:nvSpPr>
        <p:spPr bwMode="auto">
          <a:xfrm>
            <a:off x="2590800" y="381000"/>
            <a:ext cx="423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800"/>
              <a:t>Color Palette of node     </a:t>
            </a:r>
          </a:p>
        </p:txBody>
      </p:sp>
      <p:graphicFrame>
        <p:nvGraphicFramePr>
          <p:cNvPr id="17435" name="Object 26"/>
          <p:cNvGraphicFramePr>
            <a:graphicFrameLocks noChangeAspect="1"/>
          </p:cNvGraphicFramePr>
          <p:nvPr/>
        </p:nvGraphicFramePr>
        <p:xfrm>
          <a:off x="6324600" y="381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89" name="Equation" r:id="rId13" imgW="126835" imgH="152202" progId="Equation.3">
                  <p:embed/>
                </p:oleObj>
              </mc:Choice>
              <mc:Fallback>
                <p:oleObj name="Equation" r:id="rId13" imgW="126835" imgH="152202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81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6" name="Oval 27"/>
          <p:cNvSpPr>
            <a:spLocks noChangeArrowheads="1"/>
          </p:cNvSpPr>
          <p:nvPr/>
        </p:nvSpPr>
        <p:spPr bwMode="auto">
          <a:xfrm>
            <a:off x="6096000" y="5943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37" name="Oval 28"/>
          <p:cNvSpPr>
            <a:spLocks noChangeArrowheads="1"/>
          </p:cNvSpPr>
          <p:nvPr/>
        </p:nvSpPr>
        <p:spPr bwMode="auto">
          <a:xfrm>
            <a:off x="4648200" y="4419600"/>
            <a:ext cx="457200" cy="4572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38" name="Oval 29"/>
          <p:cNvSpPr>
            <a:spLocks noChangeArrowheads="1"/>
          </p:cNvSpPr>
          <p:nvPr/>
        </p:nvSpPr>
        <p:spPr bwMode="auto">
          <a:xfrm>
            <a:off x="5562600" y="4038600"/>
            <a:ext cx="457200" cy="457200"/>
          </a:xfrm>
          <a:prstGeom prst="ellipse">
            <a:avLst/>
          </a:prstGeom>
          <a:solidFill>
            <a:srgbClr val="80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39" name="Oval 30"/>
          <p:cNvSpPr>
            <a:spLocks noChangeArrowheads="1"/>
          </p:cNvSpPr>
          <p:nvPr/>
        </p:nvSpPr>
        <p:spPr bwMode="auto">
          <a:xfrm>
            <a:off x="8382000" y="5105400"/>
            <a:ext cx="457200" cy="457200"/>
          </a:xfrm>
          <a:prstGeom prst="ellipse">
            <a:avLst/>
          </a:prstGeom>
          <a:solidFill>
            <a:srgbClr val="FF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40" name="Oval 31"/>
          <p:cNvSpPr>
            <a:spLocks noChangeArrowheads="1"/>
          </p:cNvSpPr>
          <p:nvPr/>
        </p:nvSpPr>
        <p:spPr bwMode="auto">
          <a:xfrm>
            <a:off x="4038600" y="5029200"/>
            <a:ext cx="457200" cy="4572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41" name="Oval 32"/>
          <p:cNvSpPr>
            <a:spLocks noChangeArrowheads="1"/>
          </p:cNvSpPr>
          <p:nvPr/>
        </p:nvSpPr>
        <p:spPr bwMode="auto">
          <a:xfrm>
            <a:off x="3886200" y="6096000"/>
            <a:ext cx="457200" cy="457200"/>
          </a:xfrm>
          <a:prstGeom prst="ellipse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42" name="Oval 33"/>
          <p:cNvSpPr>
            <a:spLocks noChangeArrowheads="1"/>
          </p:cNvSpPr>
          <p:nvPr/>
        </p:nvSpPr>
        <p:spPr bwMode="auto">
          <a:xfrm>
            <a:off x="8458200" y="6019800"/>
            <a:ext cx="457200" cy="45720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43" name="Line 34"/>
          <p:cNvSpPr>
            <a:spLocks noChangeShapeType="1"/>
          </p:cNvSpPr>
          <p:nvPr/>
        </p:nvSpPr>
        <p:spPr bwMode="auto">
          <a:xfrm flipV="1">
            <a:off x="4343400" y="61722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44" name="Line 35"/>
          <p:cNvSpPr>
            <a:spLocks noChangeShapeType="1"/>
          </p:cNvSpPr>
          <p:nvPr/>
        </p:nvSpPr>
        <p:spPr bwMode="auto">
          <a:xfrm>
            <a:off x="4495800" y="5334000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45" name="Line 36"/>
          <p:cNvSpPr>
            <a:spLocks noChangeShapeType="1"/>
          </p:cNvSpPr>
          <p:nvPr/>
        </p:nvSpPr>
        <p:spPr bwMode="auto">
          <a:xfrm>
            <a:off x="5029200" y="4876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46" name="Line 37"/>
          <p:cNvSpPr>
            <a:spLocks noChangeShapeType="1"/>
          </p:cNvSpPr>
          <p:nvPr/>
        </p:nvSpPr>
        <p:spPr bwMode="auto">
          <a:xfrm>
            <a:off x="5867400" y="4495800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7447" name="Object 38"/>
          <p:cNvGraphicFramePr>
            <a:graphicFrameLocks noChangeAspect="1"/>
          </p:cNvGraphicFramePr>
          <p:nvPr/>
        </p:nvGraphicFramePr>
        <p:xfrm>
          <a:off x="6553200" y="61722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0" name="Equation" r:id="rId15" imgW="126835" imgH="152202" progId="Equation.3">
                  <p:embed/>
                </p:oleObj>
              </mc:Choice>
              <mc:Fallback>
                <p:oleObj name="Equation" r:id="rId15" imgW="126835" imgH="152202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1722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8" name="Line 39"/>
          <p:cNvSpPr>
            <a:spLocks noChangeShapeType="1"/>
          </p:cNvSpPr>
          <p:nvPr/>
        </p:nvSpPr>
        <p:spPr bwMode="auto">
          <a:xfrm flipV="1">
            <a:off x="6553200" y="5410200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49" name="Line 40"/>
          <p:cNvSpPr>
            <a:spLocks noChangeShapeType="1"/>
          </p:cNvSpPr>
          <p:nvPr/>
        </p:nvSpPr>
        <p:spPr bwMode="auto">
          <a:xfrm>
            <a:off x="6553200" y="6172200"/>
            <a:ext cx="1905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7450" name="Object 41"/>
          <p:cNvGraphicFramePr>
            <a:graphicFrameLocks noChangeAspect="1"/>
          </p:cNvGraphicFramePr>
          <p:nvPr/>
        </p:nvGraphicFramePr>
        <p:xfrm>
          <a:off x="4543425" y="5867400"/>
          <a:ext cx="2825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1" name="Equation" r:id="rId17" imgW="101468" imgH="164885" progId="Equation.3">
                  <p:embed/>
                </p:oleObj>
              </mc:Choice>
              <mc:Fallback>
                <p:oleObj name="Equation" r:id="rId17" imgW="101468" imgH="164885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5867400"/>
                        <a:ext cx="2825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51" name="Object 42"/>
          <p:cNvGraphicFramePr>
            <a:graphicFrameLocks noChangeAspect="1"/>
          </p:cNvGraphicFramePr>
          <p:nvPr/>
        </p:nvGraphicFramePr>
        <p:xfrm>
          <a:off x="4743450" y="5181600"/>
          <a:ext cx="2936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2" name="Equation" r:id="rId19" imgW="126780" imgH="164814" progId="Equation.3">
                  <p:embed/>
                </p:oleObj>
              </mc:Choice>
              <mc:Fallback>
                <p:oleObj name="Equation" r:id="rId19" imgW="126780" imgH="164814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5181600"/>
                        <a:ext cx="2936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52" name="Object 43"/>
          <p:cNvGraphicFramePr>
            <a:graphicFrameLocks noChangeAspect="1"/>
          </p:cNvGraphicFramePr>
          <p:nvPr/>
        </p:nvGraphicFramePr>
        <p:xfrm>
          <a:off x="7661275" y="5808663"/>
          <a:ext cx="7635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3" name="Equation" r:id="rId21" imgW="330057" imgH="215806" progId="Equation.3">
                  <p:embed/>
                </p:oleObj>
              </mc:Choice>
              <mc:Fallback>
                <p:oleObj name="Equation" r:id="rId21" imgW="330057" imgH="215806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275" y="5808663"/>
                        <a:ext cx="763588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53" name="Text Box 47"/>
          <p:cNvSpPr txBox="1">
            <a:spLocks noChangeArrowheads="1"/>
          </p:cNvSpPr>
          <p:nvPr/>
        </p:nvSpPr>
        <p:spPr bwMode="auto">
          <a:xfrm>
            <a:off x="0" y="990600"/>
            <a:ext cx="1147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800"/>
              <a:t>Color:</a:t>
            </a:r>
          </a:p>
        </p:txBody>
      </p:sp>
      <p:sp>
        <p:nvSpPr>
          <p:cNvPr id="17454" name="Rectangle 53"/>
          <p:cNvSpPr>
            <a:spLocks noChangeArrowheads="1"/>
          </p:cNvSpPr>
          <p:nvPr/>
        </p:nvSpPr>
        <p:spPr bwMode="auto">
          <a:xfrm>
            <a:off x="48006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55" name="Line 54"/>
          <p:cNvSpPr>
            <a:spLocks noChangeShapeType="1"/>
          </p:cNvSpPr>
          <p:nvPr/>
        </p:nvSpPr>
        <p:spPr bwMode="auto">
          <a:xfrm>
            <a:off x="6677025" y="4419600"/>
            <a:ext cx="1066800" cy="4572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56" name="Rectangle 57"/>
          <p:cNvSpPr>
            <a:spLocks noChangeArrowheads="1"/>
          </p:cNvSpPr>
          <p:nvPr/>
        </p:nvSpPr>
        <p:spPr bwMode="auto">
          <a:xfrm>
            <a:off x="16002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57" name="Rectangle 58"/>
          <p:cNvSpPr>
            <a:spLocks noChangeArrowheads="1"/>
          </p:cNvSpPr>
          <p:nvPr/>
        </p:nvSpPr>
        <p:spPr bwMode="auto">
          <a:xfrm>
            <a:off x="11430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58" name="Rectangle 59"/>
          <p:cNvSpPr>
            <a:spLocks noChangeArrowheads="1"/>
          </p:cNvSpPr>
          <p:nvPr/>
        </p:nvSpPr>
        <p:spPr bwMode="auto">
          <a:xfrm>
            <a:off x="25146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59" name="Rectangle 61"/>
          <p:cNvSpPr>
            <a:spLocks noChangeArrowheads="1"/>
          </p:cNvSpPr>
          <p:nvPr/>
        </p:nvSpPr>
        <p:spPr bwMode="auto">
          <a:xfrm>
            <a:off x="43434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60" name="Rectangle 62"/>
          <p:cNvSpPr>
            <a:spLocks noChangeArrowheads="1"/>
          </p:cNvSpPr>
          <p:nvPr/>
        </p:nvSpPr>
        <p:spPr bwMode="auto">
          <a:xfrm>
            <a:off x="61722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61" name="Rectangle 63"/>
          <p:cNvSpPr>
            <a:spLocks noChangeArrowheads="1"/>
          </p:cNvSpPr>
          <p:nvPr/>
        </p:nvSpPr>
        <p:spPr bwMode="auto">
          <a:xfrm>
            <a:off x="66294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62" name="Rectangle 64"/>
          <p:cNvSpPr>
            <a:spLocks noChangeArrowheads="1"/>
          </p:cNvSpPr>
          <p:nvPr/>
        </p:nvSpPr>
        <p:spPr bwMode="auto">
          <a:xfrm>
            <a:off x="75438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63" name="Rectangle 65"/>
          <p:cNvSpPr>
            <a:spLocks noChangeArrowheads="1"/>
          </p:cNvSpPr>
          <p:nvPr/>
        </p:nvSpPr>
        <p:spPr bwMode="auto">
          <a:xfrm>
            <a:off x="80010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64" name="Rectangle 66"/>
          <p:cNvSpPr>
            <a:spLocks noChangeArrowheads="1"/>
          </p:cNvSpPr>
          <p:nvPr/>
        </p:nvSpPr>
        <p:spPr bwMode="auto">
          <a:xfrm>
            <a:off x="52578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7465" name="Text Box 67"/>
          <p:cNvSpPr txBox="1">
            <a:spLocks noChangeArrowheads="1"/>
          </p:cNvSpPr>
          <p:nvPr/>
        </p:nvSpPr>
        <p:spPr bwMode="auto">
          <a:xfrm>
            <a:off x="152400" y="3429000"/>
            <a:ext cx="4292600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66"/>
                </a:solidFill>
              </a:rPr>
              <a:t>Worst case scenario:</a:t>
            </a:r>
            <a:r>
              <a:rPr lang="en-US" altLang="en-US" sz="2800">
                <a:solidFill>
                  <a:srgbClr val="FF0066"/>
                </a:solidFill>
              </a:rPr>
              <a:t> </a:t>
            </a:r>
          </a:p>
          <a:p>
            <a:r>
              <a:rPr lang="en-US" altLang="en-US" sz="2800"/>
              <a:t>every neighbor has </a:t>
            </a:r>
          </a:p>
          <a:p>
            <a:r>
              <a:rPr lang="en-US" altLang="en-US" sz="2800"/>
              <a:t>a different color</a:t>
            </a:r>
          </a:p>
        </p:txBody>
      </p:sp>
      <p:sp>
        <p:nvSpPr>
          <p:cNvPr id="17466" name="Line 68"/>
          <p:cNvSpPr>
            <a:spLocks noChangeShapeType="1"/>
          </p:cNvSpPr>
          <p:nvPr/>
        </p:nvSpPr>
        <p:spPr bwMode="auto">
          <a:xfrm flipH="1" flipV="1">
            <a:off x="4191000" y="2057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67" name="Text Box 69"/>
          <p:cNvSpPr txBox="1">
            <a:spLocks noChangeArrowheads="1"/>
          </p:cNvSpPr>
          <p:nvPr/>
        </p:nvSpPr>
        <p:spPr bwMode="auto">
          <a:xfrm>
            <a:off x="3505200" y="2514600"/>
            <a:ext cx="4684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Still, a color is available</a:t>
            </a:r>
          </a:p>
        </p:txBody>
      </p:sp>
      <p:graphicFrame>
        <p:nvGraphicFramePr>
          <p:cNvPr id="17468" name="Object 70"/>
          <p:cNvGraphicFramePr>
            <a:graphicFrameLocks noChangeAspect="1"/>
          </p:cNvGraphicFramePr>
          <p:nvPr/>
        </p:nvGraphicFramePr>
        <p:xfrm>
          <a:off x="5378450" y="1066800"/>
          <a:ext cx="6985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4" name="Equation" r:id="rId23" imgW="177415" imgH="76035" progId="Equation.3">
                  <p:embed/>
                </p:oleObj>
              </mc:Choice>
              <mc:Fallback>
                <p:oleObj name="Equation" r:id="rId23" imgW="177415" imgH="76035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1066800"/>
                        <a:ext cx="698500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69" name="Object 71"/>
          <p:cNvGraphicFramePr>
            <a:graphicFrameLocks noChangeAspect="1"/>
          </p:cNvGraphicFramePr>
          <p:nvPr/>
        </p:nvGraphicFramePr>
        <p:xfrm>
          <a:off x="3962400" y="990600"/>
          <a:ext cx="381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5" name="Equation" r:id="rId25" imgW="152334" imgH="190417" progId="Equation.3">
                  <p:embed/>
                </p:oleObj>
              </mc:Choice>
              <mc:Fallback>
                <p:oleObj name="Equation" r:id="rId25" imgW="152334" imgH="190417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990600"/>
                        <a:ext cx="3810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70" name="Object 72"/>
          <p:cNvGraphicFramePr>
            <a:graphicFrameLocks noChangeAspect="1"/>
          </p:cNvGraphicFramePr>
          <p:nvPr/>
        </p:nvGraphicFramePr>
        <p:xfrm>
          <a:off x="3048000" y="1066800"/>
          <a:ext cx="696913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6" name="Equation" r:id="rId27" imgW="177415" imgH="76035" progId="Equation.3">
                  <p:embed/>
                </p:oleObj>
              </mc:Choice>
              <mc:Fallback>
                <p:oleObj name="Equation" r:id="rId27" imgW="177415" imgH="76035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066800"/>
                        <a:ext cx="696913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71" name="Object 73"/>
          <p:cNvGraphicFramePr>
            <a:graphicFrameLocks noChangeAspect="1"/>
          </p:cNvGraphicFramePr>
          <p:nvPr/>
        </p:nvGraphicFramePr>
        <p:xfrm>
          <a:off x="7008813" y="2989263"/>
          <a:ext cx="15906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7" name="Equation" r:id="rId29" imgW="520474" imgH="215806" progId="Equation.3">
                  <p:embed/>
                </p:oleObj>
              </mc:Choice>
              <mc:Fallback>
                <p:oleObj name="Equation" r:id="rId29" imgW="520474" imgH="215806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8813" y="2989263"/>
                        <a:ext cx="1590675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562695A-1D23-489D-BCFF-2772D1848EB1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4290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1143000" y="1447800"/>
            <a:ext cx="7315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1430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6002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20574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40" name="Rectangle 7"/>
          <p:cNvSpPr>
            <a:spLocks noChangeArrowheads="1"/>
          </p:cNvSpPr>
          <p:nvPr/>
        </p:nvSpPr>
        <p:spPr bwMode="auto">
          <a:xfrm>
            <a:off x="25146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29718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42" name="Rectangle 9"/>
          <p:cNvSpPr>
            <a:spLocks noChangeArrowheads="1"/>
          </p:cNvSpPr>
          <p:nvPr/>
        </p:nvSpPr>
        <p:spPr bwMode="auto">
          <a:xfrm>
            <a:off x="29718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43" name="Rectangle 10"/>
          <p:cNvSpPr>
            <a:spLocks noChangeArrowheads="1"/>
          </p:cNvSpPr>
          <p:nvPr/>
        </p:nvSpPr>
        <p:spPr bwMode="auto">
          <a:xfrm>
            <a:off x="3886200" y="1447800"/>
            <a:ext cx="457200" cy="457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44" name="Rectangle 11"/>
          <p:cNvSpPr>
            <a:spLocks noChangeArrowheads="1"/>
          </p:cNvSpPr>
          <p:nvPr/>
        </p:nvSpPr>
        <p:spPr bwMode="auto">
          <a:xfrm>
            <a:off x="43434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45" name="Rectangle 12"/>
          <p:cNvSpPr>
            <a:spLocks noChangeArrowheads="1"/>
          </p:cNvSpPr>
          <p:nvPr/>
        </p:nvSpPr>
        <p:spPr bwMode="auto">
          <a:xfrm>
            <a:off x="48006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46" name="Rectangle 13"/>
          <p:cNvSpPr>
            <a:spLocks noChangeArrowheads="1"/>
          </p:cNvSpPr>
          <p:nvPr/>
        </p:nvSpPr>
        <p:spPr bwMode="auto">
          <a:xfrm>
            <a:off x="52578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47" name="Rectangle 14"/>
          <p:cNvSpPr>
            <a:spLocks noChangeArrowheads="1"/>
          </p:cNvSpPr>
          <p:nvPr/>
        </p:nvSpPr>
        <p:spPr bwMode="auto">
          <a:xfrm>
            <a:off x="57150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48" name="Rectangle 15"/>
          <p:cNvSpPr>
            <a:spLocks noChangeArrowheads="1"/>
          </p:cNvSpPr>
          <p:nvPr/>
        </p:nvSpPr>
        <p:spPr bwMode="auto">
          <a:xfrm>
            <a:off x="61722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49" name="Rectangle 16"/>
          <p:cNvSpPr>
            <a:spLocks noChangeArrowheads="1"/>
          </p:cNvSpPr>
          <p:nvPr/>
        </p:nvSpPr>
        <p:spPr bwMode="auto">
          <a:xfrm>
            <a:off x="66294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50" name="Rectangle 17"/>
          <p:cNvSpPr>
            <a:spLocks noChangeArrowheads="1"/>
          </p:cNvSpPr>
          <p:nvPr/>
        </p:nvSpPr>
        <p:spPr bwMode="auto">
          <a:xfrm>
            <a:off x="70866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51" name="Rectangle 18"/>
          <p:cNvSpPr>
            <a:spLocks noChangeArrowheads="1"/>
          </p:cNvSpPr>
          <p:nvPr/>
        </p:nvSpPr>
        <p:spPr bwMode="auto">
          <a:xfrm>
            <a:off x="75438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52" name="Rectangle 19"/>
          <p:cNvSpPr>
            <a:spLocks noChangeArrowheads="1"/>
          </p:cNvSpPr>
          <p:nvPr/>
        </p:nvSpPr>
        <p:spPr bwMode="auto">
          <a:xfrm>
            <a:off x="80010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8453" name="Object 20"/>
          <p:cNvGraphicFramePr>
            <a:graphicFrameLocks noChangeAspect="1"/>
          </p:cNvGraphicFramePr>
          <p:nvPr/>
        </p:nvGraphicFramePr>
        <p:xfrm>
          <a:off x="1295400" y="10668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5" name="Equation" r:id="rId3" imgW="101468" imgH="164885" progId="Equation.3">
                  <p:embed/>
                </p:oleObj>
              </mc:Choice>
              <mc:Fallback>
                <p:oleObj name="Equation" r:id="rId3" imgW="101468" imgH="164885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668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4" name="Object 21"/>
          <p:cNvGraphicFramePr>
            <a:graphicFrameLocks noChangeAspect="1"/>
          </p:cNvGraphicFramePr>
          <p:nvPr/>
        </p:nvGraphicFramePr>
        <p:xfrm>
          <a:off x="1676400" y="10668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6" name="Equation" r:id="rId5" imgW="126780" imgH="164814" progId="Equation.3">
                  <p:embed/>
                </p:oleObj>
              </mc:Choice>
              <mc:Fallback>
                <p:oleObj name="Equation" r:id="rId5" imgW="126780" imgH="164814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0668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5" name="Object 22"/>
          <p:cNvGraphicFramePr>
            <a:graphicFrameLocks noChangeAspect="1"/>
          </p:cNvGraphicFramePr>
          <p:nvPr/>
        </p:nvGraphicFramePr>
        <p:xfrm>
          <a:off x="2209800" y="10668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7" name="Equation" r:id="rId7" imgW="126725" imgH="177415" progId="Equation.3">
                  <p:embed/>
                </p:oleObj>
              </mc:Choice>
              <mc:Fallback>
                <p:oleObj name="Equation" r:id="rId7" imgW="126725" imgH="177415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6" name="Object 23"/>
          <p:cNvGraphicFramePr>
            <a:graphicFrameLocks noChangeAspect="1"/>
          </p:cNvGraphicFramePr>
          <p:nvPr/>
        </p:nvGraphicFramePr>
        <p:xfrm>
          <a:off x="7848600" y="990600"/>
          <a:ext cx="11112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8" name="Equation" r:id="rId9" imgW="532937" imgH="215713" progId="Equation.3">
                  <p:embed/>
                </p:oleObj>
              </mc:Choice>
              <mc:Fallback>
                <p:oleObj name="Equation" r:id="rId9" imgW="532937" imgH="215713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990600"/>
                        <a:ext cx="111125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7" name="Object 24"/>
          <p:cNvGraphicFramePr>
            <a:graphicFrameLocks noChangeAspect="1"/>
          </p:cNvGraphicFramePr>
          <p:nvPr/>
        </p:nvGraphicFramePr>
        <p:xfrm>
          <a:off x="2655888" y="1055688"/>
          <a:ext cx="263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9" name="Equation" r:id="rId11" imgW="139639" imgH="190417" progId="Equation.3">
                  <p:embed/>
                </p:oleObj>
              </mc:Choice>
              <mc:Fallback>
                <p:oleObj name="Equation" r:id="rId11" imgW="139639" imgH="190417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1055688"/>
                        <a:ext cx="263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8" name="Object 25"/>
          <p:cNvGraphicFramePr>
            <a:graphicFrameLocks noChangeAspect="1"/>
          </p:cNvGraphicFramePr>
          <p:nvPr/>
        </p:nvGraphicFramePr>
        <p:xfrm>
          <a:off x="5378450" y="1066800"/>
          <a:ext cx="698500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0" name="Equation" r:id="rId13" imgW="177415" imgH="76035" progId="Equation.3">
                  <p:embed/>
                </p:oleObj>
              </mc:Choice>
              <mc:Fallback>
                <p:oleObj name="Equation" r:id="rId13" imgW="177415" imgH="76035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8450" y="1066800"/>
                        <a:ext cx="698500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9" name="Text Box 26"/>
          <p:cNvSpPr txBox="1">
            <a:spLocks noChangeArrowheads="1"/>
          </p:cNvSpPr>
          <p:nvPr/>
        </p:nvSpPr>
        <p:spPr bwMode="auto">
          <a:xfrm>
            <a:off x="2590800" y="381000"/>
            <a:ext cx="423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800"/>
              <a:t>Color Palette of node     </a:t>
            </a:r>
          </a:p>
        </p:txBody>
      </p:sp>
      <p:graphicFrame>
        <p:nvGraphicFramePr>
          <p:cNvPr id="18460" name="Object 27"/>
          <p:cNvGraphicFramePr>
            <a:graphicFrameLocks noChangeAspect="1"/>
          </p:cNvGraphicFramePr>
          <p:nvPr/>
        </p:nvGraphicFramePr>
        <p:xfrm>
          <a:off x="6324600" y="381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1" name="Equation" r:id="rId15" imgW="126835" imgH="152202" progId="Equation.3">
                  <p:embed/>
                </p:oleObj>
              </mc:Choice>
              <mc:Fallback>
                <p:oleObj name="Equation" r:id="rId15" imgW="126835" imgH="152202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81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1" name="Oval 28"/>
          <p:cNvSpPr>
            <a:spLocks noChangeArrowheads="1"/>
          </p:cNvSpPr>
          <p:nvPr/>
        </p:nvSpPr>
        <p:spPr bwMode="auto">
          <a:xfrm>
            <a:off x="6096000" y="59436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62" name="Oval 29"/>
          <p:cNvSpPr>
            <a:spLocks noChangeArrowheads="1"/>
          </p:cNvSpPr>
          <p:nvPr/>
        </p:nvSpPr>
        <p:spPr bwMode="auto">
          <a:xfrm>
            <a:off x="4648200" y="4419600"/>
            <a:ext cx="457200" cy="4572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63" name="Oval 30"/>
          <p:cNvSpPr>
            <a:spLocks noChangeArrowheads="1"/>
          </p:cNvSpPr>
          <p:nvPr/>
        </p:nvSpPr>
        <p:spPr bwMode="auto">
          <a:xfrm>
            <a:off x="5562600" y="4038600"/>
            <a:ext cx="457200" cy="457200"/>
          </a:xfrm>
          <a:prstGeom prst="ellipse">
            <a:avLst/>
          </a:prstGeom>
          <a:solidFill>
            <a:srgbClr val="80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64" name="Oval 31"/>
          <p:cNvSpPr>
            <a:spLocks noChangeArrowheads="1"/>
          </p:cNvSpPr>
          <p:nvPr/>
        </p:nvSpPr>
        <p:spPr bwMode="auto">
          <a:xfrm>
            <a:off x="8382000" y="5105400"/>
            <a:ext cx="457200" cy="457200"/>
          </a:xfrm>
          <a:prstGeom prst="ellipse">
            <a:avLst/>
          </a:prstGeom>
          <a:solidFill>
            <a:srgbClr val="FF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65" name="Oval 32"/>
          <p:cNvSpPr>
            <a:spLocks noChangeArrowheads="1"/>
          </p:cNvSpPr>
          <p:nvPr/>
        </p:nvSpPr>
        <p:spPr bwMode="auto">
          <a:xfrm>
            <a:off x="4038600" y="5029200"/>
            <a:ext cx="457200" cy="4572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66" name="Oval 33"/>
          <p:cNvSpPr>
            <a:spLocks noChangeArrowheads="1"/>
          </p:cNvSpPr>
          <p:nvPr/>
        </p:nvSpPr>
        <p:spPr bwMode="auto">
          <a:xfrm>
            <a:off x="3886200" y="6096000"/>
            <a:ext cx="457200" cy="457200"/>
          </a:xfrm>
          <a:prstGeom prst="ellipse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67" name="Oval 34"/>
          <p:cNvSpPr>
            <a:spLocks noChangeArrowheads="1"/>
          </p:cNvSpPr>
          <p:nvPr/>
        </p:nvSpPr>
        <p:spPr bwMode="auto">
          <a:xfrm>
            <a:off x="8458200" y="6019800"/>
            <a:ext cx="457200" cy="45720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68" name="Line 35"/>
          <p:cNvSpPr>
            <a:spLocks noChangeShapeType="1"/>
          </p:cNvSpPr>
          <p:nvPr/>
        </p:nvSpPr>
        <p:spPr bwMode="auto">
          <a:xfrm flipV="1">
            <a:off x="4343400" y="61722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69" name="Line 36"/>
          <p:cNvSpPr>
            <a:spLocks noChangeShapeType="1"/>
          </p:cNvSpPr>
          <p:nvPr/>
        </p:nvSpPr>
        <p:spPr bwMode="auto">
          <a:xfrm>
            <a:off x="4495800" y="5334000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70" name="Line 37"/>
          <p:cNvSpPr>
            <a:spLocks noChangeShapeType="1"/>
          </p:cNvSpPr>
          <p:nvPr/>
        </p:nvSpPr>
        <p:spPr bwMode="auto">
          <a:xfrm>
            <a:off x="5029200" y="4876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71" name="Line 38"/>
          <p:cNvSpPr>
            <a:spLocks noChangeShapeType="1"/>
          </p:cNvSpPr>
          <p:nvPr/>
        </p:nvSpPr>
        <p:spPr bwMode="auto">
          <a:xfrm>
            <a:off x="5867400" y="4495800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8472" name="Object 39"/>
          <p:cNvGraphicFramePr>
            <a:graphicFrameLocks noChangeAspect="1"/>
          </p:cNvGraphicFramePr>
          <p:nvPr/>
        </p:nvGraphicFramePr>
        <p:xfrm>
          <a:off x="6553200" y="61722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2" name="Equation" r:id="rId17" imgW="126835" imgH="152202" progId="Equation.3">
                  <p:embed/>
                </p:oleObj>
              </mc:Choice>
              <mc:Fallback>
                <p:oleObj name="Equation" r:id="rId17" imgW="126835" imgH="152202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1722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73" name="Line 40"/>
          <p:cNvSpPr>
            <a:spLocks noChangeShapeType="1"/>
          </p:cNvSpPr>
          <p:nvPr/>
        </p:nvSpPr>
        <p:spPr bwMode="auto">
          <a:xfrm flipV="1">
            <a:off x="6553200" y="5410200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74" name="Line 41"/>
          <p:cNvSpPr>
            <a:spLocks noChangeShapeType="1"/>
          </p:cNvSpPr>
          <p:nvPr/>
        </p:nvSpPr>
        <p:spPr bwMode="auto">
          <a:xfrm>
            <a:off x="6553200" y="6172200"/>
            <a:ext cx="1905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8475" name="Object 42"/>
          <p:cNvGraphicFramePr>
            <a:graphicFrameLocks noChangeAspect="1"/>
          </p:cNvGraphicFramePr>
          <p:nvPr/>
        </p:nvGraphicFramePr>
        <p:xfrm>
          <a:off x="4543425" y="5867400"/>
          <a:ext cx="2825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3" name="Equation" r:id="rId19" imgW="101468" imgH="164885" progId="Equation.3">
                  <p:embed/>
                </p:oleObj>
              </mc:Choice>
              <mc:Fallback>
                <p:oleObj name="Equation" r:id="rId19" imgW="101468" imgH="164885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5867400"/>
                        <a:ext cx="2825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6" name="Object 43"/>
          <p:cNvGraphicFramePr>
            <a:graphicFrameLocks noChangeAspect="1"/>
          </p:cNvGraphicFramePr>
          <p:nvPr/>
        </p:nvGraphicFramePr>
        <p:xfrm>
          <a:off x="4743450" y="5181600"/>
          <a:ext cx="2936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4" name="Equation" r:id="rId21" imgW="126780" imgH="164814" progId="Equation.3">
                  <p:embed/>
                </p:oleObj>
              </mc:Choice>
              <mc:Fallback>
                <p:oleObj name="Equation" r:id="rId21" imgW="126780" imgH="164814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5181600"/>
                        <a:ext cx="2936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77" name="Object 44"/>
          <p:cNvGraphicFramePr>
            <a:graphicFrameLocks noChangeAspect="1"/>
          </p:cNvGraphicFramePr>
          <p:nvPr/>
        </p:nvGraphicFramePr>
        <p:xfrm>
          <a:off x="7661275" y="5808663"/>
          <a:ext cx="7635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5" name="Equation" r:id="rId23" imgW="330057" imgH="215806" progId="Equation.3">
                  <p:embed/>
                </p:oleObj>
              </mc:Choice>
              <mc:Fallback>
                <p:oleObj name="Equation" r:id="rId23" imgW="330057" imgH="215806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275" y="5808663"/>
                        <a:ext cx="763588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78" name="Text Box 45"/>
          <p:cNvSpPr txBox="1">
            <a:spLocks noChangeArrowheads="1"/>
          </p:cNvSpPr>
          <p:nvPr/>
        </p:nvSpPr>
        <p:spPr bwMode="auto">
          <a:xfrm>
            <a:off x="0" y="990600"/>
            <a:ext cx="1147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800"/>
              <a:t>Color:</a:t>
            </a:r>
          </a:p>
        </p:txBody>
      </p:sp>
      <p:sp>
        <p:nvSpPr>
          <p:cNvPr id="18479" name="Rectangle 46"/>
          <p:cNvSpPr>
            <a:spLocks noChangeArrowheads="1"/>
          </p:cNvSpPr>
          <p:nvPr/>
        </p:nvSpPr>
        <p:spPr bwMode="auto">
          <a:xfrm>
            <a:off x="48006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80" name="Line 47"/>
          <p:cNvSpPr>
            <a:spLocks noChangeShapeType="1"/>
          </p:cNvSpPr>
          <p:nvPr/>
        </p:nvSpPr>
        <p:spPr bwMode="auto">
          <a:xfrm>
            <a:off x="6677025" y="4419600"/>
            <a:ext cx="1066800" cy="4572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81" name="Rectangle 48"/>
          <p:cNvSpPr>
            <a:spLocks noChangeArrowheads="1"/>
          </p:cNvSpPr>
          <p:nvPr/>
        </p:nvSpPr>
        <p:spPr bwMode="auto">
          <a:xfrm>
            <a:off x="16002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82" name="Rectangle 49"/>
          <p:cNvSpPr>
            <a:spLocks noChangeArrowheads="1"/>
          </p:cNvSpPr>
          <p:nvPr/>
        </p:nvSpPr>
        <p:spPr bwMode="auto">
          <a:xfrm>
            <a:off x="11430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83" name="Rectangle 50"/>
          <p:cNvSpPr>
            <a:spLocks noChangeArrowheads="1"/>
          </p:cNvSpPr>
          <p:nvPr/>
        </p:nvSpPr>
        <p:spPr bwMode="auto">
          <a:xfrm>
            <a:off x="25146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84" name="Rectangle 51"/>
          <p:cNvSpPr>
            <a:spLocks noChangeArrowheads="1"/>
          </p:cNvSpPr>
          <p:nvPr/>
        </p:nvSpPr>
        <p:spPr bwMode="auto">
          <a:xfrm>
            <a:off x="43434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85" name="Rectangle 52"/>
          <p:cNvSpPr>
            <a:spLocks noChangeArrowheads="1"/>
          </p:cNvSpPr>
          <p:nvPr/>
        </p:nvSpPr>
        <p:spPr bwMode="auto">
          <a:xfrm>
            <a:off x="61722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86" name="Rectangle 53"/>
          <p:cNvSpPr>
            <a:spLocks noChangeArrowheads="1"/>
          </p:cNvSpPr>
          <p:nvPr/>
        </p:nvSpPr>
        <p:spPr bwMode="auto">
          <a:xfrm>
            <a:off x="66294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87" name="Rectangle 54"/>
          <p:cNvSpPr>
            <a:spLocks noChangeArrowheads="1"/>
          </p:cNvSpPr>
          <p:nvPr/>
        </p:nvSpPr>
        <p:spPr bwMode="auto">
          <a:xfrm>
            <a:off x="75438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88" name="Rectangle 55"/>
          <p:cNvSpPr>
            <a:spLocks noChangeArrowheads="1"/>
          </p:cNvSpPr>
          <p:nvPr/>
        </p:nvSpPr>
        <p:spPr bwMode="auto">
          <a:xfrm>
            <a:off x="80010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8489" name="Rectangle 56"/>
          <p:cNvSpPr>
            <a:spLocks noChangeArrowheads="1"/>
          </p:cNvSpPr>
          <p:nvPr/>
        </p:nvSpPr>
        <p:spPr bwMode="auto">
          <a:xfrm>
            <a:off x="52578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8490" name="Object 60"/>
          <p:cNvGraphicFramePr>
            <a:graphicFrameLocks noChangeAspect="1"/>
          </p:cNvGraphicFramePr>
          <p:nvPr/>
        </p:nvGraphicFramePr>
        <p:xfrm>
          <a:off x="3962400" y="990600"/>
          <a:ext cx="381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6" name="Equation" r:id="rId25" imgW="152334" imgH="190417" progId="Equation.3">
                  <p:embed/>
                </p:oleObj>
              </mc:Choice>
              <mc:Fallback>
                <p:oleObj name="Equation" r:id="rId25" imgW="152334" imgH="190417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990600"/>
                        <a:ext cx="3810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91" name="Object 61"/>
          <p:cNvGraphicFramePr>
            <a:graphicFrameLocks noChangeAspect="1"/>
          </p:cNvGraphicFramePr>
          <p:nvPr/>
        </p:nvGraphicFramePr>
        <p:xfrm>
          <a:off x="3048000" y="1066800"/>
          <a:ext cx="696913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7" name="Equation" r:id="rId27" imgW="177415" imgH="76035" progId="Equation.3">
                  <p:embed/>
                </p:oleObj>
              </mc:Choice>
              <mc:Fallback>
                <p:oleObj name="Equation" r:id="rId27" imgW="177415" imgH="76035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066800"/>
                        <a:ext cx="696913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92" name="Text Box 62"/>
          <p:cNvSpPr txBox="1">
            <a:spLocks noChangeArrowheads="1"/>
          </p:cNvSpPr>
          <p:nvPr/>
        </p:nvSpPr>
        <p:spPr bwMode="auto">
          <a:xfrm>
            <a:off x="288925" y="2616200"/>
            <a:ext cx="71342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Node      can pick color      for itself </a:t>
            </a:r>
          </a:p>
        </p:txBody>
      </p:sp>
      <p:graphicFrame>
        <p:nvGraphicFramePr>
          <p:cNvPr id="18493" name="Object 63"/>
          <p:cNvGraphicFramePr>
            <a:graphicFrameLocks noChangeAspect="1"/>
          </p:cNvGraphicFramePr>
          <p:nvPr/>
        </p:nvGraphicFramePr>
        <p:xfrm>
          <a:off x="4953000" y="2667000"/>
          <a:ext cx="381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8" name="Equation" r:id="rId29" imgW="152334" imgH="190417" progId="Equation.3">
                  <p:embed/>
                </p:oleObj>
              </mc:Choice>
              <mc:Fallback>
                <p:oleObj name="Equation" r:id="rId29" imgW="152334" imgH="190417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667000"/>
                        <a:ext cx="3810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94" name="Object 64"/>
          <p:cNvGraphicFramePr>
            <a:graphicFrameLocks noChangeAspect="1"/>
          </p:cNvGraphicFramePr>
          <p:nvPr/>
        </p:nvGraphicFramePr>
        <p:xfrm>
          <a:off x="1600200" y="2667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9" name="Equation" r:id="rId30" imgW="126835" imgH="152202" progId="Equation.3">
                  <p:embed/>
                </p:oleObj>
              </mc:Choice>
              <mc:Fallback>
                <p:oleObj name="Equation" r:id="rId30" imgW="126835" imgH="152202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667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CCAF18FC-2B02-4455-8D2E-335E778F2645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8443913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1. Pick an uncolored node</a:t>
            </a:r>
          </a:p>
          <a:p>
            <a:r>
              <a:rPr lang="en-US" altLang="en-US"/>
              <a:t>2. Let     be an available color </a:t>
            </a:r>
            <a:r>
              <a:rPr lang="en-US" altLang="en-US" sz="2400"/>
              <a:t>(from    ‘s palette)</a:t>
            </a:r>
            <a:endParaRPr lang="en-US" altLang="en-US"/>
          </a:p>
          <a:p>
            <a:r>
              <a:rPr lang="en-US" altLang="en-US" sz="2800"/>
              <a:t>    (such a color always exists)</a:t>
            </a:r>
            <a:r>
              <a:rPr lang="en-US" altLang="en-US"/>
              <a:t> </a:t>
            </a:r>
          </a:p>
          <a:p>
            <a:r>
              <a:rPr lang="en-US" altLang="en-US"/>
              <a:t>3. Color node      with  color     </a:t>
            </a:r>
          </a:p>
          <a:p>
            <a:r>
              <a:rPr lang="en-US" altLang="en-US"/>
              <a:t>4. Mark      as unavailable in the color </a:t>
            </a:r>
          </a:p>
          <a:p>
            <a:r>
              <a:rPr lang="en-US" altLang="en-US"/>
              <a:t>    palette of every neighbor of </a:t>
            </a: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1143000" y="0"/>
            <a:ext cx="5829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9900"/>
                </a:solidFill>
              </a:rPr>
              <a:t>Sequential Coloring Algorithm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228600" y="1295400"/>
            <a:ext cx="1624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FF"/>
                </a:solidFill>
              </a:rPr>
              <a:t>Repeat:</a:t>
            </a:r>
          </a:p>
        </p:txBody>
      </p:sp>
      <p:graphicFrame>
        <p:nvGraphicFramePr>
          <p:cNvPr id="19462" name="Object 5"/>
          <p:cNvGraphicFramePr>
            <a:graphicFrameLocks noChangeAspect="1"/>
          </p:cNvGraphicFramePr>
          <p:nvPr/>
        </p:nvGraphicFramePr>
        <p:xfrm>
          <a:off x="5562600" y="1981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7" name="Equation" r:id="rId3" imgW="126835" imgH="152202" progId="Equation.3">
                  <p:embed/>
                </p:oleObj>
              </mc:Choice>
              <mc:Fallback>
                <p:oleObj name="Equation" r:id="rId3" imgW="126835" imgH="15220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81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6"/>
          <p:cNvGraphicFramePr>
            <a:graphicFrameLocks noChangeAspect="1"/>
          </p:cNvGraphicFramePr>
          <p:nvPr/>
        </p:nvGraphicFramePr>
        <p:xfrm>
          <a:off x="7315200" y="26670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8" name="Equation" r:id="rId5" imgW="126835" imgH="152202" progId="Equation.3">
                  <p:embed/>
                </p:oleObj>
              </mc:Choice>
              <mc:Fallback>
                <p:oleObj name="Equation" r:id="rId5" imgW="126835" imgH="15220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6670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228600" y="5410200"/>
            <a:ext cx="5149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FF"/>
                </a:solidFill>
              </a:rPr>
              <a:t>Until all nodes are colored</a:t>
            </a:r>
          </a:p>
        </p:txBody>
      </p:sp>
      <p:graphicFrame>
        <p:nvGraphicFramePr>
          <p:cNvPr id="19465" name="Object 8"/>
          <p:cNvGraphicFramePr>
            <a:graphicFrameLocks noChangeAspect="1"/>
          </p:cNvGraphicFramePr>
          <p:nvPr/>
        </p:nvGraphicFramePr>
        <p:xfrm>
          <a:off x="1981200" y="2590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Equation" r:id="rId7" imgW="126835" imgH="152202" progId="Equation.3">
                  <p:embed/>
                </p:oleObj>
              </mc:Choice>
              <mc:Fallback>
                <p:oleObj name="Equation" r:id="rId7" imgW="126835" imgH="152202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590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04800" y="762000"/>
            <a:ext cx="861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/>
              <a:t>Mark all entries in the palettes of all the nodes as available</a:t>
            </a:r>
          </a:p>
        </p:txBody>
      </p:sp>
      <p:graphicFrame>
        <p:nvGraphicFramePr>
          <p:cNvPr id="19467" name="Object 11"/>
          <p:cNvGraphicFramePr>
            <a:graphicFrameLocks noChangeAspect="1"/>
          </p:cNvGraphicFramePr>
          <p:nvPr/>
        </p:nvGraphicFramePr>
        <p:xfrm>
          <a:off x="6781800" y="4876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Equation" r:id="rId9" imgW="126835" imgH="152202" progId="Equation.3">
                  <p:embed/>
                </p:oleObj>
              </mc:Choice>
              <mc:Fallback>
                <p:oleObj name="Equation" r:id="rId9" imgW="126835" imgH="152202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876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6172200" y="3733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Equation" r:id="rId10" imgW="126835" imgH="152202" progId="Equation.3">
                  <p:embed/>
                </p:oleObj>
              </mc:Choice>
              <mc:Fallback>
                <p:oleObj name="Equation" r:id="rId10" imgW="126835" imgH="152202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733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9" name="Object 13"/>
          <p:cNvGraphicFramePr>
            <a:graphicFrameLocks noChangeAspect="1"/>
          </p:cNvGraphicFramePr>
          <p:nvPr/>
        </p:nvGraphicFramePr>
        <p:xfrm>
          <a:off x="3429000" y="3733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Equation" r:id="rId11" imgW="126835" imgH="152202" progId="Equation.3">
                  <p:embed/>
                </p:oleObj>
              </mc:Choice>
              <mc:Fallback>
                <p:oleObj name="Equation" r:id="rId11" imgW="126835" imgH="152202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33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5"/>
          <p:cNvGraphicFramePr>
            <a:graphicFrameLocks noChangeAspect="1"/>
          </p:cNvGraphicFramePr>
          <p:nvPr/>
        </p:nvGraphicFramePr>
        <p:xfrm>
          <a:off x="2362200" y="4343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Equation" r:id="rId12" imgW="126835" imgH="152202" progId="Equation.3">
                  <p:embed/>
                </p:oleObj>
              </mc:Choice>
              <mc:Fallback>
                <p:oleObj name="Equation" r:id="rId12" imgW="126835" imgH="152202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343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A1578BEF-FD8E-4A97-AACC-BA4D33D76580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Oval 78"/>
          <p:cNvSpPr>
            <a:spLocks noChangeArrowheads="1"/>
          </p:cNvSpPr>
          <p:nvPr/>
        </p:nvSpPr>
        <p:spPr bwMode="auto">
          <a:xfrm>
            <a:off x="838200" y="3581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484" name="Oval 79"/>
          <p:cNvSpPr>
            <a:spLocks noChangeArrowheads="1"/>
          </p:cNvSpPr>
          <p:nvPr/>
        </p:nvSpPr>
        <p:spPr bwMode="auto">
          <a:xfrm>
            <a:off x="17526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485" name="Oval 80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486" name="Oval 81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487" name="Oval 82"/>
          <p:cNvSpPr>
            <a:spLocks noChangeArrowheads="1"/>
          </p:cNvSpPr>
          <p:nvPr/>
        </p:nvSpPr>
        <p:spPr bwMode="auto">
          <a:xfrm>
            <a:off x="1295400" y="556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488" name="Oval 83"/>
          <p:cNvSpPr>
            <a:spLocks noChangeArrowheads="1"/>
          </p:cNvSpPr>
          <p:nvPr/>
        </p:nvSpPr>
        <p:spPr bwMode="auto">
          <a:xfrm>
            <a:off x="35052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489" name="Oval 84"/>
          <p:cNvSpPr>
            <a:spLocks noChangeArrowheads="1"/>
          </p:cNvSpPr>
          <p:nvPr/>
        </p:nvSpPr>
        <p:spPr bwMode="auto">
          <a:xfrm>
            <a:off x="25908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490" name="Oval 85"/>
          <p:cNvSpPr>
            <a:spLocks noChangeArrowheads="1"/>
          </p:cNvSpPr>
          <p:nvPr/>
        </p:nvSpPr>
        <p:spPr bwMode="auto">
          <a:xfrm>
            <a:off x="41910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491" name="Oval 86"/>
          <p:cNvSpPr>
            <a:spLocks noChangeArrowheads="1"/>
          </p:cNvSpPr>
          <p:nvPr/>
        </p:nvSpPr>
        <p:spPr bwMode="auto">
          <a:xfrm>
            <a:off x="990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492" name="Oval 87"/>
          <p:cNvSpPr>
            <a:spLocks noChangeArrowheads="1"/>
          </p:cNvSpPr>
          <p:nvPr/>
        </p:nvSpPr>
        <p:spPr bwMode="auto">
          <a:xfrm>
            <a:off x="2590800" y="594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493" name="Oval 88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494" name="Oval 89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495" name="Oval 90"/>
          <p:cNvSpPr>
            <a:spLocks noChangeArrowheads="1"/>
          </p:cNvSpPr>
          <p:nvPr/>
        </p:nvSpPr>
        <p:spPr bwMode="auto">
          <a:xfrm>
            <a:off x="5029200" y="4495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496" name="Oval 91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497" name="Oval 92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498" name="Oval 93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499" name="Oval 94"/>
          <p:cNvSpPr>
            <a:spLocks noChangeArrowheads="1"/>
          </p:cNvSpPr>
          <p:nvPr/>
        </p:nvSpPr>
        <p:spPr bwMode="auto">
          <a:xfrm>
            <a:off x="5410200" y="5715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500" name="Oval 95"/>
          <p:cNvSpPr>
            <a:spLocks noChangeArrowheads="1"/>
          </p:cNvSpPr>
          <p:nvPr/>
        </p:nvSpPr>
        <p:spPr bwMode="auto">
          <a:xfrm>
            <a:off x="64770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501" name="Oval 96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502" name="Oval 97"/>
          <p:cNvSpPr>
            <a:spLocks noChangeArrowheads="1"/>
          </p:cNvSpPr>
          <p:nvPr/>
        </p:nvSpPr>
        <p:spPr bwMode="auto">
          <a:xfrm>
            <a:off x="65532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503" name="Oval 98"/>
          <p:cNvSpPr>
            <a:spLocks noChangeArrowheads="1"/>
          </p:cNvSpPr>
          <p:nvPr/>
        </p:nvSpPr>
        <p:spPr bwMode="auto">
          <a:xfrm>
            <a:off x="7239000" y="4800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504" name="Oval 99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505" name="Oval 100"/>
          <p:cNvSpPr>
            <a:spLocks noChangeArrowheads="1"/>
          </p:cNvSpPr>
          <p:nvPr/>
        </p:nvSpPr>
        <p:spPr bwMode="auto">
          <a:xfrm>
            <a:off x="80010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506" name="Oval 101"/>
          <p:cNvSpPr>
            <a:spLocks noChangeArrowheads="1"/>
          </p:cNvSpPr>
          <p:nvPr/>
        </p:nvSpPr>
        <p:spPr bwMode="auto">
          <a:xfrm>
            <a:off x="7391400" y="6019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507" name="Oval 102"/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508" name="Line 103"/>
          <p:cNvSpPr>
            <a:spLocks noChangeShapeType="1"/>
          </p:cNvSpPr>
          <p:nvPr/>
        </p:nvSpPr>
        <p:spPr bwMode="auto">
          <a:xfrm>
            <a:off x="1143000" y="3657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09" name="Line 104"/>
          <p:cNvSpPr>
            <a:spLocks noChangeShapeType="1"/>
          </p:cNvSpPr>
          <p:nvPr/>
        </p:nvSpPr>
        <p:spPr bwMode="auto">
          <a:xfrm flipV="1">
            <a:off x="12192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10" name="Line 105"/>
          <p:cNvSpPr>
            <a:spLocks noChangeShapeType="1"/>
          </p:cNvSpPr>
          <p:nvPr/>
        </p:nvSpPr>
        <p:spPr bwMode="auto">
          <a:xfrm>
            <a:off x="1981200" y="4114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11" name="Line 106"/>
          <p:cNvSpPr>
            <a:spLocks noChangeShapeType="1"/>
          </p:cNvSpPr>
          <p:nvPr/>
        </p:nvSpPr>
        <p:spPr bwMode="auto">
          <a:xfrm flipV="1">
            <a:off x="1524000" y="5029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12" name="Line 107"/>
          <p:cNvSpPr>
            <a:spLocks noChangeShapeType="1"/>
          </p:cNvSpPr>
          <p:nvPr/>
        </p:nvSpPr>
        <p:spPr bwMode="auto">
          <a:xfrm>
            <a:off x="11430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13" name="Line 108"/>
          <p:cNvSpPr>
            <a:spLocks noChangeShapeType="1"/>
          </p:cNvSpPr>
          <p:nvPr/>
        </p:nvSpPr>
        <p:spPr bwMode="auto">
          <a:xfrm flipV="1">
            <a:off x="2057400" y="3657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14" name="Line 109"/>
          <p:cNvSpPr>
            <a:spLocks noChangeShapeType="1"/>
          </p:cNvSpPr>
          <p:nvPr/>
        </p:nvSpPr>
        <p:spPr bwMode="auto">
          <a:xfrm flipH="1">
            <a:off x="31242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15" name="Line 110"/>
          <p:cNvSpPr>
            <a:spLocks noChangeShapeType="1"/>
          </p:cNvSpPr>
          <p:nvPr/>
        </p:nvSpPr>
        <p:spPr bwMode="auto">
          <a:xfrm>
            <a:off x="2209800" y="4953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16" name="Line 111"/>
          <p:cNvSpPr>
            <a:spLocks noChangeShapeType="1"/>
          </p:cNvSpPr>
          <p:nvPr/>
        </p:nvSpPr>
        <p:spPr bwMode="auto">
          <a:xfrm flipH="1">
            <a:off x="28194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17" name="Line 112"/>
          <p:cNvSpPr>
            <a:spLocks noChangeShapeType="1"/>
          </p:cNvSpPr>
          <p:nvPr/>
        </p:nvSpPr>
        <p:spPr bwMode="auto">
          <a:xfrm>
            <a:off x="3505200" y="3657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18" name="Line 113"/>
          <p:cNvSpPr>
            <a:spLocks noChangeShapeType="1"/>
          </p:cNvSpPr>
          <p:nvPr/>
        </p:nvSpPr>
        <p:spPr bwMode="auto">
          <a:xfrm>
            <a:off x="32004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19" name="Line 114"/>
          <p:cNvSpPr>
            <a:spLocks noChangeShapeType="1"/>
          </p:cNvSpPr>
          <p:nvPr/>
        </p:nvSpPr>
        <p:spPr bwMode="auto">
          <a:xfrm flipV="1">
            <a:off x="2895600" y="525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20" name="Line 115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21" name="Line 116"/>
          <p:cNvSpPr>
            <a:spLocks noChangeShapeType="1"/>
          </p:cNvSpPr>
          <p:nvPr/>
        </p:nvSpPr>
        <p:spPr bwMode="auto">
          <a:xfrm flipH="1">
            <a:off x="41910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22" name="Line 117"/>
          <p:cNvSpPr>
            <a:spLocks noChangeShapeType="1"/>
          </p:cNvSpPr>
          <p:nvPr/>
        </p:nvSpPr>
        <p:spPr bwMode="auto">
          <a:xfrm>
            <a:off x="4267200" y="4572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23" name="Line 118"/>
          <p:cNvSpPr>
            <a:spLocks noChangeShapeType="1"/>
          </p:cNvSpPr>
          <p:nvPr/>
        </p:nvSpPr>
        <p:spPr bwMode="auto">
          <a:xfrm flipH="1">
            <a:off x="52578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24" name="Line 119"/>
          <p:cNvSpPr>
            <a:spLocks noChangeShapeType="1"/>
          </p:cNvSpPr>
          <p:nvPr/>
        </p:nvSpPr>
        <p:spPr bwMode="auto">
          <a:xfrm>
            <a:off x="4800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25" name="Line 120"/>
          <p:cNvSpPr>
            <a:spLocks noChangeShapeType="1"/>
          </p:cNvSpPr>
          <p:nvPr/>
        </p:nvSpPr>
        <p:spPr bwMode="auto">
          <a:xfrm flipH="1">
            <a:off x="3733800" y="4724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26" name="Line 121"/>
          <p:cNvSpPr>
            <a:spLocks noChangeShapeType="1"/>
          </p:cNvSpPr>
          <p:nvPr/>
        </p:nvSpPr>
        <p:spPr bwMode="auto">
          <a:xfrm flipV="1">
            <a:off x="2895600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27" name="Line 122"/>
          <p:cNvSpPr>
            <a:spLocks noChangeShapeType="1"/>
          </p:cNvSpPr>
          <p:nvPr/>
        </p:nvSpPr>
        <p:spPr bwMode="auto">
          <a:xfrm>
            <a:off x="3810000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28" name="Line 123"/>
          <p:cNvSpPr>
            <a:spLocks noChangeShapeType="1"/>
          </p:cNvSpPr>
          <p:nvPr/>
        </p:nvSpPr>
        <p:spPr bwMode="auto">
          <a:xfrm flipH="1">
            <a:off x="4800600" y="4724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29" name="Line 124"/>
          <p:cNvSpPr>
            <a:spLocks noChangeShapeType="1"/>
          </p:cNvSpPr>
          <p:nvPr/>
        </p:nvSpPr>
        <p:spPr bwMode="auto">
          <a:xfrm>
            <a:off x="59436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30" name="Line 125"/>
          <p:cNvSpPr>
            <a:spLocks noChangeShapeType="1"/>
          </p:cNvSpPr>
          <p:nvPr/>
        </p:nvSpPr>
        <p:spPr bwMode="auto">
          <a:xfrm flipH="1">
            <a:off x="6781800" y="3962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31" name="Line 126"/>
          <p:cNvSpPr>
            <a:spLocks noChangeShapeType="1"/>
          </p:cNvSpPr>
          <p:nvPr/>
        </p:nvSpPr>
        <p:spPr bwMode="auto">
          <a:xfrm>
            <a:off x="59436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32" name="Line 127"/>
          <p:cNvSpPr>
            <a:spLocks noChangeShapeType="1"/>
          </p:cNvSpPr>
          <p:nvPr/>
        </p:nvSpPr>
        <p:spPr bwMode="auto">
          <a:xfrm>
            <a:off x="5334000" y="472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33" name="Line 128"/>
          <p:cNvSpPr>
            <a:spLocks noChangeShapeType="1"/>
          </p:cNvSpPr>
          <p:nvPr/>
        </p:nvSpPr>
        <p:spPr bwMode="auto">
          <a:xfrm>
            <a:off x="4191000" y="472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34" name="Line 129"/>
          <p:cNvSpPr>
            <a:spLocks noChangeShapeType="1"/>
          </p:cNvSpPr>
          <p:nvPr/>
        </p:nvSpPr>
        <p:spPr bwMode="auto">
          <a:xfrm flipV="1">
            <a:off x="4419600" y="5486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35" name="Line 130"/>
          <p:cNvSpPr>
            <a:spLocks noChangeShapeType="1"/>
          </p:cNvSpPr>
          <p:nvPr/>
        </p:nvSpPr>
        <p:spPr bwMode="auto">
          <a:xfrm flipV="1">
            <a:off x="4495800" y="5867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36" name="Line 131"/>
          <p:cNvSpPr>
            <a:spLocks noChangeShapeType="1"/>
          </p:cNvSpPr>
          <p:nvPr/>
        </p:nvSpPr>
        <p:spPr bwMode="auto">
          <a:xfrm>
            <a:off x="4876800" y="5410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37" name="Line 132"/>
          <p:cNvSpPr>
            <a:spLocks noChangeShapeType="1"/>
          </p:cNvSpPr>
          <p:nvPr/>
        </p:nvSpPr>
        <p:spPr bwMode="auto">
          <a:xfrm flipH="1">
            <a:off x="56388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38" name="Line 133"/>
          <p:cNvSpPr>
            <a:spLocks noChangeShapeType="1"/>
          </p:cNvSpPr>
          <p:nvPr/>
        </p:nvSpPr>
        <p:spPr bwMode="auto">
          <a:xfrm flipH="1">
            <a:off x="6172200" y="4495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39" name="Line 134"/>
          <p:cNvSpPr>
            <a:spLocks noChangeShapeType="1"/>
          </p:cNvSpPr>
          <p:nvPr/>
        </p:nvSpPr>
        <p:spPr bwMode="auto">
          <a:xfrm>
            <a:off x="67818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0" name="Line 135"/>
          <p:cNvSpPr>
            <a:spLocks noChangeShapeType="1"/>
          </p:cNvSpPr>
          <p:nvPr/>
        </p:nvSpPr>
        <p:spPr bwMode="auto">
          <a:xfrm>
            <a:off x="6172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41" name="Line 136"/>
          <p:cNvSpPr>
            <a:spLocks noChangeShapeType="1"/>
          </p:cNvSpPr>
          <p:nvPr/>
        </p:nvSpPr>
        <p:spPr bwMode="auto">
          <a:xfrm flipH="1">
            <a:off x="67818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2" name="Line 137"/>
          <p:cNvSpPr>
            <a:spLocks noChangeShapeType="1"/>
          </p:cNvSpPr>
          <p:nvPr/>
        </p:nvSpPr>
        <p:spPr bwMode="auto">
          <a:xfrm>
            <a:off x="7696200" y="3962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3" name="Line 138"/>
          <p:cNvSpPr>
            <a:spLocks noChangeShapeType="1"/>
          </p:cNvSpPr>
          <p:nvPr/>
        </p:nvSpPr>
        <p:spPr bwMode="auto">
          <a:xfrm flipH="1">
            <a:off x="8229600" y="45720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4" name="Line 139"/>
          <p:cNvSpPr>
            <a:spLocks noChangeShapeType="1"/>
          </p:cNvSpPr>
          <p:nvPr/>
        </p:nvSpPr>
        <p:spPr bwMode="auto">
          <a:xfrm>
            <a:off x="7543800" y="5029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5" name="Line 140"/>
          <p:cNvSpPr>
            <a:spLocks noChangeShapeType="1"/>
          </p:cNvSpPr>
          <p:nvPr/>
        </p:nvSpPr>
        <p:spPr bwMode="auto">
          <a:xfrm>
            <a:off x="68580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46" name="Line 141"/>
          <p:cNvSpPr>
            <a:spLocks noChangeShapeType="1"/>
          </p:cNvSpPr>
          <p:nvPr/>
        </p:nvSpPr>
        <p:spPr bwMode="auto">
          <a:xfrm flipV="1">
            <a:off x="7620000" y="556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7" name="Line 142"/>
          <p:cNvSpPr>
            <a:spLocks noChangeShapeType="1"/>
          </p:cNvSpPr>
          <p:nvPr/>
        </p:nvSpPr>
        <p:spPr bwMode="auto">
          <a:xfrm>
            <a:off x="6629400" y="4495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48" name="Line 143"/>
          <p:cNvSpPr>
            <a:spLocks noChangeShapeType="1"/>
          </p:cNvSpPr>
          <p:nvPr/>
        </p:nvSpPr>
        <p:spPr bwMode="auto">
          <a:xfrm>
            <a:off x="34290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49" name="Line 144"/>
          <p:cNvSpPr>
            <a:spLocks noChangeShapeType="1"/>
          </p:cNvSpPr>
          <p:nvPr/>
        </p:nvSpPr>
        <p:spPr bwMode="auto">
          <a:xfrm>
            <a:off x="990600" y="3886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50" name="Rectangle 146"/>
          <p:cNvSpPr>
            <a:spLocks noChangeArrowheads="1"/>
          </p:cNvSpPr>
          <p:nvPr/>
        </p:nvSpPr>
        <p:spPr bwMode="auto">
          <a:xfrm>
            <a:off x="3429000" y="1905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551" name="Rectangle 147"/>
          <p:cNvSpPr>
            <a:spLocks noChangeArrowheads="1"/>
          </p:cNvSpPr>
          <p:nvPr/>
        </p:nvSpPr>
        <p:spPr bwMode="auto">
          <a:xfrm>
            <a:off x="3886200" y="1905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0552" name="Rectangle 149"/>
          <p:cNvSpPr>
            <a:spLocks noChangeArrowheads="1"/>
          </p:cNvSpPr>
          <p:nvPr/>
        </p:nvSpPr>
        <p:spPr bwMode="auto">
          <a:xfrm>
            <a:off x="4343400" y="1905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0553" name="Object 166"/>
          <p:cNvGraphicFramePr>
            <a:graphicFrameLocks noChangeAspect="1"/>
          </p:cNvGraphicFramePr>
          <p:nvPr/>
        </p:nvGraphicFramePr>
        <p:xfrm>
          <a:off x="914400" y="3200400"/>
          <a:ext cx="2667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1" name="Equation" r:id="rId3" imgW="139579" imgH="215713" progId="Equation.3">
                  <p:embed/>
                </p:oleObj>
              </mc:Choice>
              <mc:Fallback>
                <p:oleObj name="Equation" r:id="rId3" imgW="139579" imgH="215713" progId="Equation.3">
                  <p:embed/>
                  <p:pic>
                    <p:nvPicPr>
                      <p:cNvPr id="0" name="Object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00400"/>
                        <a:ext cx="2667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4" name="Text Box 168"/>
          <p:cNvSpPr txBox="1">
            <a:spLocks noChangeArrowheads="1"/>
          </p:cNvSpPr>
          <p:nvPr/>
        </p:nvSpPr>
        <p:spPr bwMode="auto">
          <a:xfrm>
            <a:off x="3048000" y="762000"/>
            <a:ext cx="208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Palette of</a:t>
            </a:r>
          </a:p>
        </p:txBody>
      </p:sp>
      <p:graphicFrame>
        <p:nvGraphicFramePr>
          <p:cNvPr id="20555" name="Object 169"/>
          <p:cNvGraphicFramePr>
            <a:graphicFrameLocks noChangeAspect="1"/>
          </p:cNvGraphicFramePr>
          <p:nvPr/>
        </p:nvGraphicFramePr>
        <p:xfrm>
          <a:off x="5181600" y="762000"/>
          <a:ext cx="4191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2" name="Equation" r:id="rId5" imgW="139579" imgH="215713" progId="Equation.3">
                  <p:embed/>
                </p:oleObj>
              </mc:Choice>
              <mc:Fallback>
                <p:oleObj name="Equation" r:id="rId5" imgW="139579" imgH="215713" progId="Equation.3">
                  <p:embed/>
                  <p:pic>
                    <p:nvPicPr>
                      <p:cNvPr id="0" name="Object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762000"/>
                        <a:ext cx="4191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6" name="Object 170"/>
          <p:cNvGraphicFramePr>
            <a:graphicFrameLocks noChangeAspect="1"/>
          </p:cNvGraphicFramePr>
          <p:nvPr/>
        </p:nvGraphicFramePr>
        <p:xfrm>
          <a:off x="3581400" y="15240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3" name="Equation" r:id="rId7" imgW="101468" imgH="164885" progId="Equation.3">
                  <p:embed/>
                </p:oleObj>
              </mc:Choice>
              <mc:Fallback>
                <p:oleObj name="Equation" r:id="rId7" imgW="101468" imgH="164885" progId="Equation.3">
                  <p:embed/>
                  <p:pic>
                    <p:nvPicPr>
                      <p:cNvPr id="0" name="Object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240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7" name="Object 171"/>
          <p:cNvGraphicFramePr>
            <a:graphicFrameLocks noChangeAspect="1"/>
          </p:cNvGraphicFramePr>
          <p:nvPr/>
        </p:nvGraphicFramePr>
        <p:xfrm>
          <a:off x="3962400" y="15240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4" name="Equation" r:id="rId9" imgW="126780" imgH="164814" progId="Equation.3">
                  <p:embed/>
                </p:oleObj>
              </mc:Choice>
              <mc:Fallback>
                <p:oleObj name="Equation" r:id="rId9" imgW="126780" imgH="164814" progId="Equation.3">
                  <p:embed/>
                  <p:pic>
                    <p:nvPicPr>
                      <p:cNvPr id="0" name="Object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240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8" name="Object 172"/>
          <p:cNvGraphicFramePr>
            <a:graphicFrameLocks noChangeAspect="1"/>
          </p:cNvGraphicFramePr>
          <p:nvPr/>
        </p:nvGraphicFramePr>
        <p:xfrm>
          <a:off x="4495800" y="15240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5" name="Equation" r:id="rId11" imgW="126725" imgH="177415" progId="Equation.3">
                  <p:embed/>
                </p:oleObj>
              </mc:Choice>
              <mc:Fallback>
                <p:oleObj name="Equation" r:id="rId11" imgW="126725" imgH="177415" progId="Equation.3">
                  <p:embed/>
                  <p:pic>
                    <p:nvPicPr>
                      <p:cNvPr id="0" name="Object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5240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9" name="Text Box 173"/>
          <p:cNvSpPr txBox="1">
            <a:spLocks noChangeArrowheads="1"/>
          </p:cNvSpPr>
          <p:nvPr/>
        </p:nvSpPr>
        <p:spPr bwMode="auto">
          <a:xfrm>
            <a:off x="2209800" y="2438400"/>
            <a:ext cx="4460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All are available colors</a:t>
            </a:r>
          </a:p>
        </p:txBody>
      </p:sp>
      <p:sp>
        <p:nvSpPr>
          <p:cNvPr id="20560" name="Text Box 174"/>
          <p:cNvSpPr txBox="1">
            <a:spLocks noChangeArrowheads="1"/>
          </p:cNvSpPr>
          <p:nvPr/>
        </p:nvSpPr>
        <p:spPr bwMode="auto">
          <a:xfrm>
            <a:off x="136525" y="-50800"/>
            <a:ext cx="3713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Example execution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F5AB232-9237-4607-8752-5224FCF4F2A3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838200" y="3581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17526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09" name="Oval 5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1295400" y="556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35052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13" name="Oval 9"/>
          <p:cNvSpPr>
            <a:spLocks noChangeArrowheads="1"/>
          </p:cNvSpPr>
          <p:nvPr/>
        </p:nvSpPr>
        <p:spPr bwMode="auto">
          <a:xfrm>
            <a:off x="25908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14" name="Oval 10"/>
          <p:cNvSpPr>
            <a:spLocks noChangeArrowheads="1"/>
          </p:cNvSpPr>
          <p:nvPr/>
        </p:nvSpPr>
        <p:spPr bwMode="auto">
          <a:xfrm>
            <a:off x="41910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15" name="Oval 11"/>
          <p:cNvSpPr>
            <a:spLocks noChangeArrowheads="1"/>
          </p:cNvSpPr>
          <p:nvPr/>
        </p:nvSpPr>
        <p:spPr bwMode="auto">
          <a:xfrm>
            <a:off x="990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16" name="Oval 12"/>
          <p:cNvSpPr>
            <a:spLocks noChangeArrowheads="1"/>
          </p:cNvSpPr>
          <p:nvPr/>
        </p:nvSpPr>
        <p:spPr bwMode="auto">
          <a:xfrm>
            <a:off x="2590800" y="594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17" name="Oval 13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18" name="Oval 14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5029200" y="4495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20" name="Oval 16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21" name="Oval 17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22" name="Oval 18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23" name="Oval 19"/>
          <p:cNvSpPr>
            <a:spLocks noChangeArrowheads="1"/>
          </p:cNvSpPr>
          <p:nvPr/>
        </p:nvSpPr>
        <p:spPr bwMode="auto">
          <a:xfrm>
            <a:off x="5410200" y="5715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24" name="Oval 20"/>
          <p:cNvSpPr>
            <a:spLocks noChangeArrowheads="1"/>
          </p:cNvSpPr>
          <p:nvPr/>
        </p:nvSpPr>
        <p:spPr bwMode="auto">
          <a:xfrm>
            <a:off x="64770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25" name="Oval 21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26" name="Oval 22"/>
          <p:cNvSpPr>
            <a:spLocks noChangeArrowheads="1"/>
          </p:cNvSpPr>
          <p:nvPr/>
        </p:nvSpPr>
        <p:spPr bwMode="auto">
          <a:xfrm>
            <a:off x="65532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27" name="Oval 23"/>
          <p:cNvSpPr>
            <a:spLocks noChangeArrowheads="1"/>
          </p:cNvSpPr>
          <p:nvPr/>
        </p:nvSpPr>
        <p:spPr bwMode="auto">
          <a:xfrm>
            <a:off x="7239000" y="4800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28" name="Oval 24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29" name="Oval 25"/>
          <p:cNvSpPr>
            <a:spLocks noChangeArrowheads="1"/>
          </p:cNvSpPr>
          <p:nvPr/>
        </p:nvSpPr>
        <p:spPr bwMode="auto">
          <a:xfrm>
            <a:off x="80010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30" name="Oval 26"/>
          <p:cNvSpPr>
            <a:spLocks noChangeArrowheads="1"/>
          </p:cNvSpPr>
          <p:nvPr/>
        </p:nvSpPr>
        <p:spPr bwMode="auto">
          <a:xfrm>
            <a:off x="7391400" y="6019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31" name="Oval 27"/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1143000" y="3657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 flipV="1">
            <a:off x="12192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1981200" y="4114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 flipV="1">
            <a:off x="1524000" y="5029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11430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V="1">
            <a:off x="2057400" y="3657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H="1">
            <a:off x="31242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2209800" y="4953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 flipH="1">
            <a:off x="28194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>
            <a:off x="3505200" y="3657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42" name="Line 38"/>
          <p:cNvSpPr>
            <a:spLocks noChangeShapeType="1"/>
          </p:cNvSpPr>
          <p:nvPr/>
        </p:nvSpPr>
        <p:spPr bwMode="auto">
          <a:xfrm>
            <a:off x="32004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43" name="Line 39"/>
          <p:cNvSpPr>
            <a:spLocks noChangeShapeType="1"/>
          </p:cNvSpPr>
          <p:nvPr/>
        </p:nvSpPr>
        <p:spPr bwMode="auto">
          <a:xfrm flipV="1">
            <a:off x="2895600" y="525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 flipH="1">
            <a:off x="41910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4267200" y="4572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 flipH="1">
            <a:off x="52578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4800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 flipH="1">
            <a:off x="3733800" y="4724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 flipV="1">
            <a:off x="2895600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51" name="Line 47"/>
          <p:cNvSpPr>
            <a:spLocks noChangeShapeType="1"/>
          </p:cNvSpPr>
          <p:nvPr/>
        </p:nvSpPr>
        <p:spPr bwMode="auto">
          <a:xfrm>
            <a:off x="3810000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52" name="Line 48"/>
          <p:cNvSpPr>
            <a:spLocks noChangeShapeType="1"/>
          </p:cNvSpPr>
          <p:nvPr/>
        </p:nvSpPr>
        <p:spPr bwMode="auto">
          <a:xfrm flipH="1">
            <a:off x="4800600" y="4724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53" name="Line 49"/>
          <p:cNvSpPr>
            <a:spLocks noChangeShapeType="1"/>
          </p:cNvSpPr>
          <p:nvPr/>
        </p:nvSpPr>
        <p:spPr bwMode="auto">
          <a:xfrm>
            <a:off x="59436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54" name="Line 50"/>
          <p:cNvSpPr>
            <a:spLocks noChangeShapeType="1"/>
          </p:cNvSpPr>
          <p:nvPr/>
        </p:nvSpPr>
        <p:spPr bwMode="auto">
          <a:xfrm flipH="1">
            <a:off x="6781800" y="3962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55" name="Line 51"/>
          <p:cNvSpPr>
            <a:spLocks noChangeShapeType="1"/>
          </p:cNvSpPr>
          <p:nvPr/>
        </p:nvSpPr>
        <p:spPr bwMode="auto">
          <a:xfrm>
            <a:off x="59436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56" name="Line 52"/>
          <p:cNvSpPr>
            <a:spLocks noChangeShapeType="1"/>
          </p:cNvSpPr>
          <p:nvPr/>
        </p:nvSpPr>
        <p:spPr bwMode="auto">
          <a:xfrm>
            <a:off x="5334000" y="472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57" name="Line 53"/>
          <p:cNvSpPr>
            <a:spLocks noChangeShapeType="1"/>
          </p:cNvSpPr>
          <p:nvPr/>
        </p:nvSpPr>
        <p:spPr bwMode="auto">
          <a:xfrm>
            <a:off x="4191000" y="472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58" name="Line 54"/>
          <p:cNvSpPr>
            <a:spLocks noChangeShapeType="1"/>
          </p:cNvSpPr>
          <p:nvPr/>
        </p:nvSpPr>
        <p:spPr bwMode="auto">
          <a:xfrm flipV="1">
            <a:off x="4419600" y="5486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59" name="Line 55"/>
          <p:cNvSpPr>
            <a:spLocks noChangeShapeType="1"/>
          </p:cNvSpPr>
          <p:nvPr/>
        </p:nvSpPr>
        <p:spPr bwMode="auto">
          <a:xfrm flipV="1">
            <a:off x="4495800" y="5867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60" name="Line 56"/>
          <p:cNvSpPr>
            <a:spLocks noChangeShapeType="1"/>
          </p:cNvSpPr>
          <p:nvPr/>
        </p:nvSpPr>
        <p:spPr bwMode="auto">
          <a:xfrm>
            <a:off x="4876800" y="5410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61" name="Line 57"/>
          <p:cNvSpPr>
            <a:spLocks noChangeShapeType="1"/>
          </p:cNvSpPr>
          <p:nvPr/>
        </p:nvSpPr>
        <p:spPr bwMode="auto">
          <a:xfrm flipH="1">
            <a:off x="56388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62" name="Line 58"/>
          <p:cNvSpPr>
            <a:spLocks noChangeShapeType="1"/>
          </p:cNvSpPr>
          <p:nvPr/>
        </p:nvSpPr>
        <p:spPr bwMode="auto">
          <a:xfrm flipH="1">
            <a:off x="6172200" y="4495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63" name="Line 59"/>
          <p:cNvSpPr>
            <a:spLocks noChangeShapeType="1"/>
          </p:cNvSpPr>
          <p:nvPr/>
        </p:nvSpPr>
        <p:spPr bwMode="auto">
          <a:xfrm>
            <a:off x="67818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64" name="Line 60"/>
          <p:cNvSpPr>
            <a:spLocks noChangeShapeType="1"/>
          </p:cNvSpPr>
          <p:nvPr/>
        </p:nvSpPr>
        <p:spPr bwMode="auto">
          <a:xfrm>
            <a:off x="6172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65" name="Line 61"/>
          <p:cNvSpPr>
            <a:spLocks noChangeShapeType="1"/>
          </p:cNvSpPr>
          <p:nvPr/>
        </p:nvSpPr>
        <p:spPr bwMode="auto">
          <a:xfrm flipH="1">
            <a:off x="67818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66" name="Line 62"/>
          <p:cNvSpPr>
            <a:spLocks noChangeShapeType="1"/>
          </p:cNvSpPr>
          <p:nvPr/>
        </p:nvSpPr>
        <p:spPr bwMode="auto">
          <a:xfrm>
            <a:off x="7696200" y="3962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67" name="Line 63"/>
          <p:cNvSpPr>
            <a:spLocks noChangeShapeType="1"/>
          </p:cNvSpPr>
          <p:nvPr/>
        </p:nvSpPr>
        <p:spPr bwMode="auto">
          <a:xfrm flipH="1">
            <a:off x="8229600" y="45720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68" name="Line 64"/>
          <p:cNvSpPr>
            <a:spLocks noChangeShapeType="1"/>
          </p:cNvSpPr>
          <p:nvPr/>
        </p:nvSpPr>
        <p:spPr bwMode="auto">
          <a:xfrm>
            <a:off x="7543800" y="5029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69" name="Line 65"/>
          <p:cNvSpPr>
            <a:spLocks noChangeShapeType="1"/>
          </p:cNvSpPr>
          <p:nvPr/>
        </p:nvSpPr>
        <p:spPr bwMode="auto">
          <a:xfrm>
            <a:off x="68580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70" name="Line 66"/>
          <p:cNvSpPr>
            <a:spLocks noChangeShapeType="1"/>
          </p:cNvSpPr>
          <p:nvPr/>
        </p:nvSpPr>
        <p:spPr bwMode="auto">
          <a:xfrm flipV="1">
            <a:off x="7620000" y="556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71" name="Line 67"/>
          <p:cNvSpPr>
            <a:spLocks noChangeShapeType="1"/>
          </p:cNvSpPr>
          <p:nvPr/>
        </p:nvSpPr>
        <p:spPr bwMode="auto">
          <a:xfrm>
            <a:off x="6629400" y="4495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1572" name="Line 68"/>
          <p:cNvSpPr>
            <a:spLocks noChangeShapeType="1"/>
          </p:cNvSpPr>
          <p:nvPr/>
        </p:nvSpPr>
        <p:spPr bwMode="auto">
          <a:xfrm>
            <a:off x="34290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73" name="Line 69"/>
          <p:cNvSpPr>
            <a:spLocks noChangeShapeType="1"/>
          </p:cNvSpPr>
          <p:nvPr/>
        </p:nvSpPr>
        <p:spPr bwMode="auto">
          <a:xfrm>
            <a:off x="990600" y="3886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21574" name="Object 70"/>
          <p:cNvGraphicFramePr>
            <a:graphicFrameLocks noChangeAspect="1"/>
          </p:cNvGraphicFramePr>
          <p:nvPr/>
        </p:nvGraphicFramePr>
        <p:xfrm>
          <a:off x="914400" y="3581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" name="Equation" r:id="rId3" imgW="101468" imgH="164885" progId="Equation.3">
                  <p:embed/>
                </p:oleObj>
              </mc:Choice>
              <mc:Fallback>
                <p:oleObj name="Equation" r:id="rId3" imgW="101468" imgH="164885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75" name="Rectangle 76"/>
          <p:cNvSpPr>
            <a:spLocks noChangeArrowheads="1"/>
          </p:cNvSpPr>
          <p:nvPr/>
        </p:nvSpPr>
        <p:spPr bwMode="auto">
          <a:xfrm>
            <a:off x="3429000" y="1905000"/>
            <a:ext cx="457200" cy="4572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76" name="Rectangle 77"/>
          <p:cNvSpPr>
            <a:spLocks noChangeArrowheads="1"/>
          </p:cNvSpPr>
          <p:nvPr/>
        </p:nvSpPr>
        <p:spPr bwMode="auto">
          <a:xfrm>
            <a:off x="3886200" y="1905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77" name="Rectangle 78"/>
          <p:cNvSpPr>
            <a:spLocks noChangeArrowheads="1"/>
          </p:cNvSpPr>
          <p:nvPr/>
        </p:nvSpPr>
        <p:spPr bwMode="auto">
          <a:xfrm>
            <a:off x="4343400" y="1905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1578" name="Text Box 79"/>
          <p:cNvSpPr txBox="1">
            <a:spLocks noChangeArrowheads="1"/>
          </p:cNvSpPr>
          <p:nvPr/>
        </p:nvSpPr>
        <p:spPr bwMode="auto">
          <a:xfrm>
            <a:off x="3048000" y="762000"/>
            <a:ext cx="208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Palette of</a:t>
            </a:r>
          </a:p>
        </p:txBody>
      </p:sp>
      <p:graphicFrame>
        <p:nvGraphicFramePr>
          <p:cNvPr id="21579" name="Object 80"/>
          <p:cNvGraphicFramePr>
            <a:graphicFrameLocks noChangeAspect="1"/>
          </p:cNvGraphicFramePr>
          <p:nvPr/>
        </p:nvGraphicFramePr>
        <p:xfrm>
          <a:off x="5181600" y="762000"/>
          <a:ext cx="4191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0" name="Equation" r:id="rId5" imgW="139579" imgH="215713" progId="Equation.3">
                  <p:embed/>
                </p:oleObj>
              </mc:Choice>
              <mc:Fallback>
                <p:oleObj name="Equation" r:id="rId5" imgW="139579" imgH="215713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762000"/>
                        <a:ext cx="4191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80" name="Object 81"/>
          <p:cNvGraphicFramePr>
            <a:graphicFrameLocks noChangeAspect="1"/>
          </p:cNvGraphicFramePr>
          <p:nvPr/>
        </p:nvGraphicFramePr>
        <p:xfrm>
          <a:off x="3581400" y="15240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1" name="Equation" r:id="rId7" imgW="101468" imgH="164885" progId="Equation.3">
                  <p:embed/>
                </p:oleObj>
              </mc:Choice>
              <mc:Fallback>
                <p:oleObj name="Equation" r:id="rId7" imgW="101468" imgH="164885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240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81" name="Object 82"/>
          <p:cNvGraphicFramePr>
            <a:graphicFrameLocks noChangeAspect="1"/>
          </p:cNvGraphicFramePr>
          <p:nvPr/>
        </p:nvGraphicFramePr>
        <p:xfrm>
          <a:off x="3962400" y="15240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2" name="Equation" r:id="rId9" imgW="126780" imgH="164814" progId="Equation.3">
                  <p:embed/>
                </p:oleObj>
              </mc:Choice>
              <mc:Fallback>
                <p:oleObj name="Equation" r:id="rId9" imgW="126780" imgH="164814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240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82" name="Object 83"/>
          <p:cNvGraphicFramePr>
            <a:graphicFrameLocks noChangeAspect="1"/>
          </p:cNvGraphicFramePr>
          <p:nvPr/>
        </p:nvGraphicFramePr>
        <p:xfrm>
          <a:off x="4495800" y="15240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3" name="Equation" r:id="rId11" imgW="126725" imgH="177415" progId="Equation.3">
                  <p:embed/>
                </p:oleObj>
              </mc:Choice>
              <mc:Fallback>
                <p:oleObj name="Equation" r:id="rId11" imgW="126725" imgH="177415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5240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83" name="Text Box 84"/>
          <p:cNvSpPr txBox="1">
            <a:spLocks noChangeArrowheads="1"/>
          </p:cNvSpPr>
          <p:nvPr/>
        </p:nvSpPr>
        <p:spPr bwMode="auto">
          <a:xfrm>
            <a:off x="2057400" y="2438400"/>
            <a:ext cx="4976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 smtClean="0"/>
              <a:t>Pick </a:t>
            </a:r>
            <a:r>
              <a:rPr lang="en-US" altLang="en-US" dirty="0"/>
              <a:t>first available color</a:t>
            </a:r>
          </a:p>
        </p:txBody>
      </p:sp>
      <p:graphicFrame>
        <p:nvGraphicFramePr>
          <p:cNvPr id="21584" name="Object 85"/>
          <p:cNvGraphicFramePr>
            <a:graphicFrameLocks noChangeAspect="1"/>
          </p:cNvGraphicFramePr>
          <p:nvPr/>
        </p:nvGraphicFramePr>
        <p:xfrm>
          <a:off x="914400" y="3200400"/>
          <a:ext cx="2667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4" name="Equation" r:id="rId13" imgW="139579" imgH="215713" progId="Equation.3">
                  <p:embed/>
                </p:oleObj>
              </mc:Choice>
              <mc:Fallback>
                <p:oleObj name="Equation" r:id="rId13" imgW="139579" imgH="215713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00400"/>
                        <a:ext cx="2667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B8BF7D9-14E2-45FC-9CA1-74A774B93EEA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Oval 2"/>
          <p:cNvSpPr>
            <a:spLocks noChangeArrowheads="1"/>
          </p:cNvSpPr>
          <p:nvPr/>
        </p:nvSpPr>
        <p:spPr bwMode="auto">
          <a:xfrm>
            <a:off x="838200" y="3581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32" name="Oval 3"/>
          <p:cNvSpPr>
            <a:spLocks noChangeArrowheads="1"/>
          </p:cNvSpPr>
          <p:nvPr/>
        </p:nvSpPr>
        <p:spPr bwMode="auto">
          <a:xfrm>
            <a:off x="17526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33" name="Oval 4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34" name="Oval 5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35" name="Oval 6"/>
          <p:cNvSpPr>
            <a:spLocks noChangeArrowheads="1"/>
          </p:cNvSpPr>
          <p:nvPr/>
        </p:nvSpPr>
        <p:spPr bwMode="auto">
          <a:xfrm>
            <a:off x="1295400" y="556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36" name="Oval 7"/>
          <p:cNvSpPr>
            <a:spLocks noChangeArrowheads="1"/>
          </p:cNvSpPr>
          <p:nvPr/>
        </p:nvSpPr>
        <p:spPr bwMode="auto">
          <a:xfrm>
            <a:off x="35052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37" name="Oval 8"/>
          <p:cNvSpPr>
            <a:spLocks noChangeArrowheads="1"/>
          </p:cNvSpPr>
          <p:nvPr/>
        </p:nvSpPr>
        <p:spPr bwMode="auto">
          <a:xfrm>
            <a:off x="25908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38" name="Oval 9"/>
          <p:cNvSpPr>
            <a:spLocks noChangeArrowheads="1"/>
          </p:cNvSpPr>
          <p:nvPr/>
        </p:nvSpPr>
        <p:spPr bwMode="auto">
          <a:xfrm>
            <a:off x="41910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39" name="Oval 10"/>
          <p:cNvSpPr>
            <a:spLocks noChangeArrowheads="1"/>
          </p:cNvSpPr>
          <p:nvPr/>
        </p:nvSpPr>
        <p:spPr bwMode="auto">
          <a:xfrm>
            <a:off x="990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40" name="Oval 11"/>
          <p:cNvSpPr>
            <a:spLocks noChangeArrowheads="1"/>
          </p:cNvSpPr>
          <p:nvPr/>
        </p:nvSpPr>
        <p:spPr bwMode="auto">
          <a:xfrm>
            <a:off x="2590800" y="594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41" name="Oval 12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42" name="Oval 13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43" name="Oval 14"/>
          <p:cNvSpPr>
            <a:spLocks noChangeArrowheads="1"/>
          </p:cNvSpPr>
          <p:nvPr/>
        </p:nvSpPr>
        <p:spPr bwMode="auto">
          <a:xfrm>
            <a:off x="5029200" y="4495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44" name="Oval 15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45" name="Oval 16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46" name="Oval 17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47" name="Oval 18"/>
          <p:cNvSpPr>
            <a:spLocks noChangeArrowheads="1"/>
          </p:cNvSpPr>
          <p:nvPr/>
        </p:nvSpPr>
        <p:spPr bwMode="auto">
          <a:xfrm>
            <a:off x="5410200" y="5715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48" name="Oval 19"/>
          <p:cNvSpPr>
            <a:spLocks noChangeArrowheads="1"/>
          </p:cNvSpPr>
          <p:nvPr/>
        </p:nvSpPr>
        <p:spPr bwMode="auto">
          <a:xfrm>
            <a:off x="64770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49" name="Oval 20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50" name="Oval 21"/>
          <p:cNvSpPr>
            <a:spLocks noChangeArrowheads="1"/>
          </p:cNvSpPr>
          <p:nvPr/>
        </p:nvSpPr>
        <p:spPr bwMode="auto">
          <a:xfrm>
            <a:off x="65532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51" name="Oval 22"/>
          <p:cNvSpPr>
            <a:spLocks noChangeArrowheads="1"/>
          </p:cNvSpPr>
          <p:nvPr/>
        </p:nvSpPr>
        <p:spPr bwMode="auto">
          <a:xfrm>
            <a:off x="7239000" y="4800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52" name="Oval 23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53" name="Oval 24"/>
          <p:cNvSpPr>
            <a:spLocks noChangeArrowheads="1"/>
          </p:cNvSpPr>
          <p:nvPr/>
        </p:nvSpPr>
        <p:spPr bwMode="auto">
          <a:xfrm>
            <a:off x="80010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54" name="Oval 25"/>
          <p:cNvSpPr>
            <a:spLocks noChangeArrowheads="1"/>
          </p:cNvSpPr>
          <p:nvPr/>
        </p:nvSpPr>
        <p:spPr bwMode="auto">
          <a:xfrm>
            <a:off x="7391400" y="6019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55" name="Oval 26"/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556" name="Line 27"/>
          <p:cNvSpPr>
            <a:spLocks noChangeShapeType="1"/>
          </p:cNvSpPr>
          <p:nvPr/>
        </p:nvSpPr>
        <p:spPr bwMode="auto">
          <a:xfrm>
            <a:off x="1143000" y="3657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57" name="Line 28"/>
          <p:cNvSpPr>
            <a:spLocks noChangeShapeType="1"/>
          </p:cNvSpPr>
          <p:nvPr/>
        </p:nvSpPr>
        <p:spPr bwMode="auto">
          <a:xfrm flipV="1">
            <a:off x="12192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58" name="Line 29"/>
          <p:cNvSpPr>
            <a:spLocks noChangeShapeType="1"/>
          </p:cNvSpPr>
          <p:nvPr/>
        </p:nvSpPr>
        <p:spPr bwMode="auto">
          <a:xfrm>
            <a:off x="1981200" y="4114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59" name="Line 30"/>
          <p:cNvSpPr>
            <a:spLocks noChangeShapeType="1"/>
          </p:cNvSpPr>
          <p:nvPr/>
        </p:nvSpPr>
        <p:spPr bwMode="auto">
          <a:xfrm flipV="1">
            <a:off x="1524000" y="5029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60" name="Line 31"/>
          <p:cNvSpPr>
            <a:spLocks noChangeShapeType="1"/>
          </p:cNvSpPr>
          <p:nvPr/>
        </p:nvSpPr>
        <p:spPr bwMode="auto">
          <a:xfrm>
            <a:off x="11430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61" name="Line 32"/>
          <p:cNvSpPr>
            <a:spLocks noChangeShapeType="1"/>
          </p:cNvSpPr>
          <p:nvPr/>
        </p:nvSpPr>
        <p:spPr bwMode="auto">
          <a:xfrm flipV="1">
            <a:off x="2057400" y="3657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62" name="Line 33"/>
          <p:cNvSpPr>
            <a:spLocks noChangeShapeType="1"/>
          </p:cNvSpPr>
          <p:nvPr/>
        </p:nvSpPr>
        <p:spPr bwMode="auto">
          <a:xfrm flipH="1">
            <a:off x="31242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63" name="Line 34"/>
          <p:cNvSpPr>
            <a:spLocks noChangeShapeType="1"/>
          </p:cNvSpPr>
          <p:nvPr/>
        </p:nvSpPr>
        <p:spPr bwMode="auto">
          <a:xfrm>
            <a:off x="2209800" y="4953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64" name="Line 35"/>
          <p:cNvSpPr>
            <a:spLocks noChangeShapeType="1"/>
          </p:cNvSpPr>
          <p:nvPr/>
        </p:nvSpPr>
        <p:spPr bwMode="auto">
          <a:xfrm flipH="1">
            <a:off x="28194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65" name="Line 36"/>
          <p:cNvSpPr>
            <a:spLocks noChangeShapeType="1"/>
          </p:cNvSpPr>
          <p:nvPr/>
        </p:nvSpPr>
        <p:spPr bwMode="auto">
          <a:xfrm>
            <a:off x="3505200" y="3657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66" name="Line 37"/>
          <p:cNvSpPr>
            <a:spLocks noChangeShapeType="1"/>
          </p:cNvSpPr>
          <p:nvPr/>
        </p:nvSpPr>
        <p:spPr bwMode="auto">
          <a:xfrm>
            <a:off x="32004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67" name="Line 38"/>
          <p:cNvSpPr>
            <a:spLocks noChangeShapeType="1"/>
          </p:cNvSpPr>
          <p:nvPr/>
        </p:nvSpPr>
        <p:spPr bwMode="auto">
          <a:xfrm flipV="1">
            <a:off x="2895600" y="525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68" name="Line 39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69" name="Line 40"/>
          <p:cNvSpPr>
            <a:spLocks noChangeShapeType="1"/>
          </p:cNvSpPr>
          <p:nvPr/>
        </p:nvSpPr>
        <p:spPr bwMode="auto">
          <a:xfrm flipH="1">
            <a:off x="41910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70" name="Line 41"/>
          <p:cNvSpPr>
            <a:spLocks noChangeShapeType="1"/>
          </p:cNvSpPr>
          <p:nvPr/>
        </p:nvSpPr>
        <p:spPr bwMode="auto">
          <a:xfrm>
            <a:off x="4267200" y="4572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71" name="Line 42"/>
          <p:cNvSpPr>
            <a:spLocks noChangeShapeType="1"/>
          </p:cNvSpPr>
          <p:nvPr/>
        </p:nvSpPr>
        <p:spPr bwMode="auto">
          <a:xfrm flipH="1">
            <a:off x="52578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72" name="Line 43"/>
          <p:cNvSpPr>
            <a:spLocks noChangeShapeType="1"/>
          </p:cNvSpPr>
          <p:nvPr/>
        </p:nvSpPr>
        <p:spPr bwMode="auto">
          <a:xfrm>
            <a:off x="4800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73" name="Line 44"/>
          <p:cNvSpPr>
            <a:spLocks noChangeShapeType="1"/>
          </p:cNvSpPr>
          <p:nvPr/>
        </p:nvSpPr>
        <p:spPr bwMode="auto">
          <a:xfrm flipH="1">
            <a:off x="3733800" y="4724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74" name="Line 45"/>
          <p:cNvSpPr>
            <a:spLocks noChangeShapeType="1"/>
          </p:cNvSpPr>
          <p:nvPr/>
        </p:nvSpPr>
        <p:spPr bwMode="auto">
          <a:xfrm flipV="1">
            <a:off x="2895600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75" name="Line 46"/>
          <p:cNvSpPr>
            <a:spLocks noChangeShapeType="1"/>
          </p:cNvSpPr>
          <p:nvPr/>
        </p:nvSpPr>
        <p:spPr bwMode="auto">
          <a:xfrm>
            <a:off x="3810000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76" name="Line 47"/>
          <p:cNvSpPr>
            <a:spLocks noChangeShapeType="1"/>
          </p:cNvSpPr>
          <p:nvPr/>
        </p:nvSpPr>
        <p:spPr bwMode="auto">
          <a:xfrm flipH="1">
            <a:off x="4800600" y="4724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77" name="Line 48"/>
          <p:cNvSpPr>
            <a:spLocks noChangeShapeType="1"/>
          </p:cNvSpPr>
          <p:nvPr/>
        </p:nvSpPr>
        <p:spPr bwMode="auto">
          <a:xfrm>
            <a:off x="59436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78" name="Line 49"/>
          <p:cNvSpPr>
            <a:spLocks noChangeShapeType="1"/>
          </p:cNvSpPr>
          <p:nvPr/>
        </p:nvSpPr>
        <p:spPr bwMode="auto">
          <a:xfrm flipH="1">
            <a:off x="6781800" y="3962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79" name="Line 50"/>
          <p:cNvSpPr>
            <a:spLocks noChangeShapeType="1"/>
          </p:cNvSpPr>
          <p:nvPr/>
        </p:nvSpPr>
        <p:spPr bwMode="auto">
          <a:xfrm>
            <a:off x="59436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80" name="Line 51"/>
          <p:cNvSpPr>
            <a:spLocks noChangeShapeType="1"/>
          </p:cNvSpPr>
          <p:nvPr/>
        </p:nvSpPr>
        <p:spPr bwMode="auto">
          <a:xfrm>
            <a:off x="5334000" y="472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81" name="Line 52"/>
          <p:cNvSpPr>
            <a:spLocks noChangeShapeType="1"/>
          </p:cNvSpPr>
          <p:nvPr/>
        </p:nvSpPr>
        <p:spPr bwMode="auto">
          <a:xfrm>
            <a:off x="4191000" y="472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82" name="Line 53"/>
          <p:cNvSpPr>
            <a:spLocks noChangeShapeType="1"/>
          </p:cNvSpPr>
          <p:nvPr/>
        </p:nvSpPr>
        <p:spPr bwMode="auto">
          <a:xfrm flipV="1">
            <a:off x="4419600" y="5486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83" name="Line 54"/>
          <p:cNvSpPr>
            <a:spLocks noChangeShapeType="1"/>
          </p:cNvSpPr>
          <p:nvPr/>
        </p:nvSpPr>
        <p:spPr bwMode="auto">
          <a:xfrm flipV="1">
            <a:off x="4495800" y="5867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84" name="Line 55"/>
          <p:cNvSpPr>
            <a:spLocks noChangeShapeType="1"/>
          </p:cNvSpPr>
          <p:nvPr/>
        </p:nvSpPr>
        <p:spPr bwMode="auto">
          <a:xfrm>
            <a:off x="4876800" y="5410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85" name="Line 56"/>
          <p:cNvSpPr>
            <a:spLocks noChangeShapeType="1"/>
          </p:cNvSpPr>
          <p:nvPr/>
        </p:nvSpPr>
        <p:spPr bwMode="auto">
          <a:xfrm flipH="1">
            <a:off x="56388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86" name="Line 57"/>
          <p:cNvSpPr>
            <a:spLocks noChangeShapeType="1"/>
          </p:cNvSpPr>
          <p:nvPr/>
        </p:nvSpPr>
        <p:spPr bwMode="auto">
          <a:xfrm flipH="1">
            <a:off x="6172200" y="4495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87" name="Line 58"/>
          <p:cNvSpPr>
            <a:spLocks noChangeShapeType="1"/>
          </p:cNvSpPr>
          <p:nvPr/>
        </p:nvSpPr>
        <p:spPr bwMode="auto">
          <a:xfrm>
            <a:off x="67818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88" name="Line 59"/>
          <p:cNvSpPr>
            <a:spLocks noChangeShapeType="1"/>
          </p:cNvSpPr>
          <p:nvPr/>
        </p:nvSpPr>
        <p:spPr bwMode="auto">
          <a:xfrm>
            <a:off x="6172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89" name="Line 60"/>
          <p:cNvSpPr>
            <a:spLocks noChangeShapeType="1"/>
          </p:cNvSpPr>
          <p:nvPr/>
        </p:nvSpPr>
        <p:spPr bwMode="auto">
          <a:xfrm flipH="1">
            <a:off x="67818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90" name="Line 61"/>
          <p:cNvSpPr>
            <a:spLocks noChangeShapeType="1"/>
          </p:cNvSpPr>
          <p:nvPr/>
        </p:nvSpPr>
        <p:spPr bwMode="auto">
          <a:xfrm>
            <a:off x="7696200" y="3962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91" name="Line 62"/>
          <p:cNvSpPr>
            <a:spLocks noChangeShapeType="1"/>
          </p:cNvSpPr>
          <p:nvPr/>
        </p:nvSpPr>
        <p:spPr bwMode="auto">
          <a:xfrm flipH="1">
            <a:off x="8229600" y="45720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92" name="Line 63"/>
          <p:cNvSpPr>
            <a:spLocks noChangeShapeType="1"/>
          </p:cNvSpPr>
          <p:nvPr/>
        </p:nvSpPr>
        <p:spPr bwMode="auto">
          <a:xfrm>
            <a:off x="7543800" y="5029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93" name="Line 64"/>
          <p:cNvSpPr>
            <a:spLocks noChangeShapeType="1"/>
          </p:cNvSpPr>
          <p:nvPr/>
        </p:nvSpPr>
        <p:spPr bwMode="auto">
          <a:xfrm>
            <a:off x="68580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94" name="Line 65"/>
          <p:cNvSpPr>
            <a:spLocks noChangeShapeType="1"/>
          </p:cNvSpPr>
          <p:nvPr/>
        </p:nvSpPr>
        <p:spPr bwMode="auto">
          <a:xfrm flipV="1">
            <a:off x="7620000" y="556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95" name="Line 66"/>
          <p:cNvSpPr>
            <a:spLocks noChangeShapeType="1"/>
          </p:cNvSpPr>
          <p:nvPr/>
        </p:nvSpPr>
        <p:spPr bwMode="auto">
          <a:xfrm>
            <a:off x="6629400" y="4495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2596" name="Line 67"/>
          <p:cNvSpPr>
            <a:spLocks noChangeShapeType="1"/>
          </p:cNvSpPr>
          <p:nvPr/>
        </p:nvSpPr>
        <p:spPr bwMode="auto">
          <a:xfrm>
            <a:off x="34290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597" name="Line 68"/>
          <p:cNvSpPr>
            <a:spLocks noChangeShapeType="1"/>
          </p:cNvSpPr>
          <p:nvPr/>
        </p:nvSpPr>
        <p:spPr bwMode="auto">
          <a:xfrm>
            <a:off x="990600" y="3886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22598" name="Object 69"/>
          <p:cNvGraphicFramePr>
            <a:graphicFrameLocks noChangeAspect="1"/>
          </p:cNvGraphicFramePr>
          <p:nvPr/>
        </p:nvGraphicFramePr>
        <p:xfrm>
          <a:off x="914400" y="3581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5" name="Equation" r:id="rId3" imgW="101468" imgH="164885" progId="Equation.3">
                  <p:embed/>
                </p:oleObj>
              </mc:Choice>
              <mc:Fallback>
                <p:oleObj name="Equation" r:id="rId3" imgW="101468" imgH="164885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99" name="Rectangle 70"/>
          <p:cNvSpPr>
            <a:spLocks noChangeArrowheads="1"/>
          </p:cNvSpPr>
          <p:nvPr/>
        </p:nvSpPr>
        <p:spPr bwMode="auto">
          <a:xfrm>
            <a:off x="3429000" y="1905000"/>
            <a:ext cx="457200" cy="4572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600" name="Rectangle 71"/>
          <p:cNvSpPr>
            <a:spLocks noChangeArrowheads="1"/>
          </p:cNvSpPr>
          <p:nvPr/>
        </p:nvSpPr>
        <p:spPr bwMode="auto">
          <a:xfrm>
            <a:off x="3886200" y="1905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601" name="Rectangle 72"/>
          <p:cNvSpPr>
            <a:spLocks noChangeArrowheads="1"/>
          </p:cNvSpPr>
          <p:nvPr/>
        </p:nvSpPr>
        <p:spPr bwMode="auto">
          <a:xfrm>
            <a:off x="4343400" y="1905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602" name="Text Box 73"/>
          <p:cNvSpPr txBox="1">
            <a:spLocks noChangeArrowheads="1"/>
          </p:cNvSpPr>
          <p:nvPr/>
        </p:nvSpPr>
        <p:spPr bwMode="auto">
          <a:xfrm>
            <a:off x="3048000" y="762000"/>
            <a:ext cx="208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Palette of</a:t>
            </a:r>
          </a:p>
        </p:txBody>
      </p:sp>
      <p:graphicFrame>
        <p:nvGraphicFramePr>
          <p:cNvPr id="22603" name="Object 74"/>
          <p:cNvGraphicFramePr>
            <a:graphicFrameLocks noChangeAspect="1"/>
          </p:cNvGraphicFramePr>
          <p:nvPr/>
        </p:nvGraphicFramePr>
        <p:xfrm>
          <a:off x="5162550" y="762000"/>
          <a:ext cx="457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6" name="Equation" r:id="rId5" imgW="152268" imgH="215713" progId="Equation.3">
                  <p:embed/>
                </p:oleObj>
              </mc:Choice>
              <mc:Fallback>
                <p:oleObj name="Equation" r:id="rId5" imgW="152268" imgH="215713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762000"/>
                        <a:ext cx="457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04" name="Object 75"/>
          <p:cNvGraphicFramePr>
            <a:graphicFrameLocks noChangeAspect="1"/>
          </p:cNvGraphicFramePr>
          <p:nvPr/>
        </p:nvGraphicFramePr>
        <p:xfrm>
          <a:off x="3581400" y="15240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7" name="Equation" r:id="rId7" imgW="101468" imgH="164885" progId="Equation.3">
                  <p:embed/>
                </p:oleObj>
              </mc:Choice>
              <mc:Fallback>
                <p:oleObj name="Equation" r:id="rId7" imgW="101468" imgH="164885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240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05" name="Object 76"/>
          <p:cNvGraphicFramePr>
            <a:graphicFrameLocks noChangeAspect="1"/>
          </p:cNvGraphicFramePr>
          <p:nvPr/>
        </p:nvGraphicFramePr>
        <p:xfrm>
          <a:off x="3962400" y="15240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8" name="Equation" r:id="rId9" imgW="126780" imgH="164814" progId="Equation.3">
                  <p:embed/>
                </p:oleObj>
              </mc:Choice>
              <mc:Fallback>
                <p:oleObj name="Equation" r:id="rId9" imgW="126780" imgH="164814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240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06" name="Object 77"/>
          <p:cNvGraphicFramePr>
            <a:graphicFrameLocks noChangeAspect="1"/>
          </p:cNvGraphicFramePr>
          <p:nvPr/>
        </p:nvGraphicFramePr>
        <p:xfrm>
          <a:off x="4495800" y="15240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89" name="Equation" r:id="rId11" imgW="126725" imgH="177415" progId="Equation.3">
                  <p:embed/>
                </p:oleObj>
              </mc:Choice>
              <mc:Fallback>
                <p:oleObj name="Equation" r:id="rId11" imgW="126725" imgH="177415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5240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07" name="Object 79"/>
          <p:cNvGraphicFramePr>
            <a:graphicFrameLocks noChangeAspect="1"/>
          </p:cNvGraphicFramePr>
          <p:nvPr/>
        </p:nvGraphicFramePr>
        <p:xfrm>
          <a:off x="914400" y="3200400"/>
          <a:ext cx="2667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0" name="Equation" r:id="rId13" imgW="139579" imgH="215713" progId="Equation.3">
                  <p:embed/>
                </p:oleObj>
              </mc:Choice>
              <mc:Fallback>
                <p:oleObj name="Equation" r:id="rId13" imgW="139579" imgH="215713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00400"/>
                        <a:ext cx="2667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08" name="Rectangle 80"/>
          <p:cNvSpPr>
            <a:spLocks noChangeArrowheads="1"/>
          </p:cNvSpPr>
          <p:nvPr/>
        </p:nvSpPr>
        <p:spPr bwMode="auto">
          <a:xfrm>
            <a:off x="4800600" y="1905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2609" name="Rectangle 81"/>
          <p:cNvSpPr>
            <a:spLocks noChangeArrowheads="1"/>
          </p:cNvSpPr>
          <p:nvPr/>
        </p:nvSpPr>
        <p:spPr bwMode="auto">
          <a:xfrm>
            <a:off x="5257800" y="1905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2610" name="Object 82"/>
          <p:cNvGraphicFramePr>
            <a:graphicFrameLocks noChangeAspect="1"/>
          </p:cNvGraphicFramePr>
          <p:nvPr/>
        </p:nvGraphicFramePr>
        <p:xfrm>
          <a:off x="4953000" y="1524000"/>
          <a:ext cx="263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1" name="Equation" r:id="rId15" imgW="139639" imgH="190417" progId="Equation.3">
                  <p:embed/>
                </p:oleObj>
              </mc:Choice>
              <mc:Fallback>
                <p:oleObj name="Equation" r:id="rId15" imgW="139639" imgH="190417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0"/>
                        <a:ext cx="263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11" name="Object 83"/>
          <p:cNvGraphicFramePr>
            <a:graphicFrameLocks noChangeAspect="1"/>
          </p:cNvGraphicFramePr>
          <p:nvPr/>
        </p:nvGraphicFramePr>
        <p:xfrm>
          <a:off x="5410200" y="15240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2" name="Equation" r:id="rId17" imgW="126725" imgH="177415" progId="Equation.3">
                  <p:embed/>
                </p:oleObj>
              </mc:Choice>
              <mc:Fallback>
                <p:oleObj name="Equation" r:id="rId17" imgW="126725" imgH="177415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5240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12" name="Object 84"/>
          <p:cNvGraphicFramePr>
            <a:graphicFrameLocks noChangeAspect="1"/>
          </p:cNvGraphicFramePr>
          <p:nvPr/>
        </p:nvGraphicFramePr>
        <p:xfrm>
          <a:off x="1893888" y="3429000"/>
          <a:ext cx="2905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3" name="Equation" r:id="rId19" imgW="152268" imgH="215713" progId="Equation.3">
                  <p:embed/>
                </p:oleObj>
              </mc:Choice>
              <mc:Fallback>
                <p:oleObj name="Equation" r:id="rId19" imgW="152268" imgH="215713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3429000"/>
                        <a:ext cx="29051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D5CD39B9-43C8-4C49-ACA2-6ABCE19F5CEA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Oval 2"/>
          <p:cNvSpPr>
            <a:spLocks noChangeArrowheads="1"/>
          </p:cNvSpPr>
          <p:nvPr/>
        </p:nvSpPr>
        <p:spPr bwMode="auto">
          <a:xfrm>
            <a:off x="838200" y="3581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56" name="Oval 3"/>
          <p:cNvSpPr>
            <a:spLocks noChangeArrowheads="1"/>
          </p:cNvSpPr>
          <p:nvPr/>
        </p:nvSpPr>
        <p:spPr bwMode="auto">
          <a:xfrm>
            <a:off x="1752600" y="38100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57" name="Oval 4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58" name="Oval 5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59" name="Oval 6"/>
          <p:cNvSpPr>
            <a:spLocks noChangeArrowheads="1"/>
          </p:cNvSpPr>
          <p:nvPr/>
        </p:nvSpPr>
        <p:spPr bwMode="auto">
          <a:xfrm>
            <a:off x="1295400" y="556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60" name="Oval 7"/>
          <p:cNvSpPr>
            <a:spLocks noChangeArrowheads="1"/>
          </p:cNvSpPr>
          <p:nvPr/>
        </p:nvSpPr>
        <p:spPr bwMode="auto">
          <a:xfrm>
            <a:off x="35052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61" name="Oval 8"/>
          <p:cNvSpPr>
            <a:spLocks noChangeArrowheads="1"/>
          </p:cNvSpPr>
          <p:nvPr/>
        </p:nvSpPr>
        <p:spPr bwMode="auto">
          <a:xfrm>
            <a:off x="25908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62" name="Oval 9"/>
          <p:cNvSpPr>
            <a:spLocks noChangeArrowheads="1"/>
          </p:cNvSpPr>
          <p:nvPr/>
        </p:nvSpPr>
        <p:spPr bwMode="auto">
          <a:xfrm>
            <a:off x="41910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63" name="Oval 10"/>
          <p:cNvSpPr>
            <a:spLocks noChangeArrowheads="1"/>
          </p:cNvSpPr>
          <p:nvPr/>
        </p:nvSpPr>
        <p:spPr bwMode="auto">
          <a:xfrm>
            <a:off x="990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64" name="Oval 11"/>
          <p:cNvSpPr>
            <a:spLocks noChangeArrowheads="1"/>
          </p:cNvSpPr>
          <p:nvPr/>
        </p:nvSpPr>
        <p:spPr bwMode="auto">
          <a:xfrm>
            <a:off x="2590800" y="594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65" name="Oval 12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66" name="Oval 13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67" name="Oval 14"/>
          <p:cNvSpPr>
            <a:spLocks noChangeArrowheads="1"/>
          </p:cNvSpPr>
          <p:nvPr/>
        </p:nvSpPr>
        <p:spPr bwMode="auto">
          <a:xfrm>
            <a:off x="5029200" y="4495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68" name="Oval 15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69" name="Oval 16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70" name="Oval 17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71" name="Oval 18"/>
          <p:cNvSpPr>
            <a:spLocks noChangeArrowheads="1"/>
          </p:cNvSpPr>
          <p:nvPr/>
        </p:nvSpPr>
        <p:spPr bwMode="auto">
          <a:xfrm>
            <a:off x="5410200" y="5715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72" name="Oval 19"/>
          <p:cNvSpPr>
            <a:spLocks noChangeArrowheads="1"/>
          </p:cNvSpPr>
          <p:nvPr/>
        </p:nvSpPr>
        <p:spPr bwMode="auto">
          <a:xfrm>
            <a:off x="64770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73" name="Oval 20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74" name="Oval 21"/>
          <p:cNvSpPr>
            <a:spLocks noChangeArrowheads="1"/>
          </p:cNvSpPr>
          <p:nvPr/>
        </p:nvSpPr>
        <p:spPr bwMode="auto">
          <a:xfrm>
            <a:off x="65532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75" name="Oval 22"/>
          <p:cNvSpPr>
            <a:spLocks noChangeArrowheads="1"/>
          </p:cNvSpPr>
          <p:nvPr/>
        </p:nvSpPr>
        <p:spPr bwMode="auto">
          <a:xfrm>
            <a:off x="7239000" y="4800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76" name="Oval 23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77" name="Oval 24"/>
          <p:cNvSpPr>
            <a:spLocks noChangeArrowheads="1"/>
          </p:cNvSpPr>
          <p:nvPr/>
        </p:nvSpPr>
        <p:spPr bwMode="auto">
          <a:xfrm>
            <a:off x="80010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78" name="Oval 25"/>
          <p:cNvSpPr>
            <a:spLocks noChangeArrowheads="1"/>
          </p:cNvSpPr>
          <p:nvPr/>
        </p:nvSpPr>
        <p:spPr bwMode="auto">
          <a:xfrm>
            <a:off x="7391400" y="6019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79" name="Oval 26"/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580" name="Line 27"/>
          <p:cNvSpPr>
            <a:spLocks noChangeShapeType="1"/>
          </p:cNvSpPr>
          <p:nvPr/>
        </p:nvSpPr>
        <p:spPr bwMode="auto">
          <a:xfrm>
            <a:off x="1143000" y="3657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81" name="Line 28"/>
          <p:cNvSpPr>
            <a:spLocks noChangeShapeType="1"/>
          </p:cNvSpPr>
          <p:nvPr/>
        </p:nvSpPr>
        <p:spPr bwMode="auto">
          <a:xfrm flipV="1">
            <a:off x="12192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82" name="Line 29"/>
          <p:cNvSpPr>
            <a:spLocks noChangeShapeType="1"/>
          </p:cNvSpPr>
          <p:nvPr/>
        </p:nvSpPr>
        <p:spPr bwMode="auto">
          <a:xfrm>
            <a:off x="1981200" y="4114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83" name="Line 30"/>
          <p:cNvSpPr>
            <a:spLocks noChangeShapeType="1"/>
          </p:cNvSpPr>
          <p:nvPr/>
        </p:nvSpPr>
        <p:spPr bwMode="auto">
          <a:xfrm flipV="1">
            <a:off x="1524000" y="5029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84" name="Line 31"/>
          <p:cNvSpPr>
            <a:spLocks noChangeShapeType="1"/>
          </p:cNvSpPr>
          <p:nvPr/>
        </p:nvSpPr>
        <p:spPr bwMode="auto">
          <a:xfrm>
            <a:off x="11430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85" name="Line 32"/>
          <p:cNvSpPr>
            <a:spLocks noChangeShapeType="1"/>
          </p:cNvSpPr>
          <p:nvPr/>
        </p:nvSpPr>
        <p:spPr bwMode="auto">
          <a:xfrm flipV="1">
            <a:off x="2057400" y="3657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86" name="Line 33"/>
          <p:cNvSpPr>
            <a:spLocks noChangeShapeType="1"/>
          </p:cNvSpPr>
          <p:nvPr/>
        </p:nvSpPr>
        <p:spPr bwMode="auto">
          <a:xfrm flipH="1">
            <a:off x="31242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87" name="Line 34"/>
          <p:cNvSpPr>
            <a:spLocks noChangeShapeType="1"/>
          </p:cNvSpPr>
          <p:nvPr/>
        </p:nvSpPr>
        <p:spPr bwMode="auto">
          <a:xfrm>
            <a:off x="2209800" y="4953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88" name="Line 35"/>
          <p:cNvSpPr>
            <a:spLocks noChangeShapeType="1"/>
          </p:cNvSpPr>
          <p:nvPr/>
        </p:nvSpPr>
        <p:spPr bwMode="auto">
          <a:xfrm flipH="1">
            <a:off x="28194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89" name="Line 36"/>
          <p:cNvSpPr>
            <a:spLocks noChangeShapeType="1"/>
          </p:cNvSpPr>
          <p:nvPr/>
        </p:nvSpPr>
        <p:spPr bwMode="auto">
          <a:xfrm>
            <a:off x="3505200" y="3657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90" name="Line 37"/>
          <p:cNvSpPr>
            <a:spLocks noChangeShapeType="1"/>
          </p:cNvSpPr>
          <p:nvPr/>
        </p:nvSpPr>
        <p:spPr bwMode="auto">
          <a:xfrm>
            <a:off x="32004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91" name="Line 38"/>
          <p:cNvSpPr>
            <a:spLocks noChangeShapeType="1"/>
          </p:cNvSpPr>
          <p:nvPr/>
        </p:nvSpPr>
        <p:spPr bwMode="auto">
          <a:xfrm flipV="1">
            <a:off x="2895600" y="525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92" name="Line 39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93" name="Line 40"/>
          <p:cNvSpPr>
            <a:spLocks noChangeShapeType="1"/>
          </p:cNvSpPr>
          <p:nvPr/>
        </p:nvSpPr>
        <p:spPr bwMode="auto">
          <a:xfrm flipH="1">
            <a:off x="41910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94" name="Line 41"/>
          <p:cNvSpPr>
            <a:spLocks noChangeShapeType="1"/>
          </p:cNvSpPr>
          <p:nvPr/>
        </p:nvSpPr>
        <p:spPr bwMode="auto">
          <a:xfrm>
            <a:off x="4267200" y="4572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95" name="Line 42"/>
          <p:cNvSpPr>
            <a:spLocks noChangeShapeType="1"/>
          </p:cNvSpPr>
          <p:nvPr/>
        </p:nvSpPr>
        <p:spPr bwMode="auto">
          <a:xfrm flipH="1">
            <a:off x="52578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96" name="Line 43"/>
          <p:cNvSpPr>
            <a:spLocks noChangeShapeType="1"/>
          </p:cNvSpPr>
          <p:nvPr/>
        </p:nvSpPr>
        <p:spPr bwMode="auto">
          <a:xfrm>
            <a:off x="4800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97" name="Line 44"/>
          <p:cNvSpPr>
            <a:spLocks noChangeShapeType="1"/>
          </p:cNvSpPr>
          <p:nvPr/>
        </p:nvSpPr>
        <p:spPr bwMode="auto">
          <a:xfrm flipH="1">
            <a:off x="3733800" y="4724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98" name="Line 45"/>
          <p:cNvSpPr>
            <a:spLocks noChangeShapeType="1"/>
          </p:cNvSpPr>
          <p:nvPr/>
        </p:nvSpPr>
        <p:spPr bwMode="auto">
          <a:xfrm flipV="1">
            <a:off x="2895600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99" name="Line 46"/>
          <p:cNvSpPr>
            <a:spLocks noChangeShapeType="1"/>
          </p:cNvSpPr>
          <p:nvPr/>
        </p:nvSpPr>
        <p:spPr bwMode="auto">
          <a:xfrm>
            <a:off x="3810000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600" name="Line 47"/>
          <p:cNvSpPr>
            <a:spLocks noChangeShapeType="1"/>
          </p:cNvSpPr>
          <p:nvPr/>
        </p:nvSpPr>
        <p:spPr bwMode="auto">
          <a:xfrm flipH="1">
            <a:off x="4800600" y="4724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601" name="Line 48"/>
          <p:cNvSpPr>
            <a:spLocks noChangeShapeType="1"/>
          </p:cNvSpPr>
          <p:nvPr/>
        </p:nvSpPr>
        <p:spPr bwMode="auto">
          <a:xfrm>
            <a:off x="59436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602" name="Line 49"/>
          <p:cNvSpPr>
            <a:spLocks noChangeShapeType="1"/>
          </p:cNvSpPr>
          <p:nvPr/>
        </p:nvSpPr>
        <p:spPr bwMode="auto">
          <a:xfrm flipH="1">
            <a:off x="6781800" y="3962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603" name="Line 50"/>
          <p:cNvSpPr>
            <a:spLocks noChangeShapeType="1"/>
          </p:cNvSpPr>
          <p:nvPr/>
        </p:nvSpPr>
        <p:spPr bwMode="auto">
          <a:xfrm>
            <a:off x="59436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604" name="Line 51"/>
          <p:cNvSpPr>
            <a:spLocks noChangeShapeType="1"/>
          </p:cNvSpPr>
          <p:nvPr/>
        </p:nvSpPr>
        <p:spPr bwMode="auto">
          <a:xfrm>
            <a:off x="5334000" y="472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605" name="Line 52"/>
          <p:cNvSpPr>
            <a:spLocks noChangeShapeType="1"/>
          </p:cNvSpPr>
          <p:nvPr/>
        </p:nvSpPr>
        <p:spPr bwMode="auto">
          <a:xfrm>
            <a:off x="4191000" y="472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606" name="Line 53"/>
          <p:cNvSpPr>
            <a:spLocks noChangeShapeType="1"/>
          </p:cNvSpPr>
          <p:nvPr/>
        </p:nvSpPr>
        <p:spPr bwMode="auto">
          <a:xfrm flipV="1">
            <a:off x="4419600" y="5486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607" name="Line 54"/>
          <p:cNvSpPr>
            <a:spLocks noChangeShapeType="1"/>
          </p:cNvSpPr>
          <p:nvPr/>
        </p:nvSpPr>
        <p:spPr bwMode="auto">
          <a:xfrm flipV="1">
            <a:off x="4495800" y="5867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608" name="Line 55"/>
          <p:cNvSpPr>
            <a:spLocks noChangeShapeType="1"/>
          </p:cNvSpPr>
          <p:nvPr/>
        </p:nvSpPr>
        <p:spPr bwMode="auto">
          <a:xfrm>
            <a:off x="4876800" y="5410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609" name="Line 56"/>
          <p:cNvSpPr>
            <a:spLocks noChangeShapeType="1"/>
          </p:cNvSpPr>
          <p:nvPr/>
        </p:nvSpPr>
        <p:spPr bwMode="auto">
          <a:xfrm flipH="1">
            <a:off x="56388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610" name="Line 57"/>
          <p:cNvSpPr>
            <a:spLocks noChangeShapeType="1"/>
          </p:cNvSpPr>
          <p:nvPr/>
        </p:nvSpPr>
        <p:spPr bwMode="auto">
          <a:xfrm flipH="1">
            <a:off x="6172200" y="4495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611" name="Line 58"/>
          <p:cNvSpPr>
            <a:spLocks noChangeShapeType="1"/>
          </p:cNvSpPr>
          <p:nvPr/>
        </p:nvSpPr>
        <p:spPr bwMode="auto">
          <a:xfrm>
            <a:off x="67818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612" name="Line 59"/>
          <p:cNvSpPr>
            <a:spLocks noChangeShapeType="1"/>
          </p:cNvSpPr>
          <p:nvPr/>
        </p:nvSpPr>
        <p:spPr bwMode="auto">
          <a:xfrm>
            <a:off x="6172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613" name="Line 60"/>
          <p:cNvSpPr>
            <a:spLocks noChangeShapeType="1"/>
          </p:cNvSpPr>
          <p:nvPr/>
        </p:nvSpPr>
        <p:spPr bwMode="auto">
          <a:xfrm flipH="1">
            <a:off x="67818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614" name="Line 61"/>
          <p:cNvSpPr>
            <a:spLocks noChangeShapeType="1"/>
          </p:cNvSpPr>
          <p:nvPr/>
        </p:nvSpPr>
        <p:spPr bwMode="auto">
          <a:xfrm>
            <a:off x="7696200" y="3962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615" name="Line 62"/>
          <p:cNvSpPr>
            <a:spLocks noChangeShapeType="1"/>
          </p:cNvSpPr>
          <p:nvPr/>
        </p:nvSpPr>
        <p:spPr bwMode="auto">
          <a:xfrm flipH="1">
            <a:off x="8229600" y="45720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616" name="Line 63"/>
          <p:cNvSpPr>
            <a:spLocks noChangeShapeType="1"/>
          </p:cNvSpPr>
          <p:nvPr/>
        </p:nvSpPr>
        <p:spPr bwMode="auto">
          <a:xfrm>
            <a:off x="7543800" y="5029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617" name="Line 64"/>
          <p:cNvSpPr>
            <a:spLocks noChangeShapeType="1"/>
          </p:cNvSpPr>
          <p:nvPr/>
        </p:nvSpPr>
        <p:spPr bwMode="auto">
          <a:xfrm>
            <a:off x="68580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618" name="Line 65"/>
          <p:cNvSpPr>
            <a:spLocks noChangeShapeType="1"/>
          </p:cNvSpPr>
          <p:nvPr/>
        </p:nvSpPr>
        <p:spPr bwMode="auto">
          <a:xfrm flipV="1">
            <a:off x="7620000" y="556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619" name="Line 66"/>
          <p:cNvSpPr>
            <a:spLocks noChangeShapeType="1"/>
          </p:cNvSpPr>
          <p:nvPr/>
        </p:nvSpPr>
        <p:spPr bwMode="auto">
          <a:xfrm>
            <a:off x="6629400" y="4495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620" name="Line 67"/>
          <p:cNvSpPr>
            <a:spLocks noChangeShapeType="1"/>
          </p:cNvSpPr>
          <p:nvPr/>
        </p:nvSpPr>
        <p:spPr bwMode="auto">
          <a:xfrm>
            <a:off x="34290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621" name="Line 68"/>
          <p:cNvSpPr>
            <a:spLocks noChangeShapeType="1"/>
          </p:cNvSpPr>
          <p:nvPr/>
        </p:nvSpPr>
        <p:spPr bwMode="auto">
          <a:xfrm>
            <a:off x="990600" y="3886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23622" name="Object 69"/>
          <p:cNvGraphicFramePr>
            <a:graphicFrameLocks noChangeAspect="1"/>
          </p:cNvGraphicFramePr>
          <p:nvPr/>
        </p:nvGraphicFramePr>
        <p:xfrm>
          <a:off x="914400" y="3581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9" name="Equation" r:id="rId3" imgW="101468" imgH="164885" progId="Equation.3">
                  <p:embed/>
                </p:oleObj>
              </mc:Choice>
              <mc:Fallback>
                <p:oleObj name="Equation" r:id="rId3" imgW="101468" imgH="164885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23" name="Object 73"/>
          <p:cNvGraphicFramePr>
            <a:graphicFrameLocks noChangeAspect="1"/>
          </p:cNvGraphicFramePr>
          <p:nvPr/>
        </p:nvGraphicFramePr>
        <p:xfrm>
          <a:off x="1828800" y="38100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0" name="Equation" r:id="rId5" imgW="126780" imgH="164814" progId="Equation.3">
                  <p:embed/>
                </p:oleObj>
              </mc:Choice>
              <mc:Fallback>
                <p:oleObj name="Equation" r:id="rId5" imgW="126780" imgH="164814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100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24" name="Object 83"/>
          <p:cNvGraphicFramePr>
            <a:graphicFrameLocks noChangeAspect="1"/>
          </p:cNvGraphicFramePr>
          <p:nvPr/>
        </p:nvGraphicFramePr>
        <p:xfrm>
          <a:off x="914400" y="3200400"/>
          <a:ext cx="2667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1" name="Equation" r:id="rId7" imgW="139579" imgH="215713" progId="Equation.3">
                  <p:embed/>
                </p:oleObj>
              </mc:Choice>
              <mc:Fallback>
                <p:oleObj name="Equation" r:id="rId7" imgW="139579" imgH="215713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00400"/>
                        <a:ext cx="2667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25" name="Object 84"/>
          <p:cNvGraphicFramePr>
            <a:graphicFrameLocks noChangeAspect="1"/>
          </p:cNvGraphicFramePr>
          <p:nvPr/>
        </p:nvGraphicFramePr>
        <p:xfrm>
          <a:off x="1893888" y="3429000"/>
          <a:ext cx="2905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2" name="Equation" r:id="rId9" imgW="152268" imgH="215713" progId="Equation.3">
                  <p:embed/>
                </p:oleObj>
              </mc:Choice>
              <mc:Fallback>
                <p:oleObj name="Equation" r:id="rId9" imgW="152268" imgH="215713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3429000"/>
                        <a:ext cx="29051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26" name="Rectangle 85"/>
          <p:cNvSpPr>
            <a:spLocks noChangeArrowheads="1"/>
          </p:cNvSpPr>
          <p:nvPr/>
        </p:nvSpPr>
        <p:spPr bwMode="auto">
          <a:xfrm>
            <a:off x="3429000" y="1905000"/>
            <a:ext cx="457200" cy="4572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627" name="Rectangle 86"/>
          <p:cNvSpPr>
            <a:spLocks noChangeArrowheads="1"/>
          </p:cNvSpPr>
          <p:nvPr/>
        </p:nvSpPr>
        <p:spPr bwMode="auto">
          <a:xfrm>
            <a:off x="3886200" y="1905000"/>
            <a:ext cx="457200" cy="457200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628" name="Rectangle 87"/>
          <p:cNvSpPr>
            <a:spLocks noChangeArrowheads="1"/>
          </p:cNvSpPr>
          <p:nvPr/>
        </p:nvSpPr>
        <p:spPr bwMode="auto">
          <a:xfrm>
            <a:off x="4343400" y="1905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629" name="Text Box 88"/>
          <p:cNvSpPr txBox="1">
            <a:spLocks noChangeArrowheads="1"/>
          </p:cNvSpPr>
          <p:nvPr/>
        </p:nvSpPr>
        <p:spPr bwMode="auto">
          <a:xfrm>
            <a:off x="3048000" y="762000"/>
            <a:ext cx="208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Palette of</a:t>
            </a:r>
          </a:p>
        </p:txBody>
      </p:sp>
      <p:graphicFrame>
        <p:nvGraphicFramePr>
          <p:cNvPr id="23630" name="Object 89"/>
          <p:cNvGraphicFramePr>
            <a:graphicFrameLocks noChangeAspect="1"/>
          </p:cNvGraphicFramePr>
          <p:nvPr/>
        </p:nvGraphicFramePr>
        <p:xfrm>
          <a:off x="5162550" y="762000"/>
          <a:ext cx="457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3" name="Equation" r:id="rId11" imgW="152268" imgH="215713" progId="Equation.3">
                  <p:embed/>
                </p:oleObj>
              </mc:Choice>
              <mc:Fallback>
                <p:oleObj name="Equation" r:id="rId11" imgW="152268" imgH="215713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762000"/>
                        <a:ext cx="457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31" name="Object 90"/>
          <p:cNvGraphicFramePr>
            <a:graphicFrameLocks noChangeAspect="1"/>
          </p:cNvGraphicFramePr>
          <p:nvPr/>
        </p:nvGraphicFramePr>
        <p:xfrm>
          <a:off x="3581400" y="15240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4" name="Equation" r:id="rId13" imgW="101468" imgH="164885" progId="Equation.3">
                  <p:embed/>
                </p:oleObj>
              </mc:Choice>
              <mc:Fallback>
                <p:oleObj name="Equation" r:id="rId13" imgW="101468" imgH="164885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240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32" name="Object 91"/>
          <p:cNvGraphicFramePr>
            <a:graphicFrameLocks noChangeAspect="1"/>
          </p:cNvGraphicFramePr>
          <p:nvPr/>
        </p:nvGraphicFramePr>
        <p:xfrm>
          <a:off x="3962400" y="15240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5" name="Equation" r:id="rId15" imgW="126780" imgH="164814" progId="Equation.3">
                  <p:embed/>
                </p:oleObj>
              </mc:Choice>
              <mc:Fallback>
                <p:oleObj name="Equation" r:id="rId15" imgW="126780" imgH="164814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240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33" name="Object 92"/>
          <p:cNvGraphicFramePr>
            <a:graphicFrameLocks noChangeAspect="1"/>
          </p:cNvGraphicFramePr>
          <p:nvPr/>
        </p:nvGraphicFramePr>
        <p:xfrm>
          <a:off x="4495800" y="15240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6" name="Equation" r:id="rId17" imgW="126725" imgH="177415" progId="Equation.3">
                  <p:embed/>
                </p:oleObj>
              </mc:Choice>
              <mc:Fallback>
                <p:oleObj name="Equation" r:id="rId17" imgW="126725" imgH="177415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5240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34" name="Rectangle 93"/>
          <p:cNvSpPr>
            <a:spLocks noChangeArrowheads="1"/>
          </p:cNvSpPr>
          <p:nvPr/>
        </p:nvSpPr>
        <p:spPr bwMode="auto">
          <a:xfrm>
            <a:off x="4800600" y="1905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3635" name="Rectangle 94"/>
          <p:cNvSpPr>
            <a:spLocks noChangeArrowheads="1"/>
          </p:cNvSpPr>
          <p:nvPr/>
        </p:nvSpPr>
        <p:spPr bwMode="auto">
          <a:xfrm>
            <a:off x="5257800" y="1905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3636" name="Object 95"/>
          <p:cNvGraphicFramePr>
            <a:graphicFrameLocks noChangeAspect="1"/>
          </p:cNvGraphicFramePr>
          <p:nvPr/>
        </p:nvGraphicFramePr>
        <p:xfrm>
          <a:off x="4953000" y="1524000"/>
          <a:ext cx="263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7" name="Equation" r:id="rId19" imgW="139639" imgH="190417" progId="Equation.3">
                  <p:embed/>
                </p:oleObj>
              </mc:Choice>
              <mc:Fallback>
                <p:oleObj name="Equation" r:id="rId19" imgW="139639" imgH="190417" progId="Equation.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0"/>
                        <a:ext cx="263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37" name="Object 96"/>
          <p:cNvGraphicFramePr>
            <a:graphicFrameLocks noChangeAspect="1"/>
          </p:cNvGraphicFramePr>
          <p:nvPr/>
        </p:nvGraphicFramePr>
        <p:xfrm>
          <a:off x="5410200" y="15240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8" name="Equation" r:id="rId21" imgW="126725" imgH="177415" progId="Equation.3">
                  <p:embed/>
                </p:oleObj>
              </mc:Choice>
              <mc:Fallback>
                <p:oleObj name="Equation" r:id="rId21" imgW="126725" imgH="177415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5240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38" name="Text Box 97"/>
          <p:cNvSpPr txBox="1">
            <a:spLocks noChangeArrowheads="1"/>
          </p:cNvSpPr>
          <p:nvPr/>
        </p:nvSpPr>
        <p:spPr bwMode="auto">
          <a:xfrm>
            <a:off x="2057400" y="2438400"/>
            <a:ext cx="4976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 smtClean="0"/>
              <a:t>Pick </a:t>
            </a:r>
            <a:r>
              <a:rPr lang="en-US" altLang="en-US" dirty="0"/>
              <a:t>first available color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00BDC46-021B-4204-B71C-FB0E1292FBEA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Oval 2"/>
          <p:cNvSpPr>
            <a:spLocks noChangeArrowheads="1"/>
          </p:cNvSpPr>
          <p:nvPr/>
        </p:nvSpPr>
        <p:spPr bwMode="auto">
          <a:xfrm>
            <a:off x="838200" y="3581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1752600" y="38100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1295400" y="556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35052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25908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86" name="Oval 9"/>
          <p:cNvSpPr>
            <a:spLocks noChangeArrowheads="1"/>
          </p:cNvSpPr>
          <p:nvPr/>
        </p:nvSpPr>
        <p:spPr bwMode="auto">
          <a:xfrm>
            <a:off x="41910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87" name="Oval 10"/>
          <p:cNvSpPr>
            <a:spLocks noChangeArrowheads="1"/>
          </p:cNvSpPr>
          <p:nvPr/>
        </p:nvSpPr>
        <p:spPr bwMode="auto">
          <a:xfrm>
            <a:off x="990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88" name="Oval 11"/>
          <p:cNvSpPr>
            <a:spLocks noChangeArrowheads="1"/>
          </p:cNvSpPr>
          <p:nvPr/>
        </p:nvSpPr>
        <p:spPr bwMode="auto">
          <a:xfrm>
            <a:off x="2590800" y="594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89" name="Oval 12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90" name="Oval 13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91" name="Oval 14"/>
          <p:cNvSpPr>
            <a:spLocks noChangeArrowheads="1"/>
          </p:cNvSpPr>
          <p:nvPr/>
        </p:nvSpPr>
        <p:spPr bwMode="auto">
          <a:xfrm>
            <a:off x="5029200" y="4495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92" name="Oval 15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93" name="Oval 16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94" name="Oval 17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95" name="Oval 18"/>
          <p:cNvSpPr>
            <a:spLocks noChangeArrowheads="1"/>
          </p:cNvSpPr>
          <p:nvPr/>
        </p:nvSpPr>
        <p:spPr bwMode="auto">
          <a:xfrm>
            <a:off x="5410200" y="5715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96" name="Oval 19"/>
          <p:cNvSpPr>
            <a:spLocks noChangeArrowheads="1"/>
          </p:cNvSpPr>
          <p:nvPr/>
        </p:nvSpPr>
        <p:spPr bwMode="auto">
          <a:xfrm>
            <a:off x="64770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97" name="Oval 20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65532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800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601" name="Oval 24"/>
          <p:cNvSpPr>
            <a:spLocks noChangeArrowheads="1"/>
          </p:cNvSpPr>
          <p:nvPr/>
        </p:nvSpPr>
        <p:spPr bwMode="auto">
          <a:xfrm>
            <a:off x="80010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602" name="Oval 25"/>
          <p:cNvSpPr>
            <a:spLocks noChangeArrowheads="1"/>
          </p:cNvSpPr>
          <p:nvPr/>
        </p:nvSpPr>
        <p:spPr bwMode="auto">
          <a:xfrm>
            <a:off x="7391400" y="6019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603" name="Oval 26"/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604" name="Line 27"/>
          <p:cNvSpPr>
            <a:spLocks noChangeShapeType="1"/>
          </p:cNvSpPr>
          <p:nvPr/>
        </p:nvSpPr>
        <p:spPr bwMode="auto">
          <a:xfrm>
            <a:off x="1143000" y="3657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05" name="Line 28"/>
          <p:cNvSpPr>
            <a:spLocks noChangeShapeType="1"/>
          </p:cNvSpPr>
          <p:nvPr/>
        </p:nvSpPr>
        <p:spPr bwMode="auto">
          <a:xfrm flipV="1">
            <a:off x="12192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06" name="Line 29"/>
          <p:cNvSpPr>
            <a:spLocks noChangeShapeType="1"/>
          </p:cNvSpPr>
          <p:nvPr/>
        </p:nvSpPr>
        <p:spPr bwMode="auto">
          <a:xfrm>
            <a:off x="1981200" y="4114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07" name="Line 30"/>
          <p:cNvSpPr>
            <a:spLocks noChangeShapeType="1"/>
          </p:cNvSpPr>
          <p:nvPr/>
        </p:nvSpPr>
        <p:spPr bwMode="auto">
          <a:xfrm flipV="1">
            <a:off x="1524000" y="5029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08" name="Line 31"/>
          <p:cNvSpPr>
            <a:spLocks noChangeShapeType="1"/>
          </p:cNvSpPr>
          <p:nvPr/>
        </p:nvSpPr>
        <p:spPr bwMode="auto">
          <a:xfrm>
            <a:off x="11430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09" name="Line 32"/>
          <p:cNvSpPr>
            <a:spLocks noChangeShapeType="1"/>
          </p:cNvSpPr>
          <p:nvPr/>
        </p:nvSpPr>
        <p:spPr bwMode="auto">
          <a:xfrm flipV="1">
            <a:off x="2057400" y="3657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10" name="Line 33"/>
          <p:cNvSpPr>
            <a:spLocks noChangeShapeType="1"/>
          </p:cNvSpPr>
          <p:nvPr/>
        </p:nvSpPr>
        <p:spPr bwMode="auto">
          <a:xfrm flipH="1">
            <a:off x="31242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11" name="Line 34"/>
          <p:cNvSpPr>
            <a:spLocks noChangeShapeType="1"/>
          </p:cNvSpPr>
          <p:nvPr/>
        </p:nvSpPr>
        <p:spPr bwMode="auto">
          <a:xfrm>
            <a:off x="2209800" y="4953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12" name="Line 35"/>
          <p:cNvSpPr>
            <a:spLocks noChangeShapeType="1"/>
          </p:cNvSpPr>
          <p:nvPr/>
        </p:nvSpPr>
        <p:spPr bwMode="auto">
          <a:xfrm flipH="1">
            <a:off x="28194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13" name="Line 36"/>
          <p:cNvSpPr>
            <a:spLocks noChangeShapeType="1"/>
          </p:cNvSpPr>
          <p:nvPr/>
        </p:nvSpPr>
        <p:spPr bwMode="auto">
          <a:xfrm>
            <a:off x="3505200" y="3657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14" name="Line 37"/>
          <p:cNvSpPr>
            <a:spLocks noChangeShapeType="1"/>
          </p:cNvSpPr>
          <p:nvPr/>
        </p:nvSpPr>
        <p:spPr bwMode="auto">
          <a:xfrm>
            <a:off x="32004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15" name="Line 38"/>
          <p:cNvSpPr>
            <a:spLocks noChangeShapeType="1"/>
          </p:cNvSpPr>
          <p:nvPr/>
        </p:nvSpPr>
        <p:spPr bwMode="auto">
          <a:xfrm flipV="1">
            <a:off x="2895600" y="525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16" name="Line 39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17" name="Line 40"/>
          <p:cNvSpPr>
            <a:spLocks noChangeShapeType="1"/>
          </p:cNvSpPr>
          <p:nvPr/>
        </p:nvSpPr>
        <p:spPr bwMode="auto">
          <a:xfrm flipH="1">
            <a:off x="41910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18" name="Line 41"/>
          <p:cNvSpPr>
            <a:spLocks noChangeShapeType="1"/>
          </p:cNvSpPr>
          <p:nvPr/>
        </p:nvSpPr>
        <p:spPr bwMode="auto">
          <a:xfrm>
            <a:off x="4267200" y="4572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19" name="Line 42"/>
          <p:cNvSpPr>
            <a:spLocks noChangeShapeType="1"/>
          </p:cNvSpPr>
          <p:nvPr/>
        </p:nvSpPr>
        <p:spPr bwMode="auto">
          <a:xfrm flipH="1">
            <a:off x="52578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20" name="Line 43"/>
          <p:cNvSpPr>
            <a:spLocks noChangeShapeType="1"/>
          </p:cNvSpPr>
          <p:nvPr/>
        </p:nvSpPr>
        <p:spPr bwMode="auto">
          <a:xfrm>
            <a:off x="4800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21" name="Line 44"/>
          <p:cNvSpPr>
            <a:spLocks noChangeShapeType="1"/>
          </p:cNvSpPr>
          <p:nvPr/>
        </p:nvSpPr>
        <p:spPr bwMode="auto">
          <a:xfrm flipH="1">
            <a:off x="3733800" y="4724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22" name="Line 45"/>
          <p:cNvSpPr>
            <a:spLocks noChangeShapeType="1"/>
          </p:cNvSpPr>
          <p:nvPr/>
        </p:nvSpPr>
        <p:spPr bwMode="auto">
          <a:xfrm flipV="1">
            <a:off x="2895600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23" name="Line 46"/>
          <p:cNvSpPr>
            <a:spLocks noChangeShapeType="1"/>
          </p:cNvSpPr>
          <p:nvPr/>
        </p:nvSpPr>
        <p:spPr bwMode="auto">
          <a:xfrm>
            <a:off x="3810000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24" name="Line 47"/>
          <p:cNvSpPr>
            <a:spLocks noChangeShapeType="1"/>
          </p:cNvSpPr>
          <p:nvPr/>
        </p:nvSpPr>
        <p:spPr bwMode="auto">
          <a:xfrm flipH="1">
            <a:off x="4800600" y="4724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25" name="Line 48"/>
          <p:cNvSpPr>
            <a:spLocks noChangeShapeType="1"/>
          </p:cNvSpPr>
          <p:nvPr/>
        </p:nvSpPr>
        <p:spPr bwMode="auto">
          <a:xfrm>
            <a:off x="59436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26" name="Line 49"/>
          <p:cNvSpPr>
            <a:spLocks noChangeShapeType="1"/>
          </p:cNvSpPr>
          <p:nvPr/>
        </p:nvSpPr>
        <p:spPr bwMode="auto">
          <a:xfrm flipH="1">
            <a:off x="6781800" y="3962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27" name="Line 50"/>
          <p:cNvSpPr>
            <a:spLocks noChangeShapeType="1"/>
          </p:cNvSpPr>
          <p:nvPr/>
        </p:nvSpPr>
        <p:spPr bwMode="auto">
          <a:xfrm>
            <a:off x="59436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28" name="Line 51"/>
          <p:cNvSpPr>
            <a:spLocks noChangeShapeType="1"/>
          </p:cNvSpPr>
          <p:nvPr/>
        </p:nvSpPr>
        <p:spPr bwMode="auto">
          <a:xfrm>
            <a:off x="5334000" y="472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29" name="Line 52"/>
          <p:cNvSpPr>
            <a:spLocks noChangeShapeType="1"/>
          </p:cNvSpPr>
          <p:nvPr/>
        </p:nvSpPr>
        <p:spPr bwMode="auto">
          <a:xfrm>
            <a:off x="4191000" y="472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30" name="Line 53"/>
          <p:cNvSpPr>
            <a:spLocks noChangeShapeType="1"/>
          </p:cNvSpPr>
          <p:nvPr/>
        </p:nvSpPr>
        <p:spPr bwMode="auto">
          <a:xfrm flipV="1">
            <a:off x="4419600" y="5486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31" name="Line 54"/>
          <p:cNvSpPr>
            <a:spLocks noChangeShapeType="1"/>
          </p:cNvSpPr>
          <p:nvPr/>
        </p:nvSpPr>
        <p:spPr bwMode="auto">
          <a:xfrm flipV="1">
            <a:off x="4495800" y="5867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32" name="Line 55"/>
          <p:cNvSpPr>
            <a:spLocks noChangeShapeType="1"/>
          </p:cNvSpPr>
          <p:nvPr/>
        </p:nvSpPr>
        <p:spPr bwMode="auto">
          <a:xfrm>
            <a:off x="4876800" y="5410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33" name="Line 56"/>
          <p:cNvSpPr>
            <a:spLocks noChangeShapeType="1"/>
          </p:cNvSpPr>
          <p:nvPr/>
        </p:nvSpPr>
        <p:spPr bwMode="auto">
          <a:xfrm flipH="1">
            <a:off x="56388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34" name="Line 57"/>
          <p:cNvSpPr>
            <a:spLocks noChangeShapeType="1"/>
          </p:cNvSpPr>
          <p:nvPr/>
        </p:nvSpPr>
        <p:spPr bwMode="auto">
          <a:xfrm flipH="1">
            <a:off x="6172200" y="4495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35" name="Line 58"/>
          <p:cNvSpPr>
            <a:spLocks noChangeShapeType="1"/>
          </p:cNvSpPr>
          <p:nvPr/>
        </p:nvSpPr>
        <p:spPr bwMode="auto">
          <a:xfrm>
            <a:off x="67818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36" name="Line 59"/>
          <p:cNvSpPr>
            <a:spLocks noChangeShapeType="1"/>
          </p:cNvSpPr>
          <p:nvPr/>
        </p:nvSpPr>
        <p:spPr bwMode="auto">
          <a:xfrm>
            <a:off x="6172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37" name="Line 60"/>
          <p:cNvSpPr>
            <a:spLocks noChangeShapeType="1"/>
          </p:cNvSpPr>
          <p:nvPr/>
        </p:nvSpPr>
        <p:spPr bwMode="auto">
          <a:xfrm flipH="1">
            <a:off x="67818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38" name="Line 61"/>
          <p:cNvSpPr>
            <a:spLocks noChangeShapeType="1"/>
          </p:cNvSpPr>
          <p:nvPr/>
        </p:nvSpPr>
        <p:spPr bwMode="auto">
          <a:xfrm>
            <a:off x="7696200" y="3962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39" name="Line 62"/>
          <p:cNvSpPr>
            <a:spLocks noChangeShapeType="1"/>
          </p:cNvSpPr>
          <p:nvPr/>
        </p:nvSpPr>
        <p:spPr bwMode="auto">
          <a:xfrm flipH="1">
            <a:off x="8229600" y="45720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40" name="Line 63"/>
          <p:cNvSpPr>
            <a:spLocks noChangeShapeType="1"/>
          </p:cNvSpPr>
          <p:nvPr/>
        </p:nvSpPr>
        <p:spPr bwMode="auto">
          <a:xfrm>
            <a:off x="7543800" y="5029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41" name="Line 64"/>
          <p:cNvSpPr>
            <a:spLocks noChangeShapeType="1"/>
          </p:cNvSpPr>
          <p:nvPr/>
        </p:nvSpPr>
        <p:spPr bwMode="auto">
          <a:xfrm>
            <a:off x="68580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42" name="Line 65"/>
          <p:cNvSpPr>
            <a:spLocks noChangeShapeType="1"/>
          </p:cNvSpPr>
          <p:nvPr/>
        </p:nvSpPr>
        <p:spPr bwMode="auto">
          <a:xfrm flipV="1">
            <a:off x="7620000" y="556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43" name="Line 66"/>
          <p:cNvSpPr>
            <a:spLocks noChangeShapeType="1"/>
          </p:cNvSpPr>
          <p:nvPr/>
        </p:nvSpPr>
        <p:spPr bwMode="auto">
          <a:xfrm>
            <a:off x="6629400" y="4495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644" name="Line 67"/>
          <p:cNvSpPr>
            <a:spLocks noChangeShapeType="1"/>
          </p:cNvSpPr>
          <p:nvPr/>
        </p:nvSpPr>
        <p:spPr bwMode="auto">
          <a:xfrm>
            <a:off x="34290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645" name="Line 68"/>
          <p:cNvSpPr>
            <a:spLocks noChangeShapeType="1"/>
          </p:cNvSpPr>
          <p:nvPr/>
        </p:nvSpPr>
        <p:spPr bwMode="auto">
          <a:xfrm>
            <a:off x="990600" y="3886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24646" name="Object 69"/>
          <p:cNvGraphicFramePr>
            <a:graphicFrameLocks noChangeAspect="1"/>
          </p:cNvGraphicFramePr>
          <p:nvPr/>
        </p:nvGraphicFramePr>
        <p:xfrm>
          <a:off x="914400" y="3581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2" name="Equation" r:id="rId3" imgW="101468" imgH="164885" progId="Equation.3">
                  <p:embed/>
                </p:oleObj>
              </mc:Choice>
              <mc:Fallback>
                <p:oleObj name="Equation" r:id="rId3" imgW="101468" imgH="164885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47" name="Object 70"/>
          <p:cNvGraphicFramePr>
            <a:graphicFrameLocks noChangeAspect="1"/>
          </p:cNvGraphicFramePr>
          <p:nvPr/>
        </p:nvGraphicFramePr>
        <p:xfrm>
          <a:off x="1828800" y="38100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3" name="Equation" r:id="rId5" imgW="126780" imgH="164814" progId="Equation.3">
                  <p:embed/>
                </p:oleObj>
              </mc:Choice>
              <mc:Fallback>
                <p:oleObj name="Equation" r:id="rId5" imgW="126780" imgH="164814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100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48" name="Object 71"/>
          <p:cNvGraphicFramePr>
            <a:graphicFrameLocks noChangeAspect="1"/>
          </p:cNvGraphicFramePr>
          <p:nvPr/>
        </p:nvGraphicFramePr>
        <p:xfrm>
          <a:off x="914400" y="3200400"/>
          <a:ext cx="2667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4" name="Equation" r:id="rId7" imgW="139579" imgH="215713" progId="Equation.3">
                  <p:embed/>
                </p:oleObj>
              </mc:Choice>
              <mc:Fallback>
                <p:oleObj name="Equation" r:id="rId7" imgW="139579" imgH="215713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00400"/>
                        <a:ext cx="2667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49" name="Object 72"/>
          <p:cNvGraphicFramePr>
            <a:graphicFrameLocks noChangeAspect="1"/>
          </p:cNvGraphicFramePr>
          <p:nvPr/>
        </p:nvGraphicFramePr>
        <p:xfrm>
          <a:off x="1893888" y="3429000"/>
          <a:ext cx="2905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5" name="Equation" r:id="rId9" imgW="152268" imgH="215713" progId="Equation.3">
                  <p:embed/>
                </p:oleObj>
              </mc:Choice>
              <mc:Fallback>
                <p:oleObj name="Equation" r:id="rId9" imgW="152268" imgH="215713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3429000"/>
                        <a:ext cx="29051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50" name="Rectangle 73"/>
          <p:cNvSpPr>
            <a:spLocks noChangeArrowheads="1"/>
          </p:cNvSpPr>
          <p:nvPr/>
        </p:nvSpPr>
        <p:spPr bwMode="auto">
          <a:xfrm>
            <a:off x="3429000" y="1905000"/>
            <a:ext cx="457200" cy="4572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651" name="Rectangle 74"/>
          <p:cNvSpPr>
            <a:spLocks noChangeArrowheads="1"/>
          </p:cNvSpPr>
          <p:nvPr/>
        </p:nvSpPr>
        <p:spPr bwMode="auto">
          <a:xfrm>
            <a:off x="3886200" y="1905000"/>
            <a:ext cx="457200" cy="457200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652" name="Rectangle 75"/>
          <p:cNvSpPr>
            <a:spLocks noChangeArrowheads="1"/>
          </p:cNvSpPr>
          <p:nvPr/>
        </p:nvSpPr>
        <p:spPr bwMode="auto">
          <a:xfrm>
            <a:off x="4343400" y="1905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4653" name="Text Box 76"/>
          <p:cNvSpPr txBox="1">
            <a:spLocks noChangeArrowheads="1"/>
          </p:cNvSpPr>
          <p:nvPr/>
        </p:nvSpPr>
        <p:spPr bwMode="auto">
          <a:xfrm>
            <a:off x="3048000" y="762000"/>
            <a:ext cx="208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Palette of</a:t>
            </a:r>
          </a:p>
        </p:txBody>
      </p:sp>
      <p:graphicFrame>
        <p:nvGraphicFramePr>
          <p:cNvPr id="24654" name="Object 77"/>
          <p:cNvGraphicFramePr>
            <a:graphicFrameLocks noChangeAspect="1"/>
          </p:cNvGraphicFramePr>
          <p:nvPr/>
        </p:nvGraphicFramePr>
        <p:xfrm>
          <a:off x="5162550" y="762000"/>
          <a:ext cx="457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6" name="Equation" r:id="rId11" imgW="152268" imgH="215713" progId="Equation.3">
                  <p:embed/>
                </p:oleObj>
              </mc:Choice>
              <mc:Fallback>
                <p:oleObj name="Equation" r:id="rId11" imgW="152268" imgH="215713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762000"/>
                        <a:ext cx="457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55" name="Object 78"/>
          <p:cNvGraphicFramePr>
            <a:graphicFrameLocks noChangeAspect="1"/>
          </p:cNvGraphicFramePr>
          <p:nvPr/>
        </p:nvGraphicFramePr>
        <p:xfrm>
          <a:off x="3581400" y="15240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7" name="Equation" r:id="rId13" imgW="101468" imgH="164885" progId="Equation.3">
                  <p:embed/>
                </p:oleObj>
              </mc:Choice>
              <mc:Fallback>
                <p:oleObj name="Equation" r:id="rId13" imgW="101468" imgH="164885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240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56" name="Object 79"/>
          <p:cNvGraphicFramePr>
            <a:graphicFrameLocks noChangeAspect="1"/>
          </p:cNvGraphicFramePr>
          <p:nvPr/>
        </p:nvGraphicFramePr>
        <p:xfrm>
          <a:off x="3962400" y="15240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8" name="Equation" r:id="rId15" imgW="126780" imgH="164814" progId="Equation.3">
                  <p:embed/>
                </p:oleObj>
              </mc:Choice>
              <mc:Fallback>
                <p:oleObj name="Equation" r:id="rId15" imgW="126780" imgH="164814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240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57" name="Object 80"/>
          <p:cNvGraphicFramePr>
            <a:graphicFrameLocks noChangeAspect="1"/>
          </p:cNvGraphicFramePr>
          <p:nvPr/>
        </p:nvGraphicFramePr>
        <p:xfrm>
          <a:off x="4495800" y="15240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59" name="Equation" r:id="rId17" imgW="126725" imgH="177415" progId="Equation.3">
                  <p:embed/>
                </p:oleObj>
              </mc:Choice>
              <mc:Fallback>
                <p:oleObj name="Equation" r:id="rId17" imgW="126725" imgH="177415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5240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58" name="Rectangle 81"/>
          <p:cNvSpPr>
            <a:spLocks noChangeArrowheads="1"/>
          </p:cNvSpPr>
          <p:nvPr/>
        </p:nvSpPr>
        <p:spPr bwMode="auto">
          <a:xfrm>
            <a:off x="4800600" y="1905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4659" name="Object 83"/>
          <p:cNvGraphicFramePr>
            <a:graphicFrameLocks noChangeAspect="1"/>
          </p:cNvGraphicFramePr>
          <p:nvPr/>
        </p:nvGraphicFramePr>
        <p:xfrm>
          <a:off x="4953000" y="1524000"/>
          <a:ext cx="263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0" name="Equation" r:id="rId19" imgW="139639" imgH="190417" progId="Equation.3">
                  <p:embed/>
                </p:oleObj>
              </mc:Choice>
              <mc:Fallback>
                <p:oleObj name="Equation" r:id="rId19" imgW="139639" imgH="190417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0"/>
                        <a:ext cx="263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60" name="Text Box 85"/>
          <p:cNvSpPr txBox="1">
            <a:spLocks noChangeArrowheads="1"/>
          </p:cNvSpPr>
          <p:nvPr/>
        </p:nvSpPr>
        <p:spPr bwMode="auto">
          <a:xfrm>
            <a:off x="2057400" y="2438400"/>
            <a:ext cx="4976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 smtClean="0"/>
              <a:t>Pick </a:t>
            </a:r>
            <a:r>
              <a:rPr lang="en-US" altLang="en-US" dirty="0"/>
              <a:t>first available color</a:t>
            </a:r>
          </a:p>
        </p:txBody>
      </p:sp>
      <p:graphicFrame>
        <p:nvGraphicFramePr>
          <p:cNvPr id="24661" name="Object 86"/>
          <p:cNvGraphicFramePr>
            <a:graphicFrameLocks noChangeAspect="1"/>
          </p:cNvGraphicFramePr>
          <p:nvPr/>
        </p:nvGraphicFramePr>
        <p:xfrm>
          <a:off x="685800" y="4648200"/>
          <a:ext cx="2905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61" name="Equation" r:id="rId21" imgW="152268" imgH="215713" progId="Equation.3">
                  <p:embed/>
                </p:oleObj>
              </mc:Choice>
              <mc:Fallback>
                <p:oleObj name="Equation" r:id="rId21" imgW="152268" imgH="215713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48200"/>
                        <a:ext cx="29051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E0392A7E-55BA-4D75-AA26-4CBFB2FFA15C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Oval 74"/>
          <p:cNvSpPr>
            <a:spLocks noChangeArrowheads="1"/>
          </p:cNvSpPr>
          <p:nvPr/>
        </p:nvSpPr>
        <p:spPr bwMode="auto">
          <a:xfrm>
            <a:off x="838200" y="3581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04" name="Oval 75"/>
          <p:cNvSpPr>
            <a:spLocks noChangeArrowheads="1"/>
          </p:cNvSpPr>
          <p:nvPr/>
        </p:nvSpPr>
        <p:spPr bwMode="auto">
          <a:xfrm>
            <a:off x="1752600" y="38100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05" name="Oval 76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06" name="Oval 77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07" name="Oval 78"/>
          <p:cNvSpPr>
            <a:spLocks noChangeArrowheads="1"/>
          </p:cNvSpPr>
          <p:nvPr/>
        </p:nvSpPr>
        <p:spPr bwMode="auto">
          <a:xfrm>
            <a:off x="1295400" y="556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08" name="Oval 79"/>
          <p:cNvSpPr>
            <a:spLocks noChangeArrowheads="1"/>
          </p:cNvSpPr>
          <p:nvPr/>
        </p:nvSpPr>
        <p:spPr bwMode="auto">
          <a:xfrm>
            <a:off x="35052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09" name="Oval 80"/>
          <p:cNvSpPr>
            <a:spLocks noChangeArrowheads="1"/>
          </p:cNvSpPr>
          <p:nvPr/>
        </p:nvSpPr>
        <p:spPr bwMode="auto">
          <a:xfrm>
            <a:off x="25908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10" name="Oval 81"/>
          <p:cNvSpPr>
            <a:spLocks noChangeArrowheads="1"/>
          </p:cNvSpPr>
          <p:nvPr/>
        </p:nvSpPr>
        <p:spPr bwMode="auto">
          <a:xfrm>
            <a:off x="41910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11" name="Oval 82"/>
          <p:cNvSpPr>
            <a:spLocks noChangeArrowheads="1"/>
          </p:cNvSpPr>
          <p:nvPr/>
        </p:nvSpPr>
        <p:spPr bwMode="auto">
          <a:xfrm>
            <a:off x="990600" y="4724400"/>
            <a:ext cx="304800" cy="304800"/>
          </a:xfrm>
          <a:prstGeom prst="ellipse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12" name="Oval 83"/>
          <p:cNvSpPr>
            <a:spLocks noChangeArrowheads="1"/>
          </p:cNvSpPr>
          <p:nvPr/>
        </p:nvSpPr>
        <p:spPr bwMode="auto">
          <a:xfrm>
            <a:off x="2590800" y="594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13" name="Oval 84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14" name="Oval 85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15" name="Oval 86"/>
          <p:cNvSpPr>
            <a:spLocks noChangeArrowheads="1"/>
          </p:cNvSpPr>
          <p:nvPr/>
        </p:nvSpPr>
        <p:spPr bwMode="auto">
          <a:xfrm>
            <a:off x="5029200" y="4495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16" name="Oval 87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17" name="Oval 88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18" name="Oval 89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19" name="Oval 90"/>
          <p:cNvSpPr>
            <a:spLocks noChangeArrowheads="1"/>
          </p:cNvSpPr>
          <p:nvPr/>
        </p:nvSpPr>
        <p:spPr bwMode="auto">
          <a:xfrm>
            <a:off x="5410200" y="5715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20" name="Oval 91"/>
          <p:cNvSpPr>
            <a:spLocks noChangeArrowheads="1"/>
          </p:cNvSpPr>
          <p:nvPr/>
        </p:nvSpPr>
        <p:spPr bwMode="auto">
          <a:xfrm>
            <a:off x="64770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21" name="Oval 92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22" name="Oval 93"/>
          <p:cNvSpPr>
            <a:spLocks noChangeArrowheads="1"/>
          </p:cNvSpPr>
          <p:nvPr/>
        </p:nvSpPr>
        <p:spPr bwMode="auto">
          <a:xfrm>
            <a:off x="65532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23" name="Oval 94"/>
          <p:cNvSpPr>
            <a:spLocks noChangeArrowheads="1"/>
          </p:cNvSpPr>
          <p:nvPr/>
        </p:nvSpPr>
        <p:spPr bwMode="auto">
          <a:xfrm>
            <a:off x="7239000" y="4800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24" name="Oval 95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25" name="Oval 96"/>
          <p:cNvSpPr>
            <a:spLocks noChangeArrowheads="1"/>
          </p:cNvSpPr>
          <p:nvPr/>
        </p:nvSpPr>
        <p:spPr bwMode="auto">
          <a:xfrm>
            <a:off x="80010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26" name="Oval 97"/>
          <p:cNvSpPr>
            <a:spLocks noChangeArrowheads="1"/>
          </p:cNvSpPr>
          <p:nvPr/>
        </p:nvSpPr>
        <p:spPr bwMode="auto">
          <a:xfrm>
            <a:off x="7391400" y="6019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27" name="Oval 98"/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28" name="Line 99"/>
          <p:cNvSpPr>
            <a:spLocks noChangeShapeType="1"/>
          </p:cNvSpPr>
          <p:nvPr/>
        </p:nvSpPr>
        <p:spPr bwMode="auto">
          <a:xfrm>
            <a:off x="1143000" y="3657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29" name="Line 100"/>
          <p:cNvSpPr>
            <a:spLocks noChangeShapeType="1"/>
          </p:cNvSpPr>
          <p:nvPr/>
        </p:nvSpPr>
        <p:spPr bwMode="auto">
          <a:xfrm flipV="1">
            <a:off x="12192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0" name="Line 101"/>
          <p:cNvSpPr>
            <a:spLocks noChangeShapeType="1"/>
          </p:cNvSpPr>
          <p:nvPr/>
        </p:nvSpPr>
        <p:spPr bwMode="auto">
          <a:xfrm>
            <a:off x="1981200" y="4114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31" name="Line 102"/>
          <p:cNvSpPr>
            <a:spLocks noChangeShapeType="1"/>
          </p:cNvSpPr>
          <p:nvPr/>
        </p:nvSpPr>
        <p:spPr bwMode="auto">
          <a:xfrm flipV="1">
            <a:off x="1524000" y="5029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2" name="Line 103"/>
          <p:cNvSpPr>
            <a:spLocks noChangeShapeType="1"/>
          </p:cNvSpPr>
          <p:nvPr/>
        </p:nvSpPr>
        <p:spPr bwMode="auto">
          <a:xfrm>
            <a:off x="11430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33" name="Line 104"/>
          <p:cNvSpPr>
            <a:spLocks noChangeShapeType="1"/>
          </p:cNvSpPr>
          <p:nvPr/>
        </p:nvSpPr>
        <p:spPr bwMode="auto">
          <a:xfrm flipV="1">
            <a:off x="2057400" y="3657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34" name="Line 105"/>
          <p:cNvSpPr>
            <a:spLocks noChangeShapeType="1"/>
          </p:cNvSpPr>
          <p:nvPr/>
        </p:nvSpPr>
        <p:spPr bwMode="auto">
          <a:xfrm flipH="1">
            <a:off x="31242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35" name="Line 106"/>
          <p:cNvSpPr>
            <a:spLocks noChangeShapeType="1"/>
          </p:cNvSpPr>
          <p:nvPr/>
        </p:nvSpPr>
        <p:spPr bwMode="auto">
          <a:xfrm>
            <a:off x="2209800" y="4953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6" name="Line 107"/>
          <p:cNvSpPr>
            <a:spLocks noChangeShapeType="1"/>
          </p:cNvSpPr>
          <p:nvPr/>
        </p:nvSpPr>
        <p:spPr bwMode="auto">
          <a:xfrm flipH="1">
            <a:off x="28194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37" name="Line 108"/>
          <p:cNvSpPr>
            <a:spLocks noChangeShapeType="1"/>
          </p:cNvSpPr>
          <p:nvPr/>
        </p:nvSpPr>
        <p:spPr bwMode="auto">
          <a:xfrm>
            <a:off x="3505200" y="3657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38" name="Line 109"/>
          <p:cNvSpPr>
            <a:spLocks noChangeShapeType="1"/>
          </p:cNvSpPr>
          <p:nvPr/>
        </p:nvSpPr>
        <p:spPr bwMode="auto">
          <a:xfrm>
            <a:off x="32004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39" name="Line 110"/>
          <p:cNvSpPr>
            <a:spLocks noChangeShapeType="1"/>
          </p:cNvSpPr>
          <p:nvPr/>
        </p:nvSpPr>
        <p:spPr bwMode="auto">
          <a:xfrm flipV="1">
            <a:off x="2895600" y="525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40" name="Line 111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41" name="Line 112"/>
          <p:cNvSpPr>
            <a:spLocks noChangeShapeType="1"/>
          </p:cNvSpPr>
          <p:nvPr/>
        </p:nvSpPr>
        <p:spPr bwMode="auto">
          <a:xfrm flipH="1">
            <a:off x="41910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42" name="Line 113"/>
          <p:cNvSpPr>
            <a:spLocks noChangeShapeType="1"/>
          </p:cNvSpPr>
          <p:nvPr/>
        </p:nvSpPr>
        <p:spPr bwMode="auto">
          <a:xfrm>
            <a:off x="4267200" y="4572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43" name="Line 114"/>
          <p:cNvSpPr>
            <a:spLocks noChangeShapeType="1"/>
          </p:cNvSpPr>
          <p:nvPr/>
        </p:nvSpPr>
        <p:spPr bwMode="auto">
          <a:xfrm flipH="1">
            <a:off x="52578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44" name="Line 115"/>
          <p:cNvSpPr>
            <a:spLocks noChangeShapeType="1"/>
          </p:cNvSpPr>
          <p:nvPr/>
        </p:nvSpPr>
        <p:spPr bwMode="auto">
          <a:xfrm>
            <a:off x="4800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45" name="Line 116"/>
          <p:cNvSpPr>
            <a:spLocks noChangeShapeType="1"/>
          </p:cNvSpPr>
          <p:nvPr/>
        </p:nvSpPr>
        <p:spPr bwMode="auto">
          <a:xfrm flipH="1">
            <a:off x="3733800" y="4724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46" name="Line 117"/>
          <p:cNvSpPr>
            <a:spLocks noChangeShapeType="1"/>
          </p:cNvSpPr>
          <p:nvPr/>
        </p:nvSpPr>
        <p:spPr bwMode="auto">
          <a:xfrm flipV="1">
            <a:off x="2895600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47" name="Line 118"/>
          <p:cNvSpPr>
            <a:spLocks noChangeShapeType="1"/>
          </p:cNvSpPr>
          <p:nvPr/>
        </p:nvSpPr>
        <p:spPr bwMode="auto">
          <a:xfrm>
            <a:off x="3810000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48" name="Line 119"/>
          <p:cNvSpPr>
            <a:spLocks noChangeShapeType="1"/>
          </p:cNvSpPr>
          <p:nvPr/>
        </p:nvSpPr>
        <p:spPr bwMode="auto">
          <a:xfrm flipH="1">
            <a:off x="4800600" y="4724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49" name="Line 120"/>
          <p:cNvSpPr>
            <a:spLocks noChangeShapeType="1"/>
          </p:cNvSpPr>
          <p:nvPr/>
        </p:nvSpPr>
        <p:spPr bwMode="auto">
          <a:xfrm>
            <a:off x="59436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50" name="Line 121"/>
          <p:cNvSpPr>
            <a:spLocks noChangeShapeType="1"/>
          </p:cNvSpPr>
          <p:nvPr/>
        </p:nvSpPr>
        <p:spPr bwMode="auto">
          <a:xfrm flipH="1">
            <a:off x="6781800" y="3962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51" name="Line 122"/>
          <p:cNvSpPr>
            <a:spLocks noChangeShapeType="1"/>
          </p:cNvSpPr>
          <p:nvPr/>
        </p:nvSpPr>
        <p:spPr bwMode="auto">
          <a:xfrm>
            <a:off x="59436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52" name="Line 123"/>
          <p:cNvSpPr>
            <a:spLocks noChangeShapeType="1"/>
          </p:cNvSpPr>
          <p:nvPr/>
        </p:nvSpPr>
        <p:spPr bwMode="auto">
          <a:xfrm>
            <a:off x="5334000" y="472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53" name="Line 124"/>
          <p:cNvSpPr>
            <a:spLocks noChangeShapeType="1"/>
          </p:cNvSpPr>
          <p:nvPr/>
        </p:nvSpPr>
        <p:spPr bwMode="auto">
          <a:xfrm>
            <a:off x="4191000" y="472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54" name="Line 125"/>
          <p:cNvSpPr>
            <a:spLocks noChangeShapeType="1"/>
          </p:cNvSpPr>
          <p:nvPr/>
        </p:nvSpPr>
        <p:spPr bwMode="auto">
          <a:xfrm flipV="1">
            <a:off x="4419600" y="5486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55" name="Line 126"/>
          <p:cNvSpPr>
            <a:spLocks noChangeShapeType="1"/>
          </p:cNvSpPr>
          <p:nvPr/>
        </p:nvSpPr>
        <p:spPr bwMode="auto">
          <a:xfrm flipV="1">
            <a:off x="4495800" y="5867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56" name="Line 127"/>
          <p:cNvSpPr>
            <a:spLocks noChangeShapeType="1"/>
          </p:cNvSpPr>
          <p:nvPr/>
        </p:nvSpPr>
        <p:spPr bwMode="auto">
          <a:xfrm>
            <a:off x="4876800" y="5410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57" name="Line 128"/>
          <p:cNvSpPr>
            <a:spLocks noChangeShapeType="1"/>
          </p:cNvSpPr>
          <p:nvPr/>
        </p:nvSpPr>
        <p:spPr bwMode="auto">
          <a:xfrm flipH="1">
            <a:off x="56388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58" name="Line 129"/>
          <p:cNvSpPr>
            <a:spLocks noChangeShapeType="1"/>
          </p:cNvSpPr>
          <p:nvPr/>
        </p:nvSpPr>
        <p:spPr bwMode="auto">
          <a:xfrm flipH="1">
            <a:off x="6172200" y="4495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59" name="Line 130"/>
          <p:cNvSpPr>
            <a:spLocks noChangeShapeType="1"/>
          </p:cNvSpPr>
          <p:nvPr/>
        </p:nvSpPr>
        <p:spPr bwMode="auto">
          <a:xfrm>
            <a:off x="67818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60" name="Line 131"/>
          <p:cNvSpPr>
            <a:spLocks noChangeShapeType="1"/>
          </p:cNvSpPr>
          <p:nvPr/>
        </p:nvSpPr>
        <p:spPr bwMode="auto">
          <a:xfrm>
            <a:off x="6172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61" name="Line 132"/>
          <p:cNvSpPr>
            <a:spLocks noChangeShapeType="1"/>
          </p:cNvSpPr>
          <p:nvPr/>
        </p:nvSpPr>
        <p:spPr bwMode="auto">
          <a:xfrm flipH="1">
            <a:off x="67818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62" name="Line 133"/>
          <p:cNvSpPr>
            <a:spLocks noChangeShapeType="1"/>
          </p:cNvSpPr>
          <p:nvPr/>
        </p:nvSpPr>
        <p:spPr bwMode="auto">
          <a:xfrm>
            <a:off x="7696200" y="3962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63" name="Line 134"/>
          <p:cNvSpPr>
            <a:spLocks noChangeShapeType="1"/>
          </p:cNvSpPr>
          <p:nvPr/>
        </p:nvSpPr>
        <p:spPr bwMode="auto">
          <a:xfrm flipH="1">
            <a:off x="8229600" y="45720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64" name="Line 135"/>
          <p:cNvSpPr>
            <a:spLocks noChangeShapeType="1"/>
          </p:cNvSpPr>
          <p:nvPr/>
        </p:nvSpPr>
        <p:spPr bwMode="auto">
          <a:xfrm>
            <a:off x="7543800" y="5029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65" name="Line 136"/>
          <p:cNvSpPr>
            <a:spLocks noChangeShapeType="1"/>
          </p:cNvSpPr>
          <p:nvPr/>
        </p:nvSpPr>
        <p:spPr bwMode="auto">
          <a:xfrm>
            <a:off x="68580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66" name="Line 137"/>
          <p:cNvSpPr>
            <a:spLocks noChangeShapeType="1"/>
          </p:cNvSpPr>
          <p:nvPr/>
        </p:nvSpPr>
        <p:spPr bwMode="auto">
          <a:xfrm flipV="1">
            <a:off x="7620000" y="556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67" name="Line 138"/>
          <p:cNvSpPr>
            <a:spLocks noChangeShapeType="1"/>
          </p:cNvSpPr>
          <p:nvPr/>
        </p:nvSpPr>
        <p:spPr bwMode="auto">
          <a:xfrm>
            <a:off x="6629400" y="4495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668" name="Line 139"/>
          <p:cNvSpPr>
            <a:spLocks noChangeShapeType="1"/>
          </p:cNvSpPr>
          <p:nvPr/>
        </p:nvSpPr>
        <p:spPr bwMode="auto">
          <a:xfrm>
            <a:off x="34290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69" name="Line 140"/>
          <p:cNvSpPr>
            <a:spLocks noChangeShapeType="1"/>
          </p:cNvSpPr>
          <p:nvPr/>
        </p:nvSpPr>
        <p:spPr bwMode="auto">
          <a:xfrm>
            <a:off x="990600" y="3886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25670" name="Object 141"/>
          <p:cNvGraphicFramePr>
            <a:graphicFrameLocks noChangeAspect="1"/>
          </p:cNvGraphicFramePr>
          <p:nvPr/>
        </p:nvGraphicFramePr>
        <p:xfrm>
          <a:off x="914400" y="3581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6" name="Equation" r:id="rId3" imgW="101468" imgH="164885" progId="Equation.3">
                  <p:embed/>
                </p:oleObj>
              </mc:Choice>
              <mc:Fallback>
                <p:oleObj name="Equation" r:id="rId3" imgW="101468" imgH="164885" progId="Equation.3">
                  <p:embed/>
                  <p:pic>
                    <p:nvPicPr>
                      <p:cNvPr id="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71" name="Object 142"/>
          <p:cNvGraphicFramePr>
            <a:graphicFrameLocks noChangeAspect="1"/>
          </p:cNvGraphicFramePr>
          <p:nvPr/>
        </p:nvGraphicFramePr>
        <p:xfrm>
          <a:off x="1828800" y="38100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7" name="Equation" r:id="rId5" imgW="126780" imgH="164814" progId="Equation.3">
                  <p:embed/>
                </p:oleObj>
              </mc:Choice>
              <mc:Fallback>
                <p:oleObj name="Equation" r:id="rId5" imgW="126780" imgH="164814" progId="Equation.3">
                  <p:embed/>
                  <p:pic>
                    <p:nvPicPr>
                      <p:cNvPr id="0" name="Object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100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72" name="Object 143"/>
          <p:cNvGraphicFramePr>
            <a:graphicFrameLocks noChangeAspect="1"/>
          </p:cNvGraphicFramePr>
          <p:nvPr/>
        </p:nvGraphicFramePr>
        <p:xfrm>
          <a:off x="990600" y="47244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8" name="Equation" r:id="rId7" imgW="126725" imgH="177415" progId="Equation.3">
                  <p:embed/>
                </p:oleObj>
              </mc:Choice>
              <mc:Fallback>
                <p:oleObj name="Equation" r:id="rId7" imgW="126725" imgH="177415" progId="Equation.3">
                  <p:embed/>
                  <p:pic>
                    <p:nvPicPr>
                      <p:cNvPr id="0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244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73" name="Rectangle 144"/>
          <p:cNvSpPr>
            <a:spLocks noChangeArrowheads="1"/>
          </p:cNvSpPr>
          <p:nvPr/>
        </p:nvSpPr>
        <p:spPr bwMode="auto">
          <a:xfrm>
            <a:off x="3429000" y="1905000"/>
            <a:ext cx="457200" cy="4572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74" name="Rectangle 145"/>
          <p:cNvSpPr>
            <a:spLocks noChangeArrowheads="1"/>
          </p:cNvSpPr>
          <p:nvPr/>
        </p:nvSpPr>
        <p:spPr bwMode="auto">
          <a:xfrm>
            <a:off x="3886200" y="1905000"/>
            <a:ext cx="457200" cy="457200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75" name="Rectangle 146"/>
          <p:cNvSpPr>
            <a:spLocks noChangeArrowheads="1"/>
          </p:cNvSpPr>
          <p:nvPr/>
        </p:nvSpPr>
        <p:spPr bwMode="auto">
          <a:xfrm>
            <a:off x="4343400" y="1905000"/>
            <a:ext cx="457200" cy="4572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5676" name="Text Box 147"/>
          <p:cNvSpPr txBox="1">
            <a:spLocks noChangeArrowheads="1"/>
          </p:cNvSpPr>
          <p:nvPr/>
        </p:nvSpPr>
        <p:spPr bwMode="auto">
          <a:xfrm>
            <a:off x="3048000" y="762000"/>
            <a:ext cx="2085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Palette of</a:t>
            </a:r>
          </a:p>
        </p:txBody>
      </p:sp>
      <p:graphicFrame>
        <p:nvGraphicFramePr>
          <p:cNvPr id="25677" name="Object 148"/>
          <p:cNvGraphicFramePr>
            <a:graphicFrameLocks noChangeAspect="1"/>
          </p:cNvGraphicFramePr>
          <p:nvPr/>
        </p:nvGraphicFramePr>
        <p:xfrm>
          <a:off x="5162550" y="762000"/>
          <a:ext cx="457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9" name="Equation" r:id="rId9" imgW="152268" imgH="215713" progId="Equation.3">
                  <p:embed/>
                </p:oleObj>
              </mc:Choice>
              <mc:Fallback>
                <p:oleObj name="Equation" r:id="rId9" imgW="152268" imgH="215713" progId="Equation.3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762000"/>
                        <a:ext cx="457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78" name="Object 149"/>
          <p:cNvGraphicFramePr>
            <a:graphicFrameLocks noChangeAspect="1"/>
          </p:cNvGraphicFramePr>
          <p:nvPr/>
        </p:nvGraphicFramePr>
        <p:xfrm>
          <a:off x="3581400" y="15240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0" name="Equation" r:id="rId11" imgW="101468" imgH="164885" progId="Equation.3">
                  <p:embed/>
                </p:oleObj>
              </mc:Choice>
              <mc:Fallback>
                <p:oleObj name="Equation" r:id="rId11" imgW="101468" imgH="164885" progId="Equation.3">
                  <p:embed/>
                  <p:pic>
                    <p:nvPicPr>
                      <p:cNvPr id="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240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79" name="Object 150"/>
          <p:cNvGraphicFramePr>
            <a:graphicFrameLocks noChangeAspect="1"/>
          </p:cNvGraphicFramePr>
          <p:nvPr/>
        </p:nvGraphicFramePr>
        <p:xfrm>
          <a:off x="3962400" y="15240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1" name="Equation" r:id="rId13" imgW="126780" imgH="164814" progId="Equation.3">
                  <p:embed/>
                </p:oleObj>
              </mc:Choice>
              <mc:Fallback>
                <p:oleObj name="Equation" r:id="rId13" imgW="126780" imgH="164814" progId="Equation.3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240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80" name="Object 151"/>
          <p:cNvGraphicFramePr>
            <a:graphicFrameLocks noChangeAspect="1"/>
          </p:cNvGraphicFramePr>
          <p:nvPr/>
        </p:nvGraphicFramePr>
        <p:xfrm>
          <a:off x="4495800" y="15240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2" name="Equation" r:id="rId15" imgW="126725" imgH="177415" progId="Equation.3">
                  <p:embed/>
                </p:oleObj>
              </mc:Choice>
              <mc:Fallback>
                <p:oleObj name="Equation" r:id="rId15" imgW="126725" imgH="177415" progId="Equation.3">
                  <p:embed/>
                  <p:pic>
                    <p:nvPicPr>
                      <p:cNvPr id="0" name="Object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5240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81" name="Rectangle 152"/>
          <p:cNvSpPr>
            <a:spLocks noChangeArrowheads="1"/>
          </p:cNvSpPr>
          <p:nvPr/>
        </p:nvSpPr>
        <p:spPr bwMode="auto">
          <a:xfrm>
            <a:off x="4800600" y="1905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25682" name="Object 153"/>
          <p:cNvGraphicFramePr>
            <a:graphicFrameLocks noChangeAspect="1"/>
          </p:cNvGraphicFramePr>
          <p:nvPr/>
        </p:nvGraphicFramePr>
        <p:xfrm>
          <a:off x="4953000" y="1524000"/>
          <a:ext cx="263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3" name="Equation" r:id="rId17" imgW="139639" imgH="190417" progId="Equation.3">
                  <p:embed/>
                </p:oleObj>
              </mc:Choice>
              <mc:Fallback>
                <p:oleObj name="Equation" r:id="rId17" imgW="139639" imgH="190417" progId="Equation.3">
                  <p:embed/>
                  <p:pic>
                    <p:nvPicPr>
                      <p:cNvPr id="0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0"/>
                        <a:ext cx="263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83" name="Text Box 154"/>
          <p:cNvSpPr txBox="1">
            <a:spLocks noChangeArrowheads="1"/>
          </p:cNvSpPr>
          <p:nvPr/>
        </p:nvSpPr>
        <p:spPr bwMode="auto">
          <a:xfrm>
            <a:off x="2057400" y="2438400"/>
            <a:ext cx="4976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 smtClean="0"/>
              <a:t>Pick </a:t>
            </a:r>
            <a:r>
              <a:rPr lang="en-US" altLang="en-US" dirty="0"/>
              <a:t>first available color</a:t>
            </a:r>
          </a:p>
        </p:txBody>
      </p:sp>
      <p:graphicFrame>
        <p:nvGraphicFramePr>
          <p:cNvPr id="25684" name="Object 155"/>
          <p:cNvGraphicFramePr>
            <a:graphicFrameLocks noChangeAspect="1"/>
          </p:cNvGraphicFramePr>
          <p:nvPr/>
        </p:nvGraphicFramePr>
        <p:xfrm>
          <a:off x="914400" y="3200400"/>
          <a:ext cx="2667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4" name="Equation" r:id="rId19" imgW="139579" imgH="215713" progId="Equation.3">
                  <p:embed/>
                </p:oleObj>
              </mc:Choice>
              <mc:Fallback>
                <p:oleObj name="Equation" r:id="rId19" imgW="139579" imgH="215713" progId="Equation.3">
                  <p:embed/>
                  <p:pic>
                    <p:nvPicPr>
                      <p:cNvPr id="0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00400"/>
                        <a:ext cx="2667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85" name="Object 156"/>
          <p:cNvGraphicFramePr>
            <a:graphicFrameLocks noChangeAspect="1"/>
          </p:cNvGraphicFramePr>
          <p:nvPr/>
        </p:nvGraphicFramePr>
        <p:xfrm>
          <a:off x="1893888" y="3429000"/>
          <a:ext cx="2905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5" name="Equation" r:id="rId21" imgW="152268" imgH="215713" progId="Equation.3">
                  <p:embed/>
                </p:oleObj>
              </mc:Choice>
              <mc:Fallback>
                <p:oleObj name="Equation" r:id="rId21" imgW="152268" imgH="215713" progId="Equation.3">
                  <p:embed/>
                  <p:pic>
                    <p:nvPicPr>
                      <p:cNvPr id="0" name="Objec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3888" y="3429000"/>
                        <a:ext cx="29051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86" name="Object 157"/>
          <p:cNvGraphicFramePr>
            <a:graphicFrameLocks noChangeAspect="1"/>
          </p:cNvGraphicFramePr>
          <p:nvPr/>
        </p:nvGraphicFramePr>
        <p:xfrm>
          <a:off x="685800" y="4648200"/>
          <a:ext cx="2905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96" name="Equation" r:id="rId23" imgW="152268" imgH="215713" progId="Equation.3">
                  <p:embed/>
                </p:oleObj>
              </mc:Choice>
              <mc:Fallback>
                <p:oleObj name="Equation" r:id="rId23" imgW="152268" imgH="215713" progId="Equation.3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648200"/>
                        <a:ext cx="290513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3BD8B08-9995-41B4-A31E-B5B7139D6607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Oval 5"/>
          <p:cNvSpPr>
            <a:spLocks noChangeArrowheads="1"/>
          </p:cNvSpPr>
          <p:nvPr/>
        </p:nvSpPr>
        <p:spPr bwMode="auto">
          <a:xfrm>
            <a:off x="838200" y="3581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8" name="Oval 6"/>
          <p:cNvSpPr>
            <a:spLocks noChangeArrowheads="1"/>
          </p:cNvSpPr>
          <p:nvPr/>
        </p:nvSpPr>
        <p:spPr bwMode="auto">
          <a:xfrm>
            <a:off x="17526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9" name="Oval 7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50" name="Oval 8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51" name="Oval 9"/>
          <p:cNvSpPr>
            <a:spLocks noChangeArrowheads="1"/>
          </p:cNvSpPr>
          <p:nvPr/>
        </p:nvSpPr>
        <p:spPr bwMode="auto">
          <a:xfrm>
            <a:off x="1295400" y="556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52" name="Oval 10"/>
          <p:cNvSpPr>
            <a:spLocks noChangeArrowheads="1"/>
          </p:cNvSpPr>
          <p:nvPr/>
        </p:nvSpPr>
        <p:spPr bwMode="auto">
          <a:xfrm>
            <a:off x="35052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53" name="Oval 11"/>
          <p:cNvSpPr>
            <a:spLocks noChangeArrowheads="1"/>
          </p:cNvSpPr>
          <p:nvPr/>
        </p:nvSpPr>
        <p:spPr bwMode="auto">
          <a:xfrm>
            <a:off x="25908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54" name="Oval 12"/>
          <p:cNvSpPr>
            <a:spLocks noChangeArrowheads="1"/>
          </p:cNvSpPr>
          <p:nvPr/>
        </p:nvSpPr>
        <p:spPr bwMode="auto">
          <a:xfrm>
            <a:off x="41910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55" name="Oval 13"/>
          <p:cNvSpPr>
            <a:spLocks noChangeArrowheads="1"/>
          </p:cNvSpPr>
          <p:nvPr/>
        </p:nvSpPr>
        <p:spPr bwMode="auto">
          <a:xfrm>
            <a:off x="990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56" name="Oval 14"/>
          <p:cNvSpPr>
            <a:spLocks noChangeArrowheads="1"/>
          </p:cNvSpPr>
          <p:nvPr/>
        </p:nvSpPr>
        <p:spPr bwMode="auto">
          <a:xfrm>
            <a:off x="2590800" y="594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57" name="Oval 15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58" name="Oval 16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59" name="Oval 17"/>
          <p:cNvSpPr>
            <a:spLocks noChangeArrowheads="1"/>
          </p:cNvSpPr>
          <p:nvPr/>
        </p:nvSpPr>
        <p:spPr bwMode="auto">
          <a:xfrm>
            <a:off x="5029200" y="4495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60" name="Oval 18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61" name="Oval 19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62" name="Oval 20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63" name="Oval 21"/>
          <p:cNvSpPr>
            <a:spLocks noChangeArrowheads="1"/>
          </p:cNvSpPr>
          <p:nvPr/>
        </p:nvSpPr>
        <p:spPr bwMode="auto">
          <a:xfrm>
            <a:off x="5410200" y="5715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64" name="Oval 22"/>
          <p:cNvSpPr>
            <a:spLocks noChangeArrowheads="1"/>
          </p:cNvSpPr>
          <p:nvPr/>
        </p:nvSpPr>
        <p:spPr bwMode="auto">
          <a:xfrm>
            <a:off x="64770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65" name="Oval 23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66" name="Oval 24"/>
          <p:cNvSpPr>
            <a:spLocks noChangeArrowheads="1"/>
          </p:cNvSpPr>
          <p:nvPr/>
        </p:nvSpPr>
        <p:spPr bwMode="auto">
          <a:xfrm>
            <a:off x="65532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67" name="Oval 25"/>
          <p:cNvSpPr>
            <a:spLocks noChangeArrowheads="1"/>
          </p:cNvSpPr>
          <p:nvPr/>
        </p:nvSpPr>
        <p:spPr bwMode="auto">
          <a:xfrm>
            <a:off x="7239000" y="4800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68" name="Oval 26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69" name="Oval 27"/>
          <p:cNvSpPr>
            <a:spLocks noChangeArrowheads="1"/>
          </p:cNvSpPr>
          <p:nvPr/>
        </p:nvSpPr>
        <p:spPr bwMode="auto">
          <a:xfrm>
            <a:off x="80010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70" name="Oval 28"/>
          <p:cNvSpPr>
            <a:spLocks noChangeArrowheads="1"/>
          </p:cNvSpPr>
          <p:nvPr/>
        </p:nvSpPr>
        <p:spPr bwMode="auto">
          <a:xfrm>
            <a:off x="7391400" y="6019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71" name="Oval 29"/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72" name="Line 30"/>
          <p:cNvSpPr>
            <a:spLocks noChangeShapeType="1"/>
          </p:cNvSpPr>
          <p:nvPr/>
        </p:nvSpPr>
        <p:spPr bwMode="auto">
          <a:xfrm>
            <a:off x="1143000" y="3657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73" name="Line 31"/>
          <p:cNvSpPr>
            <a:spLocks noChangeShapeType="1"/>
          </p:cNvSpPr>
          <p:nvPr/>
        </p:nvSpPr>
        <p:spPr bwMode="auto">
          <a:xfrm flipV="1">
            <a:off x="12192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74" name="Line 32"/>
          <p:cNvSpPr>
            <a:spLocks noChangeShapeType="1"/>
          </p:cNvSpPr>
          <p:nvPr/>
        </p:nvSpPr>
        <p:spPr bwMode="auto">
          <a:xfrm>
            <a:off x="1981200" y="4114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75" name="Line 33"/>
          <p:cNvSpPr>
            <a:spLocks noChangeShapeType="1"/>
          </p:cNvSpPr>
          <p:nvPr/>
        </p:nvSpPr>
        <p:spPr bwMode="auto">
          <a:xfrm flipV="1">
            <a:off x="1524000" y="5029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76" name="Line 34"/>
          <p:cNvSpPr>
            <a:spLocks noChangeShapeType="1"/>
          </p:cNvSpPr>
          <p:nvPr/>
        </p:nvSpPr>
        <p:spPr bwMode="auto">
          <a:xfrm>
            <a:off x="11430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77" name="Line 35"/>
          <p:cNvSpPr>
            <a:spLocks noChangeShapeType="1"/>
          </p:cNvSpPr>
          <p:nvPr/>
        </p:nvSpPr>
        <p:spPr bwMode="auto">
          <a:xfrm flipV="1">
            <a:off x="2057400" y="3657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78" name="Line 36"/>
          <p:cNvSpPr>
            <a:spLocks noChangeShapeType="1"/>
          </p:cNvSpPr>
          <p:nvPr/>
        </p:nvSpPr>
        <p:spPr bwMode="auto">
          <a:xfrm flipH="1">
            <a:off x="31242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79" name="Line 37"/>
          <p:cNvSpPr>
            <a:spLocks noChangeShapeType="1"/>
          </p:cNvSpPr>
          <p:nvPr/>
        </p:nvSpPr>
        <p:spPr bwMode="auto">
          <a:xfrm>
            <a:off x="2209800" y="4953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80" name="Line 38"/>
          <p:cNvSpPr>
            <a:spLocks noChangeShapeType="1"/>
          </p:cNvSpPr>
          <p:nvPr/>
        </p:nvSpPr>
        <p:spPr bwMode="auto">
          <a:xfrm flipH="1">
            <a:off x="28194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81" name="Line 39"/>
          <p:cNvSpPr>
            <a:spLocks noChangeShapeType="1"/>
          </p:cNvSpPr>
          <p:nvPr/>
        </p:nvSpPr>
        <p:spPr bwMode="auto">
          <a:xfrm>
            <a:off x="3505200" y="3657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82" name="Line 40"/>
          <p:cNvSpPr>
            <a:spLocks noChangeShapeType="1"/>
          </p:cNvSpPr>
          <p:nvPr/>
        </p:nvSpPr>
        <p:spPr bwMode="auto">
          <a:xfrm>
            <a:off x="32004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83" name="Line 41"/>
          <p:cNvSpPr>
            <a:spLocks noChangeShapeType="1"/>
          </p:cNvSpPr>
          <p:nvPr/>
        </p:nvSpPr>
        <p:spPr bwMode="auto">
          <a:xfrm flipV="1">
            <a:off x="2895600" y="525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84" name="Line 42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85" name="Line 43"/>
          <p:cNvSpPr>
            <a:spLocks noChangeShapeType="1"/>
          </p:cNvSpPr>
          <p:nvPr/>
        </p:nvSpPr>
        <p:spPr bwMode="auto">
          <a:xfrm flipH="1">
            <a:off x="41910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86" name="Line 44"/>
          <p:cNvSpPr>
            <a:spLocks noChangeShapeType="1"/>
          </p:cNvSpPr>
          <p:nvPr/>
        </p:nvSpPr>
        <p:spPr bwMode="auto">
          <a:xfrm>
            <a:off x="4267200" y="4572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87" name="Line 45"/>
          <p:cNvSpPr>
            <a:spLocks noChangeShapeType="1"/>
          </p:cNvSpPr>
          <p:nvPr/>
        </p:nvSpPr>
        <p:spPr bwMode="auto">
          <a:xfrm flipH="1">
            <a:off x="52578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88" name="Line 46"/>
          <p:cNvSpPr>
            <a:spLocks noChangeShapeType="1"/>
          </p:cNvSpPr>
          <p:nvPr/>
        </p:nvSpPr>
        <p:spPr bwMode="auto">
          <a:xfrm>
            <a:off x="4800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89" name="Line 47"/>
          <p:cNvSpPr>
            <a:spLocks noChangeShapeType="1"/>
          </p:cNvSpPr>
          <p:nvPr/>
        </p:nvSpPr>
        <p:spPr bwMode="auto">
          <a:xfrm flipH="1">
            <a:off x="3733800" y="4724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90" name="Line 48"/>
          <p:cNvSpPr>
            <a:spLocks noChangeShapeType="1"/>
          </p:cNvSpPr>
          <p:nvPr/>
        </p:nvSpPr>
        <p:spPr bwMode="auto">
          <a:xfrm flipV="1">
            <a:off x="2895600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91" name="Line 49"/>
          <p:cNvSpPr>
            <a:spLocks noChangeShapeType="1"/>
          </p:cNvSpPr>
          <p:nvPr/>
        </p:nvSpPr>
        <p:spPr bwMode="auto">
          <a:xfrm>
            <a:off x="3810000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92" name="Line 50"/>
          <p:cNvSpPr>
            <a:spLocks noChangeShapeType="1"/>
          </p:cNvSpPr>
          <p:nvPr/>
        </p:nvSpPr>
        <p:spPr bwMode="auto">
          <a:xfrm flipH="1">
            <a:off x="4800600" y="4724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93" name="Line 51"/>
          <p:cNvSpPr>
            <a:spLocks noChangeShapeType="1"/>
          </p:cNvSpPr>
          <p:nvPr/>
        </p:nvSpPr>
        <p:spPr bwMode="auto">
          <a:xfrm>
            <a:off x="59436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94" name="Line 52"/>
          <p:cNvSpPr>
            <a:spLocks noChangeShapeType="1"/>
          </p:cNvSpPr>
          <p:nvPr/>
        </p:nvSpPr>
        <p:spPr bwMode="auto">
          <a:xfrm flipH="1">
            <a:off x="6781800" y="3962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95" name="Line 53"/>
          <p:cNvSpPr>
            <a:spLocks noChangeShapeType="1"/>
          </p:cNvSpPr>
          <p:nvPr/>
        </p:nvSpPr>
        <p:spPr bwMode="auto">
          <a:xfrm>
            <a:off x="59436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96" name="Line 54"/>
          <p:cNvSpPr>
            <a:spLocks noChangeShapeType="1"/>
          </p:cNvSpPr>
          <p:nvPr/>
        </p:nvSpPr>
        <p:spPr bwMode="auto">
          <a:xfrm>
            <a:off x="5334000" y="472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97" name="Line 55"/>
          <p:cNvSpPr>
            <a:spLocks noChangeShapeType="1"/>
          </p:cNvSpPr>
          <p:nvPr/>
        </p:nvSpPr>
        <p:spPr bwMode="auto">
          <a:xfrm>
            <a:off x="4191000" y="472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98" name="Line 56"/>
          <p:cNvSpPr>
            <a:spLocks noChangeShapeType="1"/>
          </p:cNvSpPr>
          <p:nvPr/>
        </p:nvSpPr>
        <p:spPr bwMode="auto">
          <a:xfrm flipV="1">
            <a:off x="4419600" y="5486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99" name="Line 57"/>
          <p:cNvSpPr>
            <a:spLocks noChangeShapeType="1"/>
          </p:cNvSpPr>
          <p:nvPr/>
        </p:nvSpPr>
        <p:spPr bwMode="auto">
          <a:xfrm flipV="1">
            <a:off x="4495800" y="5867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00" name="Line 58"/>
          <p:cNvSpPr>
            <a:spLocks noChangeShapeType="1"/>
          </p:cNvSpPr>
          <p:nvPr/>
        </p:nvSpPr>
        <p:spPr bwMode="auto">
          <a:xfrm>
            <a:off x="4876800" y="5410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01" name="Line 59"/>
          <p:cNvSpPr>
            <a:spLocks noChangeShapeType="1"/>
          </p:cNvSpPr>
          <p:nvPr/>
        </p:nvSpPr>
        <p:spPr bwMode="auto">
          <a:xfrm flipH="1">
            <a:off x="56388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02" name="Line 60"/>
          <p:cNvSpPr>
            <a:spLocks noChangeShapeType="1"/>
          </p:cNvSpPr>
          <p:nvPr/>
        </p:nvSpPr>
        <p:spPr bwMode="auto">
          <a:xfrm flipH="1">
            <a:off x="6172200" y="4495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03" name="Line 61"/>
          <p:cNvSpPr>
            <a:spLocks noChangeShapeType="1"/>
          </p:cNvSpPr>
          <p:nvPr/>
        </p:nvSpPr>
        <p:spPr bwMode="auto">
          <a:xfrm>
            <a:off x="67818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04" name="Line 62"/>
          <p:cNvSpPr>
            <a:spLocks noChangeShapeType="1"/>
          </p:cNvSpPr>
          <p:nvPr/>
        </p:nvSpPr>
        <p:spPr bwMode="auto">
          <a:xfrm>
            <a:off x="6172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05" name="Line 63"/>
          <p:cNvSpPr>
            <a:spLocks noChangeShapeType="1"/>
          </p:cNvSpPr>
          <p:nvPr/>
        </p:nvSpPr>
        <p:spPr bwMode="auto">
          <a:xfrm flipH="1">
            <a:off x="67818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06" name="Line 64"/>
          <p:cNvSpPr>
            <a:spLocks noChangeShapeType="1"/>
          </p:cNvSpPr>
          <p:nvPr/>
        </p:nvSpPr>
        <p:spPr bwMode="auto">
          <a:xfrm>
            <a:off x="7696200" y="3962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07" name="Line 65"/>
          <p:cNvSpPr>
            <a:spLocks noChangeShapeType="1"/>
          </p:cNvSpPr>
          <p:nvPr/>
        </p:nvSpPr>
        <p:spPr bwMode="auto">
          <a:xfrm flipH="1">
            <a:off x="8229600" y="45720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08" name="Line 66"/>
          <p:cNvSpPr>
            <a:spLocks noChangeShapeType="1"/>
          </p:cNvSpPr>
          <p:nvPr/>
        </p:nvSpPr>
        <p:spPr bwMode="auto">
          <a:xfrm>
            <a:off x="7543800" y="5029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09" name="Line 67"/>
          <p:cNvSpPr>
            <a:spLocks noChangeShapeType="1"/>
          </p:cNvSpPr>
          <p:nvPr/>
        </p:nvSpPr>
        <p:spPr bwMode="auto">
          <a:xfrm>
            <a:off x="68580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10" name="Line 68"/>
          <p:cNvSpPr>
            <a:spLocks noChangeShapeType="1"/>
          </p:cNvSpPr>
          <p:nvPr/>
        </p:nvSpPr>
        <p:spPr bwMode="auto">
          <a:xfrm flipV="1">
            <a:off x="7620000" y="556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11" name="Line 69"/>
          <p:cNvSpPr>
            <a:spLocks noChangeShapeType="1"/>
          </p:cNvSpPr>
          <p:nvPr/>
        </p:nvSpPr>
        <p:spPr bwMode="auto">
          <a:xfrm>
            <a:off x="6629400" y="4495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12" name="Line 70"/>
          <p:cNvSpPr>
            <a:spLocks noChangeShapeType="1"/>
          </p:cNvSpPr>
          <p:nvPr/>
        </p:nvSpPr>
        <p:spPr bwMode="auto">
          <a:xfrm>
            <a:off x="34290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213" name="Line 71"/>
          <p:cNvSpPr>
            <a:spLocks noChangeShapeType="1"/>
          </p:cNvSpPr>
          <p:nvPr/>
        </p:nvSpPr>
        <p:spPr bwMode="auto">
          <a:xfrm>
            <a:off x="990600" y="3886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14" name="Text Box 73"/>
          <p:cNvSpPr txBox="1">
            <a:spLocks noChangeArrowheads="1"/>
          </p:cNvSpPr>
          <p:nvPr/>
        </p:nvSpPr>
        <p:spPr bwMode="auto">
          <a:xfrm>
            <a:off x="441325" y="330200"/>
            <a:ext cx="80930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 smtClean="0">
                <a:solidFill>
                  <a:srgbClr val="FF0000"/>
                </a:solidFill>
              </a:rPr>
              <a:t>Graph </a:t>
            </a:r>
            <a:r>
              <a:rPr lang="en-US" altLang="en-US" dirty="0">
                <a:solidFill>
                  <a:srgbClr val="FF0000"/>
                </a:solidFill>
              </a:rPr>
              <a:t>Coloring</a:t>
            </a:r>
            <a:r>
              <a:rPr lang="en-US" altLang="en-US" dirty="0"/>
              <a:t>: </a:t>
            </a:r>
            <a:r>
              <a:rPr lang="en-US" altLang="en-US" dirty="0" smtClean="0"/>
              <a:t>given a graph </a:t>
            </a:r>
            <a:r>
              <a:rPr lang="en-US" altLang="en-US" dirty="0" smtClean="0">
                <a:solidFill>
                  <a:srgbClr val="FF0000"/>
                </a:solidFill>
              </a:rPr>
              <a:t>G=(V,E) </a:t>
            </a:r>
            <a:r>
              <a:rPr lang="en-US" altLang="en-US" dirty="0" smtClean="0"/>
              <a:t>associate a color (i.e., a label) with each vertex, according to some constraint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4A5DBE1C-BB4D-4BC0-9624-95E5C7695797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Oval 75"/>
          <p:cNvSpPr>
            <a:spLocks noChangeArrowheads="1"/>
          </p:cNvSpPr>
          <p:nvPr/>
        </p:nvSpPr>
        <p:spPr bwMode="auto">
          <a:xfrm>
            <a:off x="838200" y="3581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28" name="Oval 76"/>
          <p:cNvSpPr>
            <a:spLocks noChangeArrowheads="1"/>
          </p:cNvSpPr>
          <p:nvPr/>
        </p:nvSpPr>
        <p:spPr bwMode="auto">
          <a:xfrm>
            <a:off x="1752600" y="38100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29" name="Oval 77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30" name="Oval 78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31" name="Oval 79"/>
          <p:cNvSpPr>
            <a:spLocks noChangeArrowheads="1"/>
          </p:cNvSpPr>
          <p:nvPr/>
        </p:nvSpPr>
        <p:spPr bwMode="auto">
          <a:xfrm>
            <a:off x="1295400" y="55626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32" name="Oval 80"/>
          <p:cNvSpPr>
            <a:spLocks noChangeArrowheads="1"/>
          </p:cNvSpPr>
          <p:nvPr/>
        </p:nvSpPr>
        <p:spPr bwMode="auto">
          <a:xfrm>
            <a:off x="3505200" y="5105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33" name="Oval 81"/>
          <p:cNvSpPr>
            <a:spLocks noChangeArrowheads="1"/>
          </p:cNvSpPr>
          <p:nvPr/>
        </p:nvSpPr>
        <p:spPr bwMode="auto">
          <a:xfrm>
            <a:off x="2590800" y="51816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34" name="Oval 82"/>
          <p:cNvSpPr>
            <a:spLocks noChangeArrowheads="1"/>
          </p:cNvSpPr>
          <p:nvPr/>
        </p:nvSpPr>
        <p:spPr bwMode="auto">
          <a:xfrm>
            <a:off x="4191000" y="60960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35" name="Oval 83"/>
          <p:cNvSpPr>
            <a:spLocks noChangeArrowheads="1"/>
          </p:cNvSpPr>
          <p:nvPr/>
        </p:nvSpPr>
        <p:spPr bwMode="auto">
          <a:xfrm>
            <a:off x="990600" y="4724400"/>
            <a:ext cx="304800" cy="3048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36" name="Oval 84"/>
          <p:cNvSpPr>
            <a:spLocks noChangeArrowheads="1"/>
          </p:cNvSpPr>
          <p:nvPr/>
        </p:nvSpPr>
        <p:spPr bwMode="auto">
          <a:xfrm>
            <a:off x="2590800" y="5943600"/>
            <a:ext cx="304800" cy="3048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37" name="Oval 85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38" name="Oval 86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39" name="Oval 87"/>
          <p:cNvSpPr>
            <a:spLocks noChangeArrowheads="1"/>
          </p:cNvSpPr>
          <p:nvPr/>
        </p:nvSpPr>
        <p:spPr bwMode="auto">
          <a:xfrm>
            <a:off x="5029200" y="44958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40" name="Oval 88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41" name="Oval 89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42" name="Oval 90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43" name="Oval 91"/>
          <p:cNvSpPr>
            <a:spLocks noChangeArrowheads="1"/>
          </p:cNvSpPr>
          <p:nvPr/>
        </p:nvSpPr>
        <p:spPr bwMode="auto">
          <a:xfrm>
            <a:off x="5410200" y="57150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44" name="Oval 92"/>
          <p:cNvSpPr>
            <a:spLocks noChangeArrowheads="1"/>
          </p:cNvSpPr>
          <p:nvPr/>
        </p:nvSpPr>
        <p:spPr bwMode="auto">
          <a:xfrm>
            <a:off x="6477000" y="41910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45" name="Oval 93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46" name="Oval 94"/>
          <p:cNvSpPr>
            <a:spLocks noChangeArrowheads="1"/>
          </p:cNvSpPr>
          <p:nvPr/>
        </p:nvSpPr>
        <p:spPr bwMode="auto">
          <a:xfrm>
            <a:off x="6553200" y="5638800"/>
            <a:ext cx="304800" cy="3048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47" name="Oval 95"/>
          <p:cNvSpPr>
            <a:spLocks noChangeArrowheads="1"/>
          </p:cNvSpPr>
          <p:nvPr/>
        </p:nvSpPr>
        <p:spPr bwMode="auto">
          <a:xfrm>
            <a:off x="7239000" y="48006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48" name="Oval 96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49" name="Oval 97"/>
          <p:cNvSpPr>
            <a:spLocks noChangeArrowheads="1"/>
          </p:cNvSpPr>
          <p:nvPr/>
        </p:nvSpPr>
        <p:spPr bwMode="auto">
          <a:xfrm>
            <a:off x="8001000" y="5334000"/>
            <a:ext cx="304800" cy="3048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50" name="Oval 98"/>
          <p:cNvSpPr>
            <a:spLocks noChangeArrowheads="1"/>
          </p:cNvSpPr>
          <p:nvPr/>
        </p:nvSpPr>
        <p:spPr bwMode="auto">
          <a:xfrm>
            <a:off x="7391400" y="60198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51" name="Oval 99"/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6652" name="Line 100"/>
          <p:cNvSpPr>
            <a:spLocks noChangeShapeType="1"/>
          </p:cNvSpPr>
          <p:nvPr/>
        </p:nvSpPr>
        <p:spPr bwMode="auto">
          <a:xfrm>
            <a:off x="1143000" y="3657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53" name="Line 101"/>
          <p:cNvSpPr>
            <a:spLocks noChangeShapeType="1"/>
          </p:cNvSpPr>
          <p:nvPr/>
        </p:nvSpPr>
        <p:spPr bwMode="auto">
          <a:xfrm flipV="1">
            <a:off x="12192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54" name="Line 102"/>
          <p:cNvSpPr>
            <a:spLocks noChangeShapeType="1"/>
          </p:cNvSpPr>
          <p:nvPr/>
        </p:nvSpPr>
        <p:spPr bwMode="auto">
          <a:xfrm>
            <a:off x="1981200" y="4114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55" name="Line 103"/>
          <p:cNvSpPr>
            <a:spLocks noChangeShapeType="1"/>
          </p:cNvSpPr>
          <p:nvPr/>
        </p:nvSpPr>
        <p:spPr bwMode="auto">
          <a:xfrm flipV="1">
            <a:off x="1524000" y="5029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56" name="Line 104"/>
          <p:cNvSpPr>
            <a:spLocks noChangeShapeType="1"/>
          </p:cNvSpPr>
          <p:nvPr/>
        </p:nvSpPr>
        <p:spPr bwMode="auto">
          <a:xfrm>
            <a:off x="11430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57" name="Line 105"/>
          <p:cNvSpPr>
            <a:spLocks noChangeShapeType="1"/>
          </p:cNvSpPr>
          <p:nvPr/>
        </p:nvSpPr>
        <p:spPr bwMode="auto">
          <a:xfrm flipV="1">
            <a:off x="2057400" y="3657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58" name="Line 106"/>
          <p:cNvSpPr>
            <a:spLocks noChangeShapeType="1"/>
          </p:cNvSpPr>
          <p:nvPr/>
        </p:nvSpPr>
        <p:spPr bwMode="auto">
          <a:xfrm flipH="1">
            <a:off x="31242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59" name="Line 107"/>
          <p:cNvSpPr>
            <a:spLocks noChangeShapeType="1"/>
          </p:cNvSpPr>
          <p:nvPr/>
        </p:nvSpPr>
        <p:spPr bwMode="auto">
          <a:xfrm>
            <a:off x="2209800" y="4953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60" name="Line 108"/>
          <p:cNvSpPr>
            <a:spLocks noChangeShapeType="1"/>
          </p:cNvSpPr>
          <p:nvPr/>
        </p:nvSpPr>
        <p:spPr bwMode="auto">
          <a:xfrm flipH="1">
            <a:off x="28194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61" name="Line 109"/>
          <p:cNvSpPr>
            <a:spLocks noChangeShapeType="1"/>
          </p:cNvSpPr>
          <p:nvPr/>
        </p:nvSpPr>
        <p:spPr bwMode="auto">
          <a:xfrm>
            <a:off x="3505200" y="3657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62" name="Line 110"/>
          <p:cNvSpPr>
            <a:spLocks noChangeShapeType="1"/>
          </p:cNvSpPr>
          <p:nvPr/>
        </p:nvSpPr>
        <p:spPr bwMode="auto">
          <a:xfrm>
            <a:off x="32004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63" name="Line 111"/>
          <p:cNvSpPr>
            <a:spLocks noChangeShapeType="1"/>
          </p:cNvSpPr>
          <p:nvPr/>
        </p:nvSpPr>
        <p:spPr bwMode="auto">
          <a:xfrm flipV="1">
            <a:off x="2895600" y="525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64" name="Line 112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65" name="Line 113"/>
          <p:cNvSpPr>
            <a:spLocks noChangeShapeType="1"/>
          </p:cNvSpPr>
          <p:nvPr/>
        </p:nvSpPr>
        <p:spPr bwMode="auto">
          <a:xfrm flipH="1">
            <a:off x="41910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66" name="Line 114"/>
          <p:cNvSpPr>
            <a:spLocks noChangeShapeType="1"/>
          </p:cNvSpPr>
          <p:nvPr/>
        </p:nvSpPr>
        <p:spPr bwMode="auto">
          <a:xfrm>
            <a:off x="4267200" y="4572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67" name="Line 115"/>
          <p:cNvSpPr>
            <a:spLocks noChangeShapeType="1"/>
          </p:cNvSpPr>
          <p:nvPr/>
        </p:nvSpPr>
        <p:spPr bwMode="auto">
          <a:xfrm flipH="1">
            <a:off x="52578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68" name="Line 116"/>
          <p:cNvSpPr>
            <a:spLocks noChangeShapeType="1"/>
          </p:cNvSpPr>
          <p:nvPr/>
        </p:nvSpPr>
        <p:spPr bwMode="auto">
          <a:xfrm>
            <a:off x="4800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69" name="Line 117"/>
          <p:cNvSpPr>
            <a:spLocks noChangeShapeType="1"/>
          </p:cNvSpPr>
          <p:nvPr/>
        </p:nvSpPr>
        <p:spPr bwMode="auto">
          <a:xfrm flipH="1">
            <a:off x="3733800" y="4724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70" name="Line 118"/>
          <p:cNvSpPr>
            <a:spLocks noChangeShapeType="1"/>
          </p:cNvSpPr>
          <p:nvPr/>
        </p:nvSpPr>
        <p:spPr bwMode="auto">
          <a:xfrm flipV="1">
            <a:off x="2895600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71" name="Line 119"/>
          <p:cNvSpPr>
            <a:spLocks noChangeShapeType="1"/>
          </p:cNvSpPr>
          <p:nvPr/>
        </p:nvSpPr>
        <p:spPr bwMode="auto">
          <a:xfrm>
            <a:off x="3810000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72" name="Line 120"/>
          <p:cNvSpPr>
            <a:spLocks noChangeShapeType="1"/>
          </p:cNvSpPr>
          <p:nvPr/>
        </p:nvSpPr>
        <p:spPr bwMode="auto">
          <a:xfrm flipH="1">
            <a:off x="4800600" y="4724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73" name="Line 121"/>
          <p:cNvSpPr>
            <a:spLocks noChangeShapeType="1"/>
          </p:cNvSpPr>
          <p:nvPr/>
        </p:nvSpPr>
        <p:spPr bwMode="auto">
          <a:xfrm>
            <a:off x="59436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74" name="Line 122"/>
          <p:cNvSpPr>
            <a:spLocks noChangeShapeType="1"/>
          </p:cNvSpPr>
          <p:nvPr/>
        </p:nvSpPr>
        <p:spPr bwMode="auto">
          <a:xfrm flipH="1">
            <a:off x="6781800" y="3962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75" name="Line 123"/>
          <p:cNvSpPr>
            <a:spLocks noChangeShapeType="1"/>
          </p:cNvSpPr>
          <p:nvPr/>
        </p:nvSpPr>
        <p:spPr bwMode="auto">
          <a:xfrm>
            <a:off x="59436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76" name="Line 124"/>
          <p:cNvSpPr>
            <a:spLocks noChangeShapeType="1"/>
          </p:cNvSpPr>
          <p:nvPr/>
        </p:nvSpPr>
        <p:spPr bwMode="auto">
          <a:xfrm>
            <a:off x="5334000" y="472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77" name="Line 125"/>
          <p:cNvSpPr>
            <a:spLocks noChangeShapeType="1"/>
          </p:cNvSpPr>
          <p:nvPr/>
        </p:nvSpPr>
        <p:spPr bwMode="auto">
          <a:xfrm>
            <a:off x="4191000" y="472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78" name="Line 126"/>
          <p:cNvSpPr>
            <a:spLocks noChangeShapeType="1"/>
          </p:cNvSpPr>
          <p:nvPr/>
        </p:nvSpPr>
        <p:spPr bwMode="auto">
          <a:xfrm flipV="1">
            <a:off x="4419600" y="5486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79" name="Line 127"/>
          <p:cNvSpPr>
            <a:spLocks noChangeShapeType="1"/>
          </p:cNvSpPr>
          <p:nvPr/>
        </p:nvSpPr>
        <p:spPr bwMode="auto">
          <a:xfrm flipV="1">
            <a:off x="4495800" y="5867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80" name="Line 128"/>
          <p:cNvSpPr>
            <a:spLocks noChangeShapeType="1"/>
          </p:cNvSpPr>
          <p:nvPr/>
        </p:nvSpPr>
        <p:spPr bwMode="auto">
          <a:xfrm>
            <a:off x="4876800" y="5410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81" name="Line 129"/>
          <p:cNvSpPr>
            <a:spLocks noChangeShapeType="1"/>
          </p:cNvSpPr>
          <p:nvPr/>
        </p:nvSpPr>
        <p:spPr bwMode="auto">
          <a:xfrm flipH="1">
            <a:off x="56388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82" name="Line 130"/>
          <p:cNvSpPr>
            <a:spLocks noChangeShapeType="1"/>
          </p:cNvSpPr>
          <p:nvPr/>
        </p:nvSpPr>
        <p:spPr bwMode="auto">
          <a:xfrm flipH="1">
            <a:off x="6172200" y="4495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83" name="Line 131"/>
          <p:cNvSpPr>
            <a:spLocks noChangeShapeType="1"/>
          </p:cNvSpPr>
          <p:nvPr/>
        </p:nvSpPr>
        <p:spPr bwMode="auto">
          <a:xfrm>
            <a:off x="67818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84" name="Line 132"/>
          <p:cNvSpPr>
            <a:spLocks noChangeShapeType="1"/>
          </p:cNvSpPr>
          <p:nvPr/>
        </p:nvSpPr>
        <p:spPr bwMode="auto">
          <a:xfrm>
            <a:off x="6172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85" name="Line 133"/>
          <p:cNvSpPr>
            <a:spLocks noChangeShapeType="1"/>
          </p:cNvSpPr>
          <p:nvPr/>
        </p:nvSpPr>
        <p:spPr bwMode="auto">
          <a:xfrm flipH="1">
            <a:off x="67818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86" name="Line 134"/>
          <p:cNvSpPr>
            <a:spLocks noChangeShapeType="1"/>
          </p:cNvSpPr>
          <p:nvPr/>
        </p:nvSpPr>
        <p:spPr bwMode="auto">
          <a:xfrm>
            <a:off x="7696200" y="3962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87" name="Line 135"/>
          <p:cNvSpPr>
            <a:spLocks noChangeShapeType="1"/>
          </p:cNvSpPr>
          <p:nvPr/>
        </p:nvSpPr>
        <p:spPr bwMode="auto">
          <a:xfrm flipH="1">
            <a:off x="8229600" y="45720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88" name="Line 136"/>
          <p:cNvSpPr>
            <a:spLocks noChangeShapeType="1"/>
          </p:cNvSpPr>
          <p:nvPr/>
        </p:nvSpPr>
        <p:spPr bwMode="auto">
          <a:xfrm>
            <a:off x="7543800" y="5029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89" name="Line 137"/>
          <p:cNvSpPr>
            <a:spLocks noChangeShapeType="1"/>
          </p:cNvSpPr>
          <p:nvPr/>
        </p:nvSpPr>
        <p:spPr bwMode="auto">
          <a:xfrm>
            <a:off x="68580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90" name="Line 138"/>
          <p:cNvSpPr>
            <a:spLocks noChangeShapeType="1"/>
          </p:cNvSpPr>
          <p:nvPr/>
        </p:nvSpPr>
        <p:spPr bwMode="auto">
          <a:xfrm flipV="1">
            <a:off x="7620000" y="556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91" name="Line 139"/>
          <p:cNvSpPr>
            <a:spLocks noChangeShapeType="1"/>
          </p:cNvSpPr>
          <p:nvPr/>
        </p:nvSpPr>
        <p:spPr bwMode="auto">
          <a:xfrm>
            <a:off x="6629400" y="4495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92" name="Line 140"/>
          <p:cNvSpPr>
            <a:spLocks noChangeShapeType="1"/>
          </p:cNvSpPr>
          <p:nvPr/>
        </p:nvSpPr>
        <p:spPr bwMode="auto">
          <a:xfrm>
            <a:off x="34290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93" name="Line 141"/>
          <p:cNvSpPr>
            <a:spLocks noChangeShapeType="1"/>
          </p:cNvSpPr>
          <p:nvPr/>
        </p:nvSpPr>
        <p:spPr bwMode="auto">
          <a:xfrm>
            <a:off x="990600" y="3886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26694" name="Object 142"/>
          <p:cNvGraphicFramePr>
            <a:graphicFrameLocks noChangeAspect="1"/>
          </p:cNvGraphicFramePr>
          <p:nvPr/>
        </p:nvGraphicFramePr>
        <p:xfrm>
          <a:off x="914400" y="3581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0" name="Equation" r:id="rId3" imgW="101468" imgH="164885" progId="Equation.3">
                  <p:embed/>
                </p:oleObj>
              </mc:Choice>
              <mc:Fallback>
                <p:oleObj name="Equation" r:id="rId3" imgW="101468" imgH="164885" progId="Equation.3">
                  <p:embed/>
                  <p:pic>
                    <p:nvPicPr>
                      <p:cNvPr id="0" name="Object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5" name="Object 143"/>
          <p:cNvGraphicFramePr>
            <a:graphicFrameLocks noChangeAspect="1"/>
          </p:cNvGraphicFramePr>
          <p:nvPr/>
        </p:nvGraphicFramePr>
        <p:xfrm>
          <a:off x="4572000" y="37338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1" name="Equation" r:id="rId5" imgW="101468" imgH="164885" progId="Equation.3">
                  <p:embed/>
                </p:oleObj>
              </mc:Choice>
              <mc:Fallback>
                <p:oleObj name="Equation" r:id="rId5" imgW="101468" imgH="164885" progId="Equation.3">
                  <p:embed/>
                  <p:pic>
                    <p:nvPicPr>
                      <p:cNvPr id="0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38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6" name="Object 144"/>
          <p:cNvGraphicFramePr>
            <a:graphicFrameLocks noChangeAspect="1"/>
          </p:cNvGraphicFramePr>
          <p:nvPr/>
        </p:nvGraphicFramePr>
        <p:xfrm>
          <a:off x="2971800" y="4343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2" name="Equation" r:id="rId6" imgW="101468" imgH="164885" progId="Equation.3">
                  <p:embed/>
                </p:oleObj>
              </mc:Choice>
              <mc:Fallback>
                <p:oleObj name="Equation" r:id="rId6" imgW="101468" imgH="164885" progId="Equation.3">
                  <p:embed/>
                  <p:pic>
                    <p:nvPicPr>
                      <p:cNvPr id="0" name="Object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343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7" name="Object 145"/>
          <p:cNvGraphicFramePr>
            <a:graphicFrameLocks noChangeAspect="1"/>
          </p:cNvGraphicFramePr>
          <p:nvPr/>
        </p:nvGraphicFramePr>
        <p:xfrm>
          <a:off x="1981200" y="4724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3" name="Equation" r:id="rId7" imgW="101468" imgH="164885" progId="Equation.3">
                  <p:embed/>
                </p:oleObj>
              </mc:Choice>
              <mc:Fallback>
                <p:oleObj name="Equation" r:id="rId7" imgW="101468" imgH="164885" progId="Equation.3">
                  <p:embed/>
                  <p:pic>
                    <p:nvPicPr>
                      <p:cNvPr id="0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724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8" name="Object 146"/>
          <p:cNvGraphicFramePr>
            <a:graphicFrameLocks noChangeAspect="1"/>
          </p:cNvGraphicFramePr>
          <p:nvPr/>
        </p:nvGraphicFramePr>
        <p:xfrm>
          <a:off x="3581400" y="5105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4" name="Equation" r:id="rId8" imgW="101468" imgH="164885" progId="Equation.3">
                  <p:embed/>
                </p:oleObj>
              </mc:Choice>
              <mc:Fallback>
                <p:oleObj name="Equation" r:id="rId8" imgW="101468" imgH="164885" progId="Equation.3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05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9" name="Object 147"/>
          <p:cNvGraphicFramePr>
            <a:graphicFrameLocks noChangeAspect="1"/>
          </p:cNvGraphicFramePr>
          <p:nvPr/>
        </p:nvGraphicFramePr>
        <p:xfrm>
          <a:off x="5105400" y="44958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5" name="Equation" r:id="rId9" imgW="101468" imgH="164885" progId="Equation.3">
                  <p:embed/>
                </p:oleObj>
              </mc:Choice>
              <mc:Fallback>
                <p:oleObj name="Equation" r:id="rId9" imgW="101468" imgH="164885" progId="Equation.3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958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00" name="Object 148"/>
          <p:cNvGraphicFramePr>
            <a:graphicFrameLocks noChangeAspect="1"/>
          </p:cNvGraphicFramePr>
          <p:nvPr/>
        </p:nvGraphicFramePr>
        <p:xfrm>
          <a:off x="6553200" y="41910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6" name="Equation" r:id="rId10" imgW="101468" imgH="164885" progId="Equation.3">
                  <p:embed/>
                </p:oleObj>
              </mc:Choice>
              <mc:Fallback>
                <p:oleObj name="Equation" r:id="rId10" imgW="101468" imgH="164885" progId="Equation.3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1910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01" name="Object 149"/>
          <p:cNvGraphicFramePr>
            <a:graphicFrameLocks noChangeAspect="1"/>
          </p:cNvGraphicFramePr>
          <p:nvPr/>
        </p:nvGraphicFramePr>
        <p:xfrm>
          <a:off x="8305800" y="42672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7" name="Equation" r:id="rId11" imgW="101468" imgH="164885" progId="Equation.3">
                  <p:embed/>
                </p:oleObj>
              </mc:Choice>
              <mc:Fallback>
                <p:oleObj name="Equation" r:id="rId11" imgW="101468" imgH="164885" progId="Equation.3">
                  <p:embed/>
                  <p:pic>
                    <p:nvPicPr>
                      <p:cNvPr id="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2672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02" name="Object 150"/>
          <p:cNvGraphicFramePr>
            <a:graphicFrameLocks noChangeAspect="1"/>
          </p:cNvGraphicFramePr>
          <p:nvPr/>
        </p:nvGraphicFramePr>
        <p:xfrm>
          <a:off x="5486400" y="57150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8" name="Equation" r:id="rId12" imgW="101468" imgH="164885" progId="Equation.3">
                  <p:embed/>
                </p:oleObj>
              </mc:Choice>
              <mc:Fallback>
                <p:oleObj name="Equation" r:id="rId12" imgW="101468" imgH="164885" progId="Equation.3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7150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03" name="Object 151"/>
          <p:cNvGraphicFramePr>
            <a:graphicFrameLocks noChangeAspect="1"/>
          </p:cNvGraphicFramePr>
          <p:nvPr/>
        </p:nvGraphicFramePr>
        <p:xfrm>
          <a:off x="7467600" y="60198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9" name="Equation" r:id="rId13" imgW="101468" imgH="164885" progId="Equation.3">
                  <p:embed/>
                </p:oleObj>
              </mc:Choice>
              <mc:Fallback>
                <p:oleObj name="Equation" r:id="rId13" imgW="101468" imgH="164885" progId="Equation.3">
                  <p:embed/>
                  <p:pic>
                    <p:nvPicPr>
                      <p:cNvPr id="0" name="Object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0198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04" name="Object 152"/>
          <p:cNvGraphicFramePr>
            <a:graphicFrameLocks noChangeAspect="1"/>
          </p:cNvGraphicFramePr>
          <p:nvPr/>
        </p:nvGraphicFramePr>
        <p:xfrm>
          <a:off x="4572000" y="51816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0" name="Equation" r:id="rId14" imgW="126725" imgH="177415" progId="Equation.3">
                  <p:embed/>
                </p:oleObj>
              </mc:Choice>
              <mc:Fallback>
                <p:oleObj name="Equation" r:id="rId14" imgW="126725" imgH="177415" progId="Equation.3">
                  <p:embed/>
                  <p:pic>
                    <p:nvPicPr>
                      <p:cNvPr id="0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816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05" name="Object 153"/>
          <p:cNvGraphicFramePr>
            <a:graphicFrameLocks noChangeAspect="1"/>
          </p:cNvGraphicFramePr>
          <p:nvPr/>
        </p:nvGraphicFramePr>
        <p:xfrm>
          <a:off x="1752600" y="38100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1" name="Equation" r:id="rId16" imgW="126780" imgH="164814" progId="Equation.3">
                  <p:embed/>
                </p:oleObj>
              </mc:Choice>
              <mc:Fallback>
                <p:oleObj name="Equation" r:id="rId16" imgW="126780" imgH="164814" progId="Equation.3">
                  <p:embed/>
                  <p:pic>
                    <p:nvPicPr>
                      <p:cNvPr id="0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06" name="Object 154"/>
          <p:cNvGraphicFramePr>
            <a:graphicFrameLocks noChangeAspect="1"/>
          </p:cNvGraphicFramePr>
          <p:nvPr/>
        </p:nvGraphicFramePr>
        <p:xfrm>
          <a:off x="1295400" y="55626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2" name="Equation" r:id="rId18" imgW="126780" imgH="164814" progId="Equation.3">
                  <p:embed/>
                </p:oleObj>
              </mc:Choice>
              <mc:Fallback>
                <p:oleObj name="Equation" r:id="rId18" imgW="126780" imgH="164814" progId="Equation.3">
                  <p:embed/>
                  <p:pic>
                    <p:nvPicPr>
                      <p:cNvPr id="0" name="Object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07" name="Object 155"/>
          <p:cNvGraphicFramePr>
            <a:graphicFrameLocks noChangeAspect="1"/>
          </p:cNvGraphicFramePr>
          <p:nvPr/>
        </p:nvGraphicFramePr>
        <p:xfrm>
          <a:off x="2667000" y="51816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3" name="Equation" r:id="rId19" imgW="126780" imgH="164814" progId="Equation.3">
                  <p:embed/>
                </p:oleObj>
              </mc:Choice>
              <mc:Fallback>
                <p:oleObj name="Equation" r:id="rId19" imgW="126780" imgH="164814" progId="Equation.3">
                  <p:embed/>
                  <p:pic>
                    <p:nvPicPr>
                      <p:cNvPr id="0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816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08" name="Object 156"/>
          <p:cNvGraphicFramePr>
            <a:graphicFrameLocks noChangeAspect="1"/>
          </p:cNvGraphicFramePr>
          <p:nvPr/>
        </p:nvGraphicFramePr>
        <p:xfrm>
          <a:off x="6019800" y="50292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4" name="Equation" r:id="rId20" imgW="126780" imgH="164814" progId="Equation.3">
                  <p:embed/>
                </p:oleObj>
              </mc:Choice>
              <mc:Fallback>
                <p:oleObj name="Equation" r:id="rId20" imgW="126780" imgH="164814" progId="Equation.3">
                  <p:embed/>
                  <p:pic>
                    <p:nvPicPr>
                      <p:cNvPr id="0" name="Objec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0292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09" name="Object 157"/>
          <p:cNvGraphicFramePr>
            <a:graphicFrameLocks noChangeAspect="1"/>
          </p:cNvGraphicFramePr>
          <p:nvPr/>
        </p:nvGraphicFramePr>
        <p:xfrm>
          <a:off x="7315200" y="48006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5" name="Equation" r:id="rId21" imgW="126780" imgH="164814" progId="Equation.3">
                  <p:embed/>
                </p:oleObj>
              </mc:Choice>
              <mc:Fallback>
                <p:oleObj name="Equation" r:id="rId21" imgW="126780" imgH="164814" progId="Equation.3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8006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10" name="Object 158"/>
          <p:cNvGraphicFramePr>
            <a:graphicFrameLocks noChangeAspect="1"/>
          </p:cNvGraphicFramePr>
          <p:nvPr/>
        </p:nvGraphicFramePr>
        <p:xfrm>
          <a:off x="7467600" y="37338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6" name="Equation" r:id="rId22" imgW="126780" imgH="164814" progId="Equation.3">
                  <p:embed/>
                </p:oleObj>
              </mc:Choice>
              <mc:Fallback>
                <p:oleObj name="Equation" r:id="rId22" imgW="126780" imgH="164814" progId="Equation.3">
                  <p:embed/>
                  <p:pic>
                    <p:nvPicPr>
                      <p:cNvPr id="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7338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11" name="Object 159"/>
          <p:cNvGraphicFramePr>
            <a:graphicFrameLocks noChangeAspect="1"/>
          </p:cNvGraphicFramePr>
          <p:nvPr/>
        </p:nvGraphicFramePr>
        <p:xfrm>
          <a:off x="4038600" y="44196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" name="Equation" r:id="rId23" imgW="126780" imgH="164814" progId="Equation.3">
                  <p:embed/>
                </p:oleObj>
              </mc:Choice>
              <mc:Fallback>
                <p:oleObj name="Equation" r:id="rId23" imgW="126780" imgH="164814" progId="Equation.3">
                  <p:embed/>
                  <p:pic>
                    <p:nvPicPr>
                      <p:cNvPr id="0" name="Object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4196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12" name="Object 160"/>
          <p:cNvGraphicFramePr>
            <a:graphicFrameLocks noChangeAspect="1"/>
          </p:cNvGraphicFramePr>
          <p:nvPr/>
        </p:nvGraphicFramePr>
        <p:xfrm>
          <a:off x="4191000" y="60960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8" name="Equation" r:id="rId24" imgW="126780" imgH="164814" progId="Equation.3">
                  <p:embed/>
                </p:oleObj>
              </mc:Choice>
              <mc:Fallback>
                <p:oleObj name="Equation" r:id="rId24" imgW="126780" imgH="164814" progId="Equation.3">
                  <p:embed/>
                  <p:pic>
                    <p:nvPicPr>
                      <p:cNvPr id="0" name="Object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60960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13" name="Object 161"/>
          <p:cNvGraphicFramePr>
            <a:graphicFrameLocks noChangeAspect="1"/>
          </p:cNvGraphicFramePr>
          <p:nvPr/>
        </p:nvGraphicFramePr>
        <p:xfrm>
          <a:off x="990600" y="47244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9" name="Equation" r:id="rId25" imgW="126725" imgH="177415" progId="Equation.3">
                  <p:embed/>
                </p:oleObj>
              </mc:Choice>
              <mc:Fallback>
                <p:oleObj name="Equation" r:id="rId25" imgW="126725" imgH="177415" progId="Equation.3">
                  <p:embed/>
                  <p:pic>
                    <p:nvPicPr>
                      <p:cNvPr id="0" name="Object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244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14" name="Object 162"/>
          <p:cNvGraphicFramePr>
            <a:graphicFrameLocks noChangeAspect="1"/>
          </p:cNvGraphicFramePr>
          <p:nvPr/>
        </p:nvGraphicFramePr>
        <p:xfrm>
          <a:off x="3276600" y="35052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0" name="Equation" r:id="rId27" imgW="126725" imgH="177415" progId="Equation.3">
                  <p:embed/>
                </p:oleObj>
              </mc:Choice>
              <mc:Fallback>
                <p:oleObj name="Equation" r:id="rId27" imgW="126725" imgH="177415" progId="Equation.3">
                  <p:embed/>
                  <p:pic>
                    <p:nvPicPr>
                      <p:cNvPr id="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052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15" name="Object 163"/>
          <p:cNvGraphicFramePr>
            <a:graphicFrameLocks noChangeAspect="1"/>
          </p:cNvGraphicFramePr>
          <p:nvPr/>
        </p:nvGraphicFramePr>
        <p:xfrm>
          <a:off x="5715000" y="37338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1" name="Equation" r:id="rId28" imgW="126725" imgH="177415" progId="Equation.3">
                  <p:embed/>
                </p:oleObj>
              </mc:Choice>
              <mc:Fallback>
                <p:oleObj name="Equation" r:id="rId28" imgW="126725" imgH="177415" progId="Equation.3">
                  <p:embed/>
                  <p:pic>
                    <p:nvPicPr>
                      <p:cNvPr id="0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338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16" name="Object 164"/>
          <p:cNvGraphicFramePr>
            <a:graphicFrameLocks noChangeAspect="1"/>
          </p:cNvGraphicFramePr>
          <p:nvPr/>
        </p:nvGraphicFramePr>
        <p:xfrm>
          <a:off x="6629400" y="56388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2" name="Equation" r:id="rId29" imgW="126725" imgH="177415" progId="Equation.3">
                  <p:embed/>
                </p:oleObj>
              </mc:Choice>
              <mc:Fallback>
                <p:oleObj name="Equation" r:id="rId29" imgW="126725" imgH="177415" progId="Equation.3">
                  <p:embed/>
                  <p:pic>
                    <p:nvPicPr>
                      <p:cNvPr id="0" name="Object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6388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17" name="Object 165"/>
          <p:cNvGraphicFramePr>
            <a:graphicFrameLocks noChangeAspect="1"/>
          </p:cNvGraphicFramePr>
          <p:nvPr/>
        </p:nvGraphicFramePr>
        <p:xfrm>
          <a:off x="8077200" y="53340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3" name="Equation" r:id="rId30" imgW="126725" imgH="177415" progId="Equation.3">
                  <p:embed/>
                </p:oleObj>
              </mc:Choice>
              <mc:Fallback>
                <p:oleObj name="Equation" r:id="rId30" imgW="126725" imgH="177415" progId="Equation.3">
                  <p:embed/>
                  <p:pic>
                    <p:nvPicPr>
                      <p:cNvPr id="0" name="Object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53340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18" name="Object 166"/>
          <p:cNvGraphicFramePr>
            <a:graphicFrameLocks noChangeAspect="1"/>
          </p:cNvGraphicFramePr>
          <p:nvPr/>
        </p:nvGraphicFramePr>
        <p:xfrm>
          <a:off x="2590800" y="59436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4" name="Equation" r:id="rId31" imgW="126725" imgH="177415" progId="Equation.3">
                  <p:embed/>
                </p:oleObj>
              </mc:Choice>
              <mc:Fallback>
                <p:oleObj name="Equation" r:id="rId31" imgW="126725" imgH="177415" progId="Equation.3">
                  <p:embed/>
                  <p:pic>
                    <p:nvPicPr>
                      <p:cNvPr id="0" name="Object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9436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719" name="Text Box 167"/>
          <p:cNvSpPr txBox="1">
            <a:spLocks noChangeArrowheads="1"/>
          </p:cNvSpPr>
          <p:nvPr/>
        </p:nvSpPr>
        <p:spPr bwMode="auto">
          <a:xfrm>
            <a:off x="3124200" y="1447800"/>
            <a:ext cx="2462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Termination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A4515B14-82E9-430A-A50D-5C81E6E24A8F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From sequential to distributed Vertex Coloring: a relationship with MIS</a:t>
            </a:r>
          </a:p>
        </p:txBody>
      </p:sp>
      <p:sp>
        <p:nvSpPr>
          <p:cNvPr id="27652" name="Oval 5"/>
          <p:cNvSpPr>
            <a:spLocks noChangeArrowheads="1"/>
          </p:cNvSpPr>
          <p:nvPr/>
        </p:nvSpPr>
        <p:spPr bwMode="auto">
          <a:xfrm>
            <a:off x="838200" y="3581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53" name="Oval 6"/>
          <p:cNvSpPr>
            <a:spLocks noChangeArrowheads="1"/>
          </p:cNvSpPr>
          <p:nvPr/>
        </p:nvSpPr>
        <p:spPr bwMode="auto">
          <a:xfrm>
            <a:off x="1752600" y="3810000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54" name="Oval 7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55" name="Oval 8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56" name="Oval 9"/>
          <p:cNvSpPr>
            <a:spLocks noChangeArrowheads="1"/>
          </p:cNvSpPr>
          <p:nvPr/>
        </p:nvSpPr>
        <p:spPr bwMode="auto">
          <a:xfrm>
            <a:off x="1295400" y="5562600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57" name="Oval 10"/>
          <p:cNvSpPr>
            <a:spLocks noChangeArrowheads="1"/>
          </p:cNvSpPr>
          <p:nvPr/>
        </p:nvSpPr>
        <p:spPr bwMode="auto">
          <a:xfrm>
            <a:off x="35052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58" name="Oval 11"/>
          <p:cNvSpPr>
            <a:spLocks noChangeArrowheads="1"/>
          </p:cNvSpPr>
          <p:nvPr/>
        </p:nvSpPr>
        <p:spPr bwMode="auto">
          <a:xfrm>
            <a:off x="2590800" y="5181600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59" name="Oval 12"/>
          <p:cNvSpPr>
            <a:spLocks noChangeArrowheads="1"/>
          </p:cNvSpPr>
          <p:nvPr/>
        </p:nvSpPr>
        <p:spPr bwMode="auto">
          <a:xfrm>
            <a:off x="4191000" y="6096000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60" name="Oval 13"/>
          <p:cNvSpPr>
            <a:spLocks noChangeArrowheads="1"/>
          </p:cNvSpPr>
          <p:nvPr/>
        </p:nvSpPr>
        <p:spPr bwMode="auto">
          <a:xfrm>
            <a:off x="990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61" name="Oval 14"/>
          <p:cNvSpPr>
            <a:spLocks noChangeArrowheads="1"/>
          </p:cNvSpPr>
          <p:nvPr/>
        </p:nvSpPr>
        <p:spPr bwMode="auto">
          <a:xfrm>
            <a:off x="2590800" y="594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62" name="Oval 15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63" name="Oval 16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64" name="Oval 17"/>
          <p:cNvSpPr>
            <a:spLocks noChangeArrowheads="1"/>
          </p:cNvSpPr>
          <p:nvPr/>
        </p:nvSpPr>
        <p:spPr bwMode="auto">
          <a:xfrm>
            <a:off x="5029200" y="4495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65" name="Oval 18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66" name="Oval 19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67" name="Oval 20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68" name="Oval 21"/>
          <p:cNvSpPr>
            <a:spLocks noChangeArrowheads="1"/>
          </p:cNvSpPr>
          <p:nvPr/>
        </p:nvSpPr>
        <p:spPr bwMode="auto">
          <a:xfrm>
            <a:off x="5410200" y="5715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69" name="Oval 22"/>
          <p:cNvSpPr>
            <a:spLocks noChangeArrowheads="1"/>
          </p:cNvSpPr>
          <p:nvPr/>
        </p:nvSpPr>
        <p:spPr bwMode="auto">
          <a:xfrm>
            <a:off x="64770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70" name="Oval 23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71" name="Oval 24"/>
          <p:cNvSpPr>
            <a:spLocks noChangeArrowheads="1"/>
          </p:cNvSpPr>
          <p:nvPr/>
        </p:nvSpPr>
        <p:spPr bwMode="auto">
          <a:xfrm>
            <a:off x="65532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72" name="Oval 25"/>
          <p:cNvSpPr>
            <a:spLocks noChangeArrowheads="1"/>
          </p:cNvSpPr>
          <p:nvPr/>
        </p:nvSpPr>
        <p:spPr bwMode="auto">
          <a:xfrm>
            <a:off x="7239000" y="4800600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73" name="Oval 26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74" name="Oval 27"/>
          <p:cNvSpPr>
            <a:spLocks noChangeArrowheads="1"/>
          </p:cNvSpPr>
          <p:nvPr/>
        </p:nvSpPr>
        <p:spPr bwMode="auto">
          <a:xfrm>
            <a:off x="80010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75" name="Oval 28"/>
          <p:cNvSpPr>
            <a:spLocks noChangeArrowheads="1"/>
          </p:cNvSpPr>
          <p:nvPr/>
        </p:nvSpPr>
        <p:spPr bwMode="auto">
          <a:xfrm>
            <a:off x="7391400" y="6019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76" name="Oval 29"/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7677" name="Line 30"/>
          <p:cNvSpPr>
            <a:spLocks noChangeShapeType="1"/>
          </p:cNvSpPr>
          <p:nvPr/>
        </p:nvSpPr>
        <p:spPr bwMode="auto">
          <a:xfrm>
            <a:off x="1143000" y="3657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78" name="Line 31"/>
          <p:cNvSpPr>
            <a:spLocks noChangeShapeType="1"/>
          </p:cNvSpPr>
          <p:nvPr/>
        </p:nvSpPr>
        <p:spPr bwMode="auto">
          <a:xfrm flipV="1">
            <a:off x="12192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79" name="Line 32"/>
          <p:cNvSpPr>
            <a:spLocks noChangeShapeType="1"/>
          </p:cNvSpPr>
          <p:nvPr/>
        </p:nvSpPr>
        <p:spPr bwMode="auto">
          <a:xfrm>
            <a:off x="1981200" y="4114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80" name="Line 33"/>
          <p:cNvSpPr>
            <a:spLocks noChangeShapeType="1"/>
          </p:cNvSpPr>
          <p:nvPr/>
        </p:nvSpPr>
        <p:spPr bwMode="auto">
          <a:xfrm flipV="1">
            <a:off x="1524000" y="5029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81" name="Line 34"/>
          <p:cNvSpPr>
            <a:spLocks noChangeShapeType="1"/>
          </p:cNvSpPr>
          <p:nvPr/>
        </p:nvSpPr>
        <p:spPr bwMode="auto">
          <a:xfrm>
            <a:off x="11430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82" name="Line 35"/>
          <p:cNvSpPr>
            <a:spLocks noChangeShapeType="1"/>
          </p:cNvSpPr>
          <p:nvPr/>
        </p:nvSpPr>
        <p:spPr bwMode="auto">
          <a:xfrm flipV="1">
            <a:off x="2057400" y="3657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83" name="Line 36"/>
          <p:cNvSpPr>
            <a:spLocks noChangeShapeType="1"/>
          </p:cNvSpPr>
          <p:nvPr/>
        </p:nvSpPr>
        <p:spPr bwMode="auto">
          <a:xfrm flipH="1">
            <a:off x="31242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84" name="Line 37"/>
          <p:cNvSpPr>
            <a:spLocks noChangeShapeType="1"/>
          </p:cNvSpPr>
          <p:nvPr/>
        </p:nvSpPr>
        <p:spPr bwMode="auto">
          <a:xfrm>
            <a:off x="2209800" y="4953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85" name="Line 38"/>
          <p:cNvSpPr>
            <a:spLocks noChangeShapeType="1"/>
          </p:cNvSpPr>
          <p:nvPr/>
        </p:nvSpPr>
        <p:spPr bwMode="auto">
          <a:xfrm flipH="1">
            <a:off x="28194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86" name="Line 39"/>
          <p:cNvSpPr>
            <a:spLocks noChangeShapeType="1"/>
          </p:cNvSpPr>
          <p:nvPr/>
        </p:nvSpPr>
        <p:spPr bwMode="auto">
          <a:xfrm>
            <a:off x="3505200" y="3657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87" name="Line 40"/>
          <p:cNvSpPr>
            <a:spLocks noChangeShapeType="1"/>
          </p:cNvSpPr>
          <p:nvPr/>
        </p:nvSpPr>
        <p:spPr bwMode="auto">
          <a:xfrm>
            <a:off x="32004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88" name="Line 41"/>
          <p:cNvSpPr>
            <a:spLocks noChangeShapeType="1"/>
          </p:cNvSpPr>
          <p:nvPr/>
        </p:nvSpPr>
        <p:spPr bwMode="auto">
          <a:xfrm flipV="1">
            <a:off x="2895600" y="525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89" name="Line 42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90" name="Line 43"/>
          <p:cNvSpPr>
            <a:spLocks noChangeShapeType="1"/>
          </p:cNvSpPr>
          <p:nvPr/>
        </p:nvSpPr>
        <p:spPr bwMode="auto">
          <a:xfrm flipH="1">
            <a:off x="41910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91" name="Line 44"/>
          <p:cNvSpPr>
            <a:spLocks noChangeShapeType="1"/>
          </p:cNvSpPr>
          <p:nvPr/>
        </p:nvSpPr>
        <p:spPr bwMode="auto">
          <a:xfrm>
            <a:off x="4267200" y="4572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92" name="Line 45"/>
          <p:cNvSpPr>
            <a:spLocks noChangeShapeType="1"/>
          </p:cNvSpPr>
          <p:nvPr/>
        </p:nvSpPr>
        <p:spPr bwMode="auto">
          <a:xfrm flipH="1">
            <a:off x="52578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93" name="Line 46"/>
          <p:cNvSpPr>
            <a:spLocks noChangeShapeType="1"/>
          </p:cNvSpPr>
          <p:nvPr/>
        </p:nvSpPr>
        <p:spPr bwMode="auto">
          <a:xfrm>
            <a:off x="4800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94" name="Line 47"/>
          <p:cNvSpPr>
            <a:spLocks noChangeShapeType="1"/>
          </p:cNvSpPr>
          <p:nvPr/>
        </p:nvSpPr>
        <p:spPr bwMode="auto">
          <a:xfrm flipH="1">
            <a:off x="3733800" y="4724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95" name="Line 48"/>
          <p:cNvSpPr>
            <a:spLocks noChangeShapeType="1"/>
          </p:cNvSpPr>
          <p:nvPr/>
        </p:nvSpPr>
        <p:spPr bwMode="auto">
          <a:xfrm flipV="1">
            <a:off x="2895600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96" name="Line 49"/>
          <p:cNvSpPr>
            <a:spLocks noChangeShapeType="1"/>
          </p:cNvSpPr>
          <p:nvPr/>
        </p:nvSpPr>
        <p:spPr bwMode="auto">
          <a:xfrm>
            <a:off x="3810000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97" name="Line 50"/>
          <p:cNvSpPr>
            <a:spLocks noChangeShapeType="1"/>
          </p:cNvSpPr>
          <p:nvPr/>
        </p:nvSpPr>
        <p:spPr bwMode="auto">
          <a:xfrm flipH="1">
            <a:off x="4800600" y="4724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98" name="Line 51"/>
          <p:cNvSpPr>
            <a:spLocks noChangeShapeType="1"/>
          </p:cNvSpPr>
          <p:nvPr/>
        </p:nvSpPr>
        <p:spPr bwMode="auto">
          <a:xfrm>
            <a:off x="59436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699" name="Line 52"/>
          <p:cNvSpPr>
            <a:spLocks noChangeShapeType="1"/>
          </p:cNvSpPr>
          <p:nvPr/>
        </p:nvSpPr>
        <p:spPr bwMode="auto">
          <a:xfrm flipH="1">
            <a:off x="6781800" y="3962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700" name="Line 53"/>
          <p:cNvSpPr>
            <a:spLocks noChangeShapeType="1"/>
          </p:cNvSpPr>
          <p:nvPr/>
        </p:nvSpPr>
        <p:spPr bwMode="auto">
          <a:xfrm>
            <a:off x="59436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701" name="Line 54"/>
          <p:cNvSpPr>
            <a:spLocks noChangeShapeType="1"/>
          </p:cNvSpPr>
          <p:nvPr/>
        </p:nvSpPr>
        <p:spPr bwMode="auto">
          <a:xfrm>
            <a:off x="5334000" y="472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702" name="Line 55"/>
          <p:cNvSpPr>
            <a:spLocks noChangeShapeType="1"/>
          </p:cNvSpPr>
          <p:nvPr/>
        </p:nvSpPr>
        <p:spPr bwMode="auto">
          <a:xfrm>
            <a:off x="4191000" y="472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703" name="Line 56"/>
          <p:cNvSpPr>
            <a:spLocks noChangeShapeType="1"/>
          </p:cNvSpPr>
          <p:nvPr/>
        </p:nvSpPr>
        <p:spPr bwMode="auto">
          <a:xfrm flipV="1">
            <a:off x="4419600" y="5486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704" name="Line 57"/>
          <p:cNvSpPr>
            <a:spLocks noChangeShapeType="1"/>
          </p:cNvSpPr>
          <p:nvPr/>
        </p:nvSpPr>
        <p:spPr bwMode="auto">
          <a:xfrm flipV="1">
            <a:off x="4495800" y="5867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705" name="Line 58"/>
          <p:cNvSpPr>
            <a:spLocks noChangeShapeType="1"/>
          </p:cNvSpPr>
          <p:nvPr/>
        </p:nvSpPr>
        <p:spPr bwMode="auto">
          <a:xfrm>
            <a:off x="4876800" y="5410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706" name="Line 59"/>
          <p:cNvSpPr>
            <a:spLocks noChangeShapeType="1"/>
          </p:cNvSpPr>
          <p:nvPr/>
        </p:nvSpPr>
        <p:spPr bwMode="auto">
          <a:xfrm flipH="1">
            <a:off x="56388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707" name="Line 60"/>
          <p:cNvSpPr>
            <a:spLocks noChangeShapeType="1"/>
          </p:cNvSpPr>
          <p:nvPr/>
        </p:nvSpPr>
        <p:spPr bwMode="auto">
          <a:xfrm flipH="1">
            <a:off x="6172200" y="4495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708" name="Line 61"/>
          <p:cNvSpPr>
            <a:spLocks noChangeShapeType="1"/>
          </p:cNvSpPr>
          <p:nvPr/>
        </p:nvSpPr>
        <p:spPr bwMode="auto">
          <a:xfrm>
            <a:off x="67818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709" name="Line 62"/>
          <p:cNvSpPr>
            <a:spLocks noChangeShapeType="1"/>
          </p:cNvSpPr>
          <p:nvPr/>
        </p:nvSpPr>
        <p:spPr bwMode="auto">
          <a:xfrm>
            <a:off x="6172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710" name="Line 63"/>
          <p:cNvSpPr>
            <a:spLocks noChangeShapeType="1"/>
          </p:cNvSpPr>
          <p:nvPr/>
        </p:nvSpPr>
        <p:spPr bwMode="auto">
          <a:xfrm flipH="1">
            <a:off x="67818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711" name="Line 64"/>
          <p:cNvSpPr>
            <a:spLocks noChangeShapeType="1"/>
          </p:cNvSpPr>
          <p:nvPr/>
        </p:nvSpPr>
        <p:spPr bwMode="auto">
          <a:xfrm>
            <a:off x="7696200" y="3962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712" name="Line 65"/>
          <p:cNvSpPr>
            <a:spLocks noChangeShapeType="1"/>
          </p:cNvSpPr>
          <p:nvPr/>
        </p:nvSpPr>
        <p:spPr bwMode="auto">
          <a:xfrm flipH="1">
            <a:off x="8229600" y="45720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713" name="Line 66"/>
          <p:cNvSpPr>
            <a:spLocks noChangeShapeType="1"/>
          </p:cNvSpPr>
          <p:nvPr/>
        </p:nvSpPr>
        <p:spPr bwMode="auto">
          <a:xfrm>
            <a:off x="7543800" y="5029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714" name="Line 67"/>
          <p:cNvSpPr>
            <a:spLocks noChangeShapeType="1"/>
          </p:cNvSpPr>
          <p:nvPr/>
        </p:nvSpPr>
        <p:spPr bwMode="auto">
          <a:xfrm>
            <a:off x="68580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715" name="Line 68"/>
          <p:cNvSpPr>
            <a:spLocks noChangeShapeType="1"/>
          </p:cNvSpPr>
          <p:nvPr/>
        </p:nvSpPr>
        <p:spPr bwMode="auto">
          <a:xfrm flipV="1">
            <a:off x="7620000" y="556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716" name="Line 69"/>
          <p:cNvSpPr>
            <a:spLocks noChangeShapeType="1"/>
          </p:cNvSpPr>
          <p:nvPr/>
        </p:nvSpPr>
        <p:spPr bwMode="auto">
          <a:xfrm>
            <a:off x="6629400" y="4495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717" name="Line 70"/>
          <p:cNvSpPr>
            <a:spLocks noChangeShapeType="1"/>
          </p:cNvSpPr>
          <p:nvPr/>
        </p:nvSpPr>
        <p:spPr bwMode="auto">
          <a:xfrm>
            <a:off x="34290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718" name="Line 71"/>
          <p:cNvSpPr>
            <a:spLocks noChangeShapeType="1"/>
          </p:cNvSpPr>
          <p:nvPr/>
        </p:nvSpPr>
        <p:spPr bwMode="auto">
          <a:xfrm>
            <a:off x="990600" y="3886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7719" name="Text Box 72"/>
          <p:cNvSpPr txBox="1">
            <a:spLocks noChangeArrowheads="1"/>
          </p:cNvSpPr>
          <p:nvPr/>
        </p:nvSpPr>
        <p:spPr bwMode="auto">
          <a:xfrm>
            <a:off x="2514600" y="2819400"/>
            <a:ext cx="3416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Independent Set</a:t>
            </a:r>
          </a:p>
        </p:txBody>
      </p:sp>
      <p:sp>
        <p:nvSpPr>
          <p:cNvPr id="27720" name="Text Box 73"/>
          <p:cNvSpPr txBox="1">
            <a:spLocks noChangeArrowheads="1"/>
          </p:cNvSpPr>
          <p:nvPr/>
        </p:nvSpPr>
        <p:spPr bwMode="auto">
          <a:xfrm>
            <a:off x="762000" y="990600"/>
            <a:ext cx="7253288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/>
              <a:t>In a valid coloring, the nodes of same</a:t>
            </a:r>
          </a:p>
          <a:p>
            <a:r>
              <a:rPr lang="en-US" altLang="en-US" dirty="0"/>
              <a:t>color form an independent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DB53C616-B112-4DC4-8F2E-A81E76C32273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Oval 2"/>
          <p:cNvSpPr>
            <a:spLocks noChangeArrowheads="1"/>
          </p:cNvSpPr>
          <p:nvPr/>
        </p:nvSpPr>
        <p:spPr bwMode="auto">
          <a:xfrm>
            <a:off x="838200" y="3581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76" name="Oval 3"/>
          <p:cNvSpPr>
            <a:spLocks noChangeArrowheads="1"/>
          </p:cNvSpPr>
          <p:nvPr/>
        </p:nvSpPr>
        <p:spPr bwMode="auto">
          <a:xfrm>
            <a:off x="1752600" y="3810000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77" name="Oval 4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78" name="Oval 5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79" name="Oval 6"/>
          <p:cNvSpPr>
            <a:spLocks noChangeArrowheads="1"/>
          </p:cNvSpPr>
          <p:nvPr/>
        </p:nvSpPr>
        <p:spPr bwMode="auto">
          <a:xfrm>
            <a:off x="1295400" y="5562600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80" name="Oval 7"/>
          <p:cNvSpPr>
            <a:spLocks noChangeArrowheads="1"/>
          </p:cNvSpPr>
          <p:nvPr/>
        </p:nvSpPr>
        <p:spPr bwMode="auto">
          <a:xfrm>
            <a:off x="35052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81" name="Oval 8"/>
          <p:cNvSpPr>
            <a:spLocks noChangeArrowheads="1"/>
          </p:cNvSpPr>
          <p:nvPr/>
        </p:nvSpPr>
        <p:spPr bwMode="auto">
          <a:xfrm>
            <a:off x="2590800" y="5181600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82" name="Oval 9"/>
          <p:cNvSpPr>
            <a:spLocks noChangeArrowheads="1"/>
          </p:cNvSpPr>
          <p:nvPr/>
        </p:nvSpPr>
        <p:spPr bwMode="auto">
          <a:xfrm>
            <a:off x="4191000" y="6096000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83" name="Oval 10"/>
          <p:cNvSpPr>
            <a:spLocks noChangeArrowheads="1"/>
          </p:cNvSpPr>
          <p:nvPr/>
        </p:nvSpPr>
        <p:spPr bwMode="auto">
          <a:xfrm>
            <a:off x="990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84" name="Oval 11"/>
          <p:cNvSpPr>
            <a:spLocks noChangeArrowheads="1"/>
          </p:cNvSpPr>
          <p:nvPr/>
        </p:nvSpPr>
        <p:spPr bwMode="auto">
          <a:xfrm>
            <a:off x="2590800" y="594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85" name="Oval 12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86" name="Oval 13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87" name="Oval 14"/>
          <p:cNvSpPr>
            <a:spLocks noChangeArrowheads="1"/>
          </p:cNvSpPr>
          <p:nvPr/>
        </p:nvSpPr>
        <p:spPr bwMode="auto">
          <a:xfrm>
            <a:off x="5029200" y="4495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88" name="Oval 15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90" name="Oval 17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91" name="Oval 18"/>
          <p:cNvSpPr>
            <a:spLocks noChangeArrowheads="1"/>
          </p:cNvSpPr>
          <p:nvPr/>
        </p:nvSpPr>
        <p:spPr bwMode="auto">
          <a:xfrm>
            <a:off x="5410200" y="5715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92" name="Oval 19"/>
          <p:cNvSpPr>
            <a:spLocks noChangeArrowheads="1"/>
          </p:cNvSpPr>
          <p:nvPr/>
        </p:nvSpPr>
        <p:spPr bwMode="auto">
          <a:xfrm>
            <a:off x="64770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93" name="Oval 20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94" name="Oval 21"/>
          <p:cNvSpPr>
            <a:spLocks noChangeArrowheads="1"/>
          </p:cNvSpPr>
          <p:nvPr/>
        </p:nvSpPr>
        <p:spPr bwMode="auto">
          <a:xfrm>
            <a:off x="65532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95" name="Oval 22"/>
          <p:cNvSpPr>
            <a:spLocks noChangeArrowheads="1"/>
          </p:cNvSpPr>
          <p:nvPr/>
        </p:nvSpPr>
        <p:spPr bwMode="auto">
          <a:xfrm>
            <a:off x="7239000" y="4800600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96" name="Oval 23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97" name="Oval 24"/>
          <p:cNvSpPr>
            <a:spLocks noChangeArrowheads="1"/>
          </p:cNvSpPr>
          <p:nvPr/>
        </p:nvSpPr>
        <p:spPr bwMode="auto">
          <a:xfrm>
            <a:off x="80010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98" name="Oval 25"/>
          <p:cNvSpPr>
            <a:spLocks noChangeArrowheads="1"/>
          </p:cNvSpPr>
          <p:nvPr/>
        </p:nvSpPr>
        <p:spPr bwMode="auto">
          <a:xfrm>
            <a:off x="7391400" y="6019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699" name="Oval 26"/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28700" name="Line 27"/>
          <p:cNvSpPr>
            <a:spLocks noChangeShapeType="1"/>
          </p:cNvSpPr>
          <p:nvPr/>
        </p:nvSpPr>
        <p:spPr bwMode="auto">
          <a:xfrm>
            <a:off x="1143000" y="3657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01" name="Line 28"/>
          <p:cNvSpPr>
            <a:spLocks noChangeShapeType="1"/>
          </p:cNvSpPr>
          <p:nvPr/>
        </p:nvSpPr>
        <p:spPr bwMode="auto">
          <a:xfrm flipV="1">
            <a:off x="12192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02" name="Line 29"/>
          <p:cNvSpPr>
            <a:spLocks noChangeShapeType="1"/>
          </p:cNvSpPr>
          <p:nvPr/>
        </p:nvSpPr>
        <p:spPr bwMode="auto">
          <a:xfrm>
            <a:off x="1981200" y="4114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03" name="Line 30"/>
          <p:cNvSpPr>
            <a:spLocks noChangeShapeType="1"/>
          </p:cNvSpPr>
          <p:nvPr/>
        </p:nvSpPr>
        <p:spPr bwMode="auto">
          <a:xfrm flipV="1">
            <a:off x="1524000" y="5029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04" name="Line 31"/>
          <p:cNvSpPr>
            <a:spLocks noChangeShapeType="1"/>
          </p:cNvSpPr>
          <p:nvPr/>
        </p:nvSpPr>
        <p:spPr bwMode="auto">
          <a:xfrm>
            <a:off x="11430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05" name="Line 32"/>
          <p:cNvSpPr>
            <a:spLocks noChangeShapeType="1"/>
          </p:cNvSpPr>
          <p:nvPr/>
        </p:nvSpPr>
        <p:spPr bwMode="auto">
          <a:xfrm flipV="1">
            <a:off x="2057400" y="3657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06" name="Line 33"/>
          <p:cNvSpPr>
            <a:spLocks noChangeShapeType="1"/>
          </p:cNvSpPr>
          <p:nvPr/>
        </p:nvSpPr>
        <p:spPr bwMode="auto">
          <a:xfrm flipH="1">
            <a:off x="31242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07" name="Line 34"/>
          <p:cNvSpPr>
            <a:spLocks noChangeShapeType="1"/>
          </p:cNvSpPr>
          <p:nvPr/>
        </p:nvSpPr>
        <p:spPr bwMode="auto">
          <a:xfrm>
            <a:off x="2209800" y="4953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08" name="Line 35"/>
          <p:cNvSpPr>
            <a:spLocks noChangeShapeType="1"/>
          </p:cNvSpPr>
          <p:nvPr/>
        </p:nvSpPr>
        <p:spPr bwMode="auto">
          <a:xfrm flipH="1">
            <a:off x="28194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09" name="Line 36"/>
          <p:cNvSpPr>
            <a:spLocks noChangeShapeType="1"/>
          </p:cNvSpPr>
          <p:nvPr/>
        </p:nvSpPr>
        <p:spPr bwMode="auto">
          <a:xfrm>
            <a:off x="3505200" y="3657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10" name="Line 37"/>
          <p:cNvSpPr>
            <a:spLocks noChangeShapeType="1"/>
          </p:cNvSpPr>
          <p:nvPr/>
        </p:nvSpPr>
        <p:spPr bwMode="auto">
          <a:xfrm>
            <a:off x="32004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11" name="Line 38"/>
          <p:cNvSpPr>
            <a:spLocks noChangeShapeType="1"/>
          </p:cNvSpPr>
          <p:nvPr/>
        </p:nvSpPr>
        <p:spPr bwMode="auto">
          <a:xfrm flipV="1">
            <a:off x="2895600" y="525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12" name="Line 39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13" name="Line 40"/>
          <p:cNvSpPr>
            <a:spLocks noChangeShapeType="1"/>
          </p:cNvSpPr>
          <p:nvPr/>
        </p:nvSpPr>
        <p:spPr bwMode="auto">
          <a:xfrm flipH="1">
            <a:off x="41910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14" name="Line 41"/>
          <p:cNvSpPr>
            <a:spLocks noChangeShapeType="1"/>
          </p:cNvSpPr>
          <p:nvPr/>
        </p:nvSpPr>
        <p:spPr bwMode="auto">
          <a:xfrm>
            <a:off x="4267200" y="4572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15" name="Line 42"/>
          <p:cNvSpPr>
            <a:spLocks noChangeShapeType="1"/>
          </p:cNvSpPr>
          <p:nvPr/>
        </p:nvSpPr>
        <p:spPr bwMode="auto">
          <a:xfrm flipH="1">
            <a:off x="52578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16" name="Line 43"/>
          <p:cNvSpPr>
            <a:spLocks noChangeShapeType="1"/>
          </p:cNvSpPr>
          <p:nvPr/>
        </p:nvSpPr>
        <p:spPr bwMode="auto">
          <a:xfrm>
            <a:off x="4800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17" name="Line 44"/>
          <p:cNvSpPr>
            <a:spLocks noChangeShapeType="1"/>
          </p:cNvSpPr>
          <p:nvPr/>
        </p:nvSpPr>
        <p:spPr bwMode="auto">
          <a:xfrm flipH="1">
            <a:off x="3733800" y="4724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18" name="Line 45"/>
          <p:cNvSpPr>
            <a:spLocks noChangeShapeType="1"/>
          </p:cNvSpPr>
          <p:nvPr/>
        </p:nvSpPr>
        <p:spPr bwMode="auto">
          <a:xfrm flipV="1">
            <a:off x="2895600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19" name="Line 46"/>
          <p:cNvSpPr>
            <a:spLocks noChangeShapeType="1"/>
          </p:cNvSpPr>
          <p:nvPr/>
        </p:nvSpPr>
        <p:spPr bwMode="auto">
          <a:xfrm>
            <a:off x="3810000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20" name="Line 47"/>
          <p:cNvSpPr>
            <a:spLocks noChangeShapeType="1"/>
          </p:cNvSpPr>
          <p:nvPr/>
        </p:nvSpPr>
        <p:spPr bwMode="auto">
          <a:xfrm flipH="1">
            <a:off x="4800600" y="4724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21" name="Line 48"/>
          <p:cNvSpPr>
            <a:spLocks noChangeShapeType="1"/>
          </p:cNvSpPr>
          <p:nvPr/>
        </p:nvSpPr>
        <p:spPr bwMode="auto">
          <a:xfrm>
            <a:off x="59436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22" name="Line 49"/>
          <p:cNvSpPr>
            <a:spLocks noChangeShapeType="1"/>
          </p:cNvSpPr>
          <p:nvPr/>
        </p:nvSpPr>
        <p:spPr bwMode="auto">
          <a:xfrm flipH="1">
            <a:off x="6781800" y="3962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23" name="Line 50"/>
          <p:cNvSpPr>
            <a:spLocks noChangeShapeType="1"/>
          </p:cNvSpPr>
          <p:nvPr/>
        </p:nvSpPr>
        <p:spPr bwMode="auto">
          <a:xfrm>
            <a:off x="59436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24" name="Line 51"/>
          <p:cNvSpPr>
            <a:spLocks noChangeShapeType="1"/>
          </p:cNvSpPr>
          <p:nvPr/>
        </p:nvSpPr>
        <p:spPr bwMode="auto">
          <a:xfrm>
            <a:off x="5334000" y="472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25" name="Line 52"/>
          <p:cNvSpPr>
            <a:spLocks noChangeShapeType="1"/>
          </p:cNvSpPr>
          <p:nvPr/>
        </p:nvSpPr>
        <p:spPr bwMode="auto">
          <a:xfrm>
            <a:off x="4191000" y="472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26" name="Line 53"/>
          <p:cNvSpPr>
            <a:spLocks noChangeShapeType="1"/>
          </p:cNvSpPr>
          <p:nvPr/>
        </p:nvSpPr>
        <p:spPr bwMode="auto">
          <a:xfrm flipV="1">
            <a:off x="4419600" y="5486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27" name="Line 54"/>
          <p:cNvSpPr>
            <a:spLocks noChangeShapeType="1"/>
          </p:cNvSpPr>
          <p:nvPr/>
        </p:nvSpPr>
        <p:spPr bwMode="auto">
          <a:xfrm flipV="1">
            <a:off x="4495800" y="5867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28" name="Line 55"/>
          <p:cNvSpPr>
            <a:spLocks noChangeShapeType="1"/>
          </p:cNvSpPr>
          <p:nvPr/>
        </p:nvSpPr>
        <p:spPr bwMode="auto">
          <a:xfrm>
            <a:off x="4876800" y="5410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29" name="Line 56"/>
          <p:cNvSpPr>
            <a:spLocks noChangeShapeType="1"/>
          </p:cNvSpPr>
          <p:nvPr/>
        </p:nvSpPr>
        <p:spPr bwMode="auto">
          <a:xfrm flipH="1">
            <a:off x="56388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30" name="Line 57"/>
          <p:cNvSpPr>
            <a:spLocks noChangeShapeType="1"/>
          </p:cNvSpPr>
          <p:nvPr/>
        </p:nvSpPr>
        <p:spPr bwMode="auto">
          <a:xfrm flipH="1">
            <a:off x="6172200" y="4495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31" name="Line 58"/>
          <p:cNvSpPr>
            <a:spLocks noChangeShapeType="1"/>
          </p:cNvSpPr>
          <p:nvPr/>
        </p:nvSpPr>
        <p:spPr bwMode="auto">
          <a:xfrm>
            <a:off x="67818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32" name="Line 59"/>
          <p:cNvSpPr>
            <a:spLocks noChangeShapeType="1"/>
          </p:cNvSpPr>
          <p:nvPr/>
        </p:nvSpPr>
        <p:spPr bwMode="auto">
          <a:xfrm>
            <a:off x="6172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33" name="Line 60"/>
          <p:cNvSpPr>
            <a:spLocks noChangeShapeType="1"/>
          </p:cNvSpPr>
          <p:nvPr/>
        </p:nvSpPr>
        <p:spPr bwMode="auto">
          <a:xfrm flipH="1">
            <a:off x="67818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34" name="Line 61"/>
          <p:cNvSpPr>
            <a:spLocks noChangeShapeType="1"/>
          </p:cNvSpPr>
          <p:nvPr/>
        </p:nvSpPr>
        <p:spPr bwMode="auto">
          <a:xfrm>
            <a:off x="7696200" y="3962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35" name="Line 62"/>
          <p:cNvSpPr>
            <a:spLocks noChangeShapeType="1"/>
          </p:cNvSpPr>
          <p:nvPr/>
        </p:nvSpPr>
        <p:spPr bwMode="auto">
          <a:xfrm flipH="1">
            <a:off x="8229600" y="45720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36" name="Line 63"/>
          <p:cNvSpPr>
            <a:spLocks noChangeShapeType="1"/>
          </p:cNvSpPr>
          <p:nvPr/>
        </p:nvSpPr>
        <p:spPr bwMode="auto">
          <a:xfrm>
            <a:off x="7543800" y="5029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37" name="Line 64"/>
          <p:cNvSpPr>
            <a:spLocks noChangeShapeType="1"/>
          </p:cNvSpPr>
          <p:nvPr/>
        </p:nvSpPr>
        <p:spPr bwMode="auto">
          <a:xfrm>
            <a:off x="68580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38" name="Line 65"/>
          <p:cNvSpPr>
            <a:spLocks noChangeShapeType="1"/>
          </p:cNvSpPr>
          <p:nvPr/>
        </p:nvSpPr>
        <p:spPr bwMode="auto">
          <a:xfrm flipV="1">
            <a:off x="7620000" y="556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39" name="Line 66"/>
          <p:cNvSpPr>
            <a:spLocks noChangeShapeType="1"/>
          </p:cNvSpPr>
          <p:nvPr/>
        </p:nvSpPr>
        <p:spPr bwMode="auto">
          <a:xfrm>
            <a:off x="6629400" y="4495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40" name="Line 67"/>
          <p:cNvSpPr>
            <a:spLocks noChangeShapeType="1"/>
          </p:cNvSpPr>
          <p:nvPr/>
        </p:nvSpPr>
        <p:spPr bwMode="auto">
          <a:xfrm>
            <a:off x="34290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741" name="Line 68"/>
          <p:cNvSpPr>
            <a:spLocks noChangeShapeType="1"/>
          </p:cNvSpPr>
          <p:nvPr/>
        </p:nvSpPr>
        <p:spPr bwMode="auto">
          <a:xfrm>
            <a:off x="990600" y="3886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8742" name="Text Box 70"/>
          <p:cNvSpPr txBox="1">
            <a:spLocks noChangeArrowheads="1"/>
          </p:cNvSpPr>
          <p:nvPr/>
        </p:nvSpPr>
        <p:spPr bwMode="auto">
          <a:xfrm>
            <a:off x="762000" y="990600"/>
            <a:ext cx="6853238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However, the independent set may </a:t>
            </a:r>
          </a:p>
          <a:p>
            <a:r>
              <a:rPr lang="en-US" altLang="en-US" u="sng"/>
              <a:t>not</a:t>
            </a:r>
            <a:r>
              <a:rPr lang="en-US" altLang="en-US"/>
              <a:t> be maximal:</a:t>
            </a:r>
          </a:p>
        </p:txBody>
      </p:sp>
      <p:sp>
        <p:nvSpPr>
          <p:cNvPr id="28743" name="Text Box 72"/>
          <p:cNvSpPr txBox="1">
            <a:spLocks noChangeArrowheads="1"/>
          </p:cNvSpPr>
          <p:nvPr/>
        </p:nvSpPr>
        <p:spPr bwMode="auto">
          <a:xfrm>
            <a:off x="2057400" y="2895600"/>
            <a:ext cx="62547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New Independent set (Maximal)</a:t>
            </a:r>
          </a:p>
        </p:txBody>
      </p:sp>
      <p:sp>
        <p:nvSpPr>
          <p:cNvPr id="72" name="Oval 19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2C1FCDCB-7D7A-4CAD-AF2E-CB986309D893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677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Vertex Coloring is reduced to MIS</a:t>
            </a:r>
          </a:p>
        </p:txBody>
      </p:sp>
      <p:sp>
        <p:nvSpPr>
          <p:cNvPr id="29700" name="Text Box 76"/>
          <p:cNvSpPr txBox="1">
            <a:spLocks noChangeArrowheads="1"/>
          </p:cNvSpPr>
          <p:nvPr/>
        </p:nvSpPr>
        <p:spPr bwMode="auto">
          <a:xfrm>
            <a:off x="152400" y="1066800"/>
            <a:ext cx="551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Consider an uncolored graph</a:t>
            </a:r>
          </a:p>
        </p:txBody>
      </p:sp>
      <p:graphicFrame>
        <p:nvGraphicFramePr>
          <p:cNvPr id="29701" name="Object 77"/>
          <p:cNvGraphicFramePr>
            <a:graphicFrameLocks noChangeAspect="1"/>
          </p:cNvGraphicFramePr>
          <p:nvPr/>
        </p:nvGraphicFramePr>
        <p:xfrm>
          <a:off x="5730875" y="1117600"/>
          <a:ext cx="5064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1" name="Equation" r:id="rId3" imgW="164814" imgH="177492" progId="Equation.3">
                  <p:embed/>
                </p:oleObj>
              </mc:Choice>
              <mc:Fallback>
                <p:oleObj name="Equation" r:id="rId3" imgW="164814" imgH="177492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875" y="1117600"/>
                        <a:ext cx="50641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78"/>
          <p:cNvSpPr txBox="1">
            <a:spLocks noChangeArrowheads="1"/>
          </p:cNvSpPr>
          <p:nvPr/>
        </p:nvSpPr>
        <p:spPr bwMode="auto">
          <a:xfrm>
            <a:off x="914400" y="3505200"/>
            <a:ext cx="1624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66"/>
                </a:solidFill>
              </a:rPr>
              <a:t>Repeat:</a:t>
            </a:r>
          </a:p>
        </p:txBody>
      </p:sp>
      <p:sp>
        <p:nvSpPr>
          <p:cNvPr id="29703" name="Text Box 81"/>
          <p:cNvSpPr txBox="1">
            <a:spLocks noChangeArrowheads="1"/>
          </p:cNvSpPr>
          <p:nvPr/>
        </p:nvSpPr>
        <p:spPr bwMode="auto">
          <a:xfrm>
            <a:off x="152400" y="22860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FF"/>
                </a:solidFill>
              </a:rPr>
              <a:t>Coloring algorithm for      using MIS:</a:t>
            </a:r>
          </a:p>
        </p:txBody>
      </p:sp>
      <p:graphicFrame>
        <p:nvGraphicFramePr>
          <p:cNvPr id="29704" name="Object 82"/>
          <p:cNvGraphicFramePr>
            <a:graphicFrameLocks noChangeAspect="1"/>
          </p:cNvGraphicFramePr>
          <p:nvPr/>
        </p:nvGraphicFramePr>
        <p:xfrm>
          <a:off x="828675" y="2949575"/>
          <a:ext cx="16002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2" name="Equation" r:id="rId5" imgW="457200" imgH="190500" progId="Equation.3">
                  <p:embed/>
                </p:oleObj>
              </mc:Choice>
              <mc:Fallback>
                <p:oleObj name="Equation" r:id="rId5" imgW="457200" imgH="190500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5" y="2949575"/>
                        <a:ext cx="16002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Text Box 84"/>
          <p:cNvSpPr txBox="1">
            <a:spLocks noChangeArrowheads="1"/>
          </p:cNvSpPr>
          <p:nvPr/>
        </p:nvSpPr>
        <p:spPr bwMode="auto">
          <a:xfrm>
            <a:off x="1508125" y="3987800"/>
            <a:ext cx="6813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Find a MIS in the uncolored nodes;</a:t>
            </a:r>
          </a:p>
        </p:txBody>
      </p:sp>
      <p:sp>
        <p:nvSpPr>
          <p:cNvPr id="29706" name="Text Box 86"/>
          <p:cNvSpPr txBox="1">
            <a:spLocks noChangeArrowheads="1"/>
          </p:cNvSpPr>
          <p:nvPr/>
        </p:nvSpPr>
        <p:spPr bwMode="auto">
          <a:xfrm>
            <a:off x="1447800" y="4495800"/>
            <a:ext cx="7069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Assign color     to each node in MIS;</a:t>
            </a:r>
          </a:p>
        </p:txBody>
      </p:sp>
      <p:graphicFrame>
        <p:nvGraphicFramePr>
          <p:cNvPr id="29707" name="Object 87"/>
          <p:cNvGraphicFramePr>
            <a:graphicFrameLocks noChangeAspect="1"/>
          </p:cNvGraphicFramePr>
          <p:nvPr/>
        </p:nvGraphicFramePr>
        <p:xfrm>
          <a:off x="3962400" y="45720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3" name="Equation" r:id="rId7" imgW="126835" imgH="152202" progId="Equation.3">
                  <p:embed/>
                </p:oleObj>
              </mc:Choice>
              <mc:Fallback>
                <p:oleObj name="Equation" r:id="rId7" imgW="126835" imgH="152202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5720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8" name="Text Box 88"/>
          <p:cNvSpPr txBox="1">
            <a:spLocks noChangeArrowheads="1"/>
          </p:cNvSpPr>
          <p:nvPr/>
        </p:nvSpPr>
        <p:spPr bwMode="auto">
          <a:xfrm>
            <a:off x="838200" y="5486400"/>
            <a:ext cx="53800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66"/>
                </a:solidFill>
              </a:rPr>
              <a:t>Until every node is colored;</a:t>
            </a:r>
          </a:p>
        </p:txBody>
      </p:sp>
      <p:graphicFrame>
        <p:nvGraphicFramePr>
          <p:cNvPr id="29709" name="Object 89"/>
          <p:cNvGraphicFramePr>
            <a:graphicFrameLocks noChangeAspect="1"/>
          </p:cNvGraphicFramePr>
          <p:nvPr/>
        </p:nvGraphicFramePr>
        <p:xfrm>
          <a:off x="1381125" y="5006975"/>
          <a:ext cx="244475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4" name="Equation" r:id="rId9" imgW="698500" imgH="190500" progId="Equation.3">
                  <p:embed/>
                </p:oleObj>
              </mc:Choice>
              <mc:Fallback>
                <p:oleObj name="Equation" r:id="rId9" imgW="698500" imgH="190500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5006975"/>
                        <a:ext cx="244475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90"/>
          <p:cNvGraphicFramePr>
            <a:graphicFrameLocks noChangeAspect="1"/>
          </p:cNvGraphicFramePr>
          <p:nvPr/>
        </p:nvGraphicFramePr>
        <p:xfrm>
          <a:off x="4556125" y="2235200"/>
          <a:ext cx="5064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Equation" r:id="rId11" imgW="164814" imgH="177492" progId="Equation.3">
                  <p:embed/>
                </p:oleObj>
              </mc:Choice>
              <mc:Fallback>
                <p:oleObj name="Equation" r:id="rId11" imgW="164814" imgH="177492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25" y="2235200"/>
                        <a:ext cx="50641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E3A3D8F6-612B-4215-B1A6-E351662194B5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Oval 2"/>
          <p:cNvSpPr>
            <a:spLocks noChangeArrowheads="1"/>
          </p:cNvSpPr>
          <p:nvPr/>
        </p:nvSpPr>
        <p:spPr bwMode="auto">
          <a:xfrm>
            <a:off x="838200" y="3581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24" name="Oval 3"/>
          <p:cNvSpPr>
            <a:spLocks noChangeArrowheads="1"/>
          </p:cNvSpPr>
          <p:nvPr/>
        </p:nvSpPr>
        <p:spPr bwMode="auto">
          <a:xfrm>
            <a:off x="17526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25" name="Oval 4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26" name="Oval 5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27" name="Oval 6"/>
          <p:cNvSpPr>
            <a:spLocks noChangeArrowheads="1"/>
          </p:cNvSpPr>
          <p:nvPr/>
        </p:nvSpPr>
        <p:spPr bwMode="auto">
          <a:xfrm>
            <a:off x="1295400" y="556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28" name="Oval 7"/>
          <p:cNvSpPr>
            <a:spLocks noChangeArrowheads="1"/>
          </p:cNvSpPr>
          <p:nvPr/>
        </p:nvSpPr>
        <p:spPr bwMode="auto">
          <a:xfrm>
            <a:off x="35052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29" name="Oval 8"/>
          <p:cNvSpPr>
            <a:spLocks noChangeArrowheads="1"/>
          </p:cNvSpPr>
          <p:nvPr/>
        </p:nvSpPr>
        <p:spPr bwMode="auto">
          <a:xfrm>
            <a:off x="25908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30" name="Oval 9"/>
          <p:cNvSpPr>
            <a:spLocks noChangeArrowheads="1"/>
          </p:cNvSpPr>
          <p:nvPr/>
        </p:nvSpPr>
        <p:spPr bwMode="auto">
          <a:xfrm>
            <a:off x="41910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31" name="Oval 10"/>
          <p:cNvSpPr>
            <a:spLocks noChangeArrowheads="1"/>
          </p:cNvSpPr>
          <p:nvPr/>
        </p:nvSpPr>
        <p:spPr bwMode="auto">
          <a:xfrm>
            <a:off x="990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32" name="Oval 11"/>
          <p:cNvSpPr>
            <a:spLocks noChangeArrowheads="1"/>
          </p:cNvSpPr>
          <p:nvPr/>
        </p:nvSpPr>
        <p:spPr bwMode="auto">
          <a:xfrm>
            <a:off x="2590800" y="594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33" name="Oval 12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34" name="Oval 13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35" name="Oval 14"/>
          <p:cNvSpPr>
            <a:spLocks noChangeArrowheads="1"/>
          </p:cNvSpPr>
          <p:nvPr/>
        </p:nvSpPr>
        <p:spPr bwMode="auto">
          <a:xfrm>
            <a:off x="5029200" y="4495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36" name="Oval 15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37" name="Oval 16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38" name="Oval 17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39" name="Oval 18"/>
          <p:cNvSpPr>
            <a:spLocks noChangeArrowheads="1"/>
          </p:cNvSpPr>
          <p:nvPr/>
        </p:nvSpPr>
        <p:spPr bwMode="auto">
          <a:xfrm>
            <a:off x="5410200" y="5715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40" name="Oval 19"/>
          <p:cNvSpPr>
            <a:spLocks noChangeArrowheads="1"/>
          </p:cNvSpPr>
          <p:nvPr/>
        </p:nvSpPr>
        <p:spPr bwMode="auto">
          <a:xfrm>
            <a:off x="64770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41" name="Oval 20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42" name="Oval 21"/>
          <p:cNvSpPr>
            <a:spLocks noChangeArrowheads="1"/>
          </p:cNvSpPr>
          <p:nvPr/>
        </p:nvSpPr>
        <p:spPr bwMode="auto">
          <a:xfrm>
            <a:off x="65532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43" name="Oval 22"/>
          <p:cNvSpPr>
            <a:spLocks noChangeArrowheads="1"/>
          </p:cNvSpPr>
          <p:nvPr/>
        </p:nvSpPr>
        <p:spPr bwMode="auto">
          <a:xfrm>
            <a:off x="7239000" y="4800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44" name="Oval 23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45" name="Oval 24"/>
          <p:cNvSpPr>
            <a:spLocks noChangeArrowheads="1"/>
          </p:cNvSpPr>
          <p:nvPr/>
        </p:nvSpPr>
        <p:spPr bwMode="auto">
          <a:xfrm>
            <a:off x="80010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46" name="Oval 25"/>
          <p:cNvSpPr>
            <a:spLocks noChangeArrowheads="1"/>
          </p:cNvSpPr>
          <p:nvPr/>
        </p:nvSpPr>
        <p:spPr bwMode="auto">
          <a:xfrm>
            <a:off x="7391400" y="6019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47" name="Oval 26"/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0748" name="Line 27"/>
          <p:cNvSpPr>
            <a:spLocks noChangeShapeType="1"/>
          </p:cNvSpPr>
          <p:nvPr/>
        </p:nvSpPr>
        <p:spPr bwMode="auto">
          <a:xfrm>
            <a:off x="1143000" y="3657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49" name="Line 28"/>
          <p:cNvSpPr>
            <a:spLocks noChangeShapeType="1"/>
          </p:cNvSpPr>
          <p:nvPr/>
        </p:nvSpPr>
        <p:spPr bwMode="auto">
          <a:xfrm flipV="1">
            <a:off x="12192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50" name="Line 29"/>
          <p:cNvSpPr>
            <a:spLocks noChangeShapeType="1"/>
          </p:cNvSpPr>
          <p:nvPr/>
        </p:nvSpPr>
        <p:spPr bwMode="auto">
          <a:xfrm>
            <a:off x="1981200" y="4114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51" name="Line 30"/>
          <p:cNvSpPr>
            <a:spLocks noChangeShapeType="1"/>
          </p:cNvSpPr>
          <p:nvPr/>
        </p:nvSpPr>
        <p:spPr bwMode="auto">
          <a:xfrm flipV="1">
            <a:off x="1524000" y="5029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52" name="Line 31"/>
          <p:cNvSpPr>
            <a:spLocks noChangeShapeType="1"/>
          </p:cNvSpPr>
          <p:nvPr/>
        </p:nvSpPr>
        <p:spPr bwMode="auto">
          <a:xfrm>
            <a:off x="11430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53" name="Line 32"/>
          <p:cNvSpPr>
            <a:spLocks noChangeShapeType="1"/>
          </p:cNvSpPr>
          <p:nvPr/>
        </p:nvSpPr>
        <p:spPr bwMode="auto">
          <a:xfrm flipV="1">
            <a:off x="2057400" y="3657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54" name="Line 33"/>
          <p:cNvSpPr>
            <a:spLocks noChangeShapeType="1"/>
          </p:cNvSpPr>
          <p:nvPr/>
        </p:nvSpPr>
        <p:spPr bwMode="auto">
          <a:xfrm flipH="1">
            <a:off x="31242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55" name="Line 34"/>
          <p:cNvSpPr>
            <a:spLocks noChangeShapeType="1"/>
          </p:cNvSpPr>
          <p:nvPr/>
        </p:nvSpPr>
        <p:spPr bwMode="auto">
          <a:xfrm>
            <a:off x="2209800" y="4953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56" name="Line 35"/>
          <p:cNvSpPr>
            <a:spLocks noChangeShapeType="1"/>
          </p:cNvSpPr>
          <p:nvPr/>
        </p:nvSpPr>
        <p:spPr bwMode="auto">
          <a:xfrm flipH="1">
            <a:off x="28194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57" name="Line 36"/>
          <p:cNvSpPr>
            <a:spLocks noChangeShapeType="1"/>
          </p:cNvSpPr>
          <p:nvPr/>
        </p:nvSpPr>
        <p:spPr bwMode="auto">
          <a:xfrm>
            <a:off x="3505200" y="3657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58" name="Line 37"/>
          <p:cNvSpPr>
            <a:spLocks noChangeShapeType="1"/>
          </p:cNvSpPr>
          <p:nvPr/>
        </p:nvSpPr>
        <p:spPr bwMode="auto">
          <a:xfrm>
            <a:off x="32004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59" name="Line 38"/>
          <p:cNvSpPr>
            <a:spLocks noChangeShapeType="1"/>
          </p:cNvSpPr>
          <p:nvPr/>
        </p:nvSpPr>
        <p:spPr bwMode="auto">
          <a:xfrm flipV="1">
            <a:off x="2895600" y="525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60" name="Line 39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61" name="Line 40"/>
          <p:cNvSpPr>
            <a:spLocks noChangeShapeType="1"/>
          </p:cNvSpPr>
          <p:nvPr/>
        </p:nvSpPr>
        <p:spPr bwMode="auto">
          <a:xfrm flipH="1">
            <a:off x="41910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62" name="Line 41"/>
          <p:cNvSpPr>
            <a:spLocks noChangeShapeType="1"/>
          </p:cNvSpPr>
          <p:nvPr/>
        </p:nvSpPr>
        <p:spPr bwMode="auto">
          <a:xfrm>
            <a:off x="4267200" y="4572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63" name="Line 42"/>
          <p:cNvSpPr>
            <a:spLocks noChangeShapeType="1"/>
          </p:cNvSpPr>
          <p:nvPr/>
        </p:nvSpPr>
        <p:spPr bwMode="auto">
          <a:xfrm flipH="1">
            <a:off x="52578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64" name="Line 43"/>
          <p:cNvSpPr>
            <a:spLocks noChangeShapeType="1"/>
          </p:cNvSpPr>
          <p:nvPr/>
        </p:nvSpPr>
        <p:spPr bwMode="auto">
          <a:xfrm>
            <a:off x="4800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65" name="Line 44"/>
          <p:cNvSpPr>
            <a:spLocks noChangeShapeType="1"/>
          </p:cNvSpPr>
          <p:nvPr/>
        </p:nvSpPr>
        <p:spPr bwMode="auto">
          <a:xfrm flipH="1">
            <a:off x="3733800" y="4724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66" name="Line 45"/>
          <p:cNvSpPr>
            <a:spLocks noChangeShapeType="1"/>
          </p:cNvSpPr>
          <p:nvPr/>
        </p:nvSpPr>
        <p:spPr bwMode="auto">
          <a:xfrm flipV="1">
            <a:off x="2895600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67" name="Line 46"/>
          <p:cNvSpPr>
            <a:spLocks noChangeShapeType="1"/>
          </p:cNvSpPr>
          <p:nvPr/>
        </p:nvSpPr>
        <p:spPr bwMode="auto">
          <a:xfrm>
            <a:off x="3810000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68" name="Line 47"/>
          <p:cNvSpPr>
            <a:spLocks noChangeShapeType="1"/>
          </p:cNvSpPr>
          <p:nvPr/>
        </p:nvSpPr>
        <p:spPr bwMode="auto">
          <a:xfrm flipH="1">
            <a:off x="4800600" y="4724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69" name="Line 48"/>
          <p:cNvSpPr>
            <a:spLocks noChangeShapeType="1"/>
          </p:cNvSpPr>
          <p:nvPr/>
        </p:nvSpPr>
        <p:spPr bwMode="auto">
          <a:xfrm>
            <a:off x="59436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70" name="Line 49"/>
          <p:cNvSpPr>
            <a:spLocks noChangeShapeType="1"/>
          </p:cNvSpPr>
          <p:nvPr/>
        </p:nvSpPr>
        <p:spPr bwMode="auto">
          <a:xfrm flipH="1">
            <a:off x="6781800" y="3962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71" name="Line 50"/>
          <p:cNvSpPr>
            <a:spLocks noChangeShapeType="1"/>
          </p:cNvSpPr>
          <p:nvPr/>
        </p:nvSpPr>
        <p:spPr bwMode="auto">
          <a:xfrm>
            <a:off x="59436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72" name="Line 51"/>
          <p:cNvSpPr>
            <a:spLocks noChangeShapeType="1"/>
          </p:cNvSpPr>
          <p:nvPr/>
        </p:nvSpPr>
        <p:spPr bwMode="auto">
          <a:xfrm>
            <a:off x="5334000" y="472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73" name="Line 52"/>
          <p:cNvSpPr>
            <a:spLocks noChangeShapeType="1"/>
          </p:cNvSpPr>
          <p:nvPr/>
        </p:nvSpPr>
        <p:spPr bwMode="auto">
          <a:xfrm>
            <a:off x="4191000" y="472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74" name="Line 53"/>
          <p:cNvSpPr>
            <a:spLocks noChangeShapeType="1"/>
          </p:cNvSpPr>
          <p:nvPr/>
        </p:nvSpPr>
        <p:spPr bwMode="auto">
          <a:xfrm flipV="1">
            <a:off x="4419600" y="5486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75" name="Line 54"/>
          <p:cNvSpPr>
            <a:spLocks noChangeShapeType="1"/>
          </p:cNvSpPr>
          <p:nvPr/>
        </p:nvSpPr>
        <p:spPr bwMode="auto">
          <a:xfrm flipV="1">
            <a:off x="4495800" y="5867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76" name="Line 55"/>
          <p:cNvSpPr>
            <a:spLocks noChangeShapeType="1"/>
          </p:cNvSpPr>
          <p:nvPr/>
        </p:nvSpPr>
        <p:spPr bwMode="auto">
          <a:xfrm>
            <a:off x="4876800" y="5410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77" name="Line 56"/>
          <p:cNvSpPr>
            <a:spLocks noChangeShapeType="1"/>
          </p:cNvSpPr>
          <p:nvPr/>
        </p:nvSpPr>
        <p:spPr bwMode="auto">
          <a:xfrm flipH="1">
            <a:off x="56388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78" name="Line 57"/>
          <p:cNvSpPr>
            <a:spLocks noChangeShapeType="1"/>
          </p:cNvSpPr>
          <p:nvPr/>
        </p:nvSpPr>
        <p:spPr bwMode="auto">
          <a:xfrm flipH="1">
            <a:off x="6172200" y="4495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79" name="Line 58"/>
          <p:cNvSpPr>
            <a:spLocks noChangeShapeType="1"/>
          </p:cNvSpPr>
          <p:nvPr/>
        </p:nvSpPr>
        <p:spPr bwMode="auto">
          <a:xfrm>
            <a:off x="67818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80" name="Line 59"/>
          <p:cNvSpPr>
            <a:spLocks noChangeShapeType="1"/>
          </p:cNvSpPr>
          <p:nvPr/>
        </p:nvSpPr>
        <p:spPr bwMode="auto">
          <a:xfrm>
            <a:off x="6172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81" name="Line 60"/>
          <p:cNvSpPr>
            <a:spLocks noChangeShapeType="1"/>
          </p:cNvSpPr>
          <p:nvPr/>
        </p:nvSpPr>
        <p:spPr bwMode="auto">
          <a:xfrm flipH="1">
            <a:off x="67818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82" name="Line 61"/>
          <p:cNvSpPr>
            <a:spLocks noChangeShapeType="1"/>
          </p:cNvSpPr>
          <p:nvPr/>
        </p:nvSpPr>
        <p:spPr bwMode="auto">
          <a:xfrm>
            <a:off x="7696200" y="3962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83" name="Line 62"/>
          <p:cNvSpPr>
            <a:spLocks noChangeShapeType="1"/>
          </p:cNvSpPr>
          <p:nvPr/>
        </p:nvSpPr>
        <p:spPr bwMode="auto">
          <a:xfrm flipH="1">
            <a:off x="8229600" y="45720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84" name="Line 63"/>
          <p:cNvSpPr>
            <a:spLocks noChangeShapeType="1"/>
          </p:cNvSpPr>
          <p:nvPr/>
        </p:nvSpPr>
        <p:spPr bwMode="auto">
          <a:xfrm>
            <a:off x="7543800" y="5029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85" name="Line 64"/>
          <p:cNvSpPr>
            <a:spLocks noChangeShapeType="1"/>
          </p:cNvSpPr>
          <p:nvPr/>
        </p:nvSpPr>
        <p:spPr bwMode="auto">
          <a:xfrm>
            <a:off x="68580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86" name="Line 65"/>
          <p:cNvSpPr>
            <a:spLocks noChangeShapeType="1"/>
          </p:cNvSpPr>
          <p:nvPr/>
        </p:nvSpPr>
        <p:spPr bwMode="auto">
          <a:xfrm flipV="1">
            <a:off x="7620000" y="556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87" name="Line 66"/>
          <p:cNvSpPr>
            <a:spLocks noChangeShapeType="1"/>
          </p:cNvSpPr>
          <p:nvPr/>
        </p:nvSpPr>
        <p:spPr bwMode="auto">
          <a:xfrm>
            <a:off x="6629400" y="4495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88" name="Line 67"/>
          <p:cNvSpPr>
            <a:spLocks noChangeShapeType="1"/>
          </p:cNvSpPr>
          <p:nvPr/>
        </p:nvSpPr>
        <p:spPr bwMode="auto">
          <a:xfrm>
            <a:off x="34290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89" name="Line 68"/>
          <p:cNvSpPr>
            <a:spLocks noChangeShapeType="1"/>
          </p:cNvSpPr>
          <p:nvPr/>
        </p:nvSpPr>
        <p:spPr bwMode="auto">
          <a:xfrm>
            <a:off x="990600" y="3886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90" name="Text Box 69"/>
          <p:cNvSpPr txBox="1">
            <a:spLocks noChangeArrowheads="1"/>
          </p:cNvSpPr>
          <p:nvPr/>
        </p:nvSpPr>
        <p:spPr bwMode="auto">
          <a:xfrm>
            <a:off x="517525" y="558800"/>
            <a:ext cx="1874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Example:</a:t>
            </a:r>
          </a:p>
        </p:txBody>
      </p:sp>
      <p:sp>
        <p:nvSpPr>
          <p:cNvPr id="30791" name="Text Box 70"/>
          <p:cNvSpPr txBox="1">
            <a:spLocks noChangeArrowheads="1"/>
          </p:cNvSpPr>
          <p:nvPr/>
        </p:nvSpPr>
        <p:spPr bwMode="auto">
          <a:xfrm>
            <a:off x="1355725" y="1625600"/>
            <a:ext cx="6145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initially, all nodes are uncolored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AF5679F1-0574-41B2-BB46-60A414FA09EB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25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6973888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66"/>
                </a:solidFill>
              </a:rPr>
              <a:t>Iteration 1:</a:t>
            </a:r>
            <a:r>
              <a:rPr lang="en-US" altLang="en-US"/>
              <a:t> </a:t>
            </a:r>
          </a:p>
          <a:p>
            <a:r>
              <a:rPr lang="en-US" altLang="en-US"/>
              <a:t>Find a MIS of the uncolored nodes </a:t>
            </a:r>
          </a:p>
          <a:p>
            <a:r>
              <a:rPr lang="en-US" altLang="en-US"/>
              <a:t>and give to the nodes color</a:t>
            </a:r>
          </a:p>
        </p:txBody>
      </p:sp>
      <p:sp>
        <p:nvSpPr>
          <p:cNvPr id="31748" name="Oval 3"/>
          <p:cNvSpPr>
            <a:spLocks noChangeArrowheads="1"/>
          </p:cNvSpPr>
          <p:nvPr/>
        </p:nvSpPr>
        <p:spPr bwMode="auto">
          <a:xfrm>
            <a:off x="838200" y="3581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49" name="Oval 4"/>
          <p:cNvSpPr>
            <a:spLocks noChangeArrowheads="1"/>
          </p:cNvSpPr>
          <p:nvPr/>
        </p:nvSpPr>
        <p:spPr bwMode="auto">
          <a:xfrm>
            <a:off x="17526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50" name="Oval 5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51" name="Oval 6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52" name="Oval 7"/>
          <p:cNvSpPr>
            <a:spLocks noChangeArrowheads="1"/>
          </p:cNvSpPr>
          <p:nvPr/>
        </p:nvSpPr>
        <p:spPr bwMode="auto">
          <a:xfrm>
            <a:off x="1295400" y="556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53" name="Oval 8"/>
          <p:cNvSpPr>
            <a:spLocks noChangeArrowheads="1"/>
          </p:cNvSpPr>
          <p:nvPr/>
        </p:nvSpPr>
        <p:spPr bwMode="auto">
          <a:xfrm>
            <a:off x="3505200" y="5105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54" name="Oval 9"/>
          <p:cNvSpPr>
            <a:spLocks noChangeArrowheads="1"/>
          </p:cNvSpPr>
          <p:nvPr/>
        </p:nvSpPr>
        <p:spPr bwMode="auto">
          <a:xfrm>
            <a:off x="25908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55" name="Oval 10"/>
          <p:cNvSpPr>
            <a:spLocks noChangeArrowheads="1"/>
          </p:cNvSpPr>
          <p:nvPr/>
        </p:nvSpPr>
        <p:spPr bwMode="auto">
          <a:xfrm>
            <a:off x="41910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56" name="Oval 11"/>
          <p:cNvSpPr>
            <a:spLocks noChangeArrowheads="1"/>
          </p:cNvSpPr>
          <p:nvPr/>
        </p:nvSpPr>
        <p:spPr bwMode="auto">
          <a:xfrm>
            <a:off x="990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57" name="Oval 12"/>
          <p:cNvSpPr>
            <a:spLocks noChangeArrowheads="1"/>
          </p:cNvSpPr>
          <p:nvPr/>
        </p:nvSpPr>
        <p:spPr bwMode="auto">
          <a:xfrm>
            <a:off x="2590800" y="594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58" name="Oval 13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59" name="Oval 14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60" name="Oval 15"/>
          <p:cNvSpPr>
            <a:spLocks noChangeArrowheads="1"/>
          </p:cNvSpPr>
          <p:nvPr/>
        </p:nvSpPr>
        <p:spPr bwMode="auto">
          <a:xfrm>
            <a:off x="5029200" y="44958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61" name="Oval 16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62" name="Oval 17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63" name="Oval 18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64" name="Oval 19"/>
          <p:cNvSpPr>
            <a:spLocks noChangeArrowheads="1"/>
          </p:cNvSpPr>
          <p:nvPr/>
        </p:nvSpPr>
        <p:spPr bwMode="auto">
          <a:xfrm>
            <a:off x="5410200" y="57150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65" name="Oval 20"/>
          <p:cNvSpPr>
            <a:spLocks noChangeArrowheads="1"/>
          </p:cNvSpPr>
          <p:nvPr/>
        </p:nvSpPr>
        <p:spPr bwMode="auto">
          <a:xfrm>
            <a:off x="6477000" y="41910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66" name="Oval 21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67" name="Oval 22"/>
          <p:cNvSpPr>
            <a:spLocks noChangeArrowheads="1"/>
          </p:cNvSpPr>
          <p:nvPr/>
        </p:nvSpPr>
        <p:spPr bwMode="auto">
          <a:xfrm>
            <a:off x="65532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68" name="Oval 23"/>
          <p:cNvSpPr>
            <a:spLocks noChangeArrowheads="1"/>
          </p:cNvSpPr>
          <p:nvPr/>
        </p:nvSpPr>
        <p:spPr bwMode="auto">
          <a:xfrm>
            <a:off x="7239000" y="4800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69" name="Oval 24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70" name="Oval 25"/>
          <p:cNvSpPr>
            <a:spLocks noChangeArrowheads="1"/>
          </p:cNvSpPr>
          <p:nvPr/>
        </p:nvSpPr>
        <p:spPr bwMode="auto">
          <a:xfrm>
            <a:off x="80010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71" name="Oval 26"/>
          <p:cNvSpPr>
            <a:spLocks noChangeArrowheads="1"/>
          </p:cNvSpPr>
          <p:nvPr/>
        </p:nvSpPr>
        <p:spPr bwMode="auto">
          <a:xfrm>
            <a:off x="7391400" y="60198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72" name="Oval 27"/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1773" name="Line 28"/>
          <p:cNvSpPr>
            <a:spLocks noChangeShapeType="1"/>
          </p:cNvSpPr>
          <p:nvPr/>
        </p:nvSpPr>
        <p:spPr bwMode="auto">
          <a:xfrm>
            <a:off x="1143000" y="3657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74" name="Line 29"/>
          <p:cNvSpPr>
            <a:spLocks noChangeShapeType="1"/>
          </p:cNvSpPr>
          <p:nvPr/>
        </p:nvSpPr>
        <p:spPr bwMode="auto">
          <a:xfrm flipV="1">
            <a:off x="12192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75" name="Line 30"/>
          <p:cNvSpPr>
            <a:spLocks noChangeShapeType="1"/>
          </p:cNvSpPr>
          <p:nvPr/>
        </p:nvSpPr>
        <p:spPr bwMode="auto">
          <a:xfrm>
            <a:off x="1981200" y="4114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76" name="Line 31"/>
          <p:cNvSpPr>
            <a:spLocks noChangeShapeType="1"/>
          </p:cNvSpPr>
          <p:nvPr/>
        </p:nvSpPr>
        <p:spPr bwMode="auto">
          <a:xfrm flipV="1">
            <a:off x="1524000" y="5029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77" name="Line 32"/>
          <p:cNvSpPr>
            <a:spLocks noChangeShapeType="1"/>
          </p:cNvSpPr>
          <p:nvPr/>
        </p:nvSpPr>
        <p:spPr bwMode="auto">
          <a:xfrm>
            <a:off x="11430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78" name="Line 33"/>
          <p:cNvSpPr>
            <a:spLocks noChangeShapeType="1"/>
          </p:cNvSpPr>
          <p:nvPr/>
        </p:nvSpPr>
        <p:spPr bwMode="auto">
          <a:xfrm flipV="1">
            <a:off x="2057400" y="3657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79" name="Line 34"/>
          <p:cNvSpPr>
            <a:spLocks noChangeShapeType="1"/>
          </p:cNvSpPr>
          <p:nvPr/>
        </p:nvSpPr>
        <p:spPr bwMode="auto">
          <a:xfrm flipH="1">
            <a:off x="31242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80" name="Line 35"/>
          <p:cNvSpPr>
            <a:spLocks noChangeShapeType="1"/>
          </p:cNvSpPr>
          <p:nvPr/>
        </p:nvSpPr>
        <p:spPr bwMode="auto">
          <a:xfrm>
            <a:off x="2209800" y="4953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81" name="Line 36"/>
          <p:cNvSpPr>
            <a:spLocks noChangeShapeType="1"/>
          </p:cNvSpPr>
          <p:nvPr/>
        </p:nvSpPr>
        <p:spPr bwMode="auto">
          <a:xfrm flipH="1">
            <a:off x="28194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82" name="Line 37"/>
          <p:cNvSpPr>
            <a:spLocks noChangeShapeType="1"/>
          </p:cNvSpPr>
          <p:nvPr/>
        </p:nvSpPr>
        <p:spPr bwMode="auto">
          <a:xfrm>
            <a:off x="3505200" y="3657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83" name="Line 38"/>
          <p:cNvSpPr>
            <a:spLocks noChangeShapeType="1"/>
          </p:cNvSpPr>
          <p:nvPr/>
        </p:nvSpPr>
        <p:spPr bwMode="auto">
          <a:xfrm>
            <a:off x="32004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84" name="Line 39"/>
          <p:cNvSpPr>
            <a:spLocks noChangeShapeType="1"/>
          </p:cNvSpPr>
          <p:nvPr/>
        </p:nvSpPr>
        <p:spPr bwMode="auto">
          <a:xfrm flipV="1">
            <a:off x="2895600" y="525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85" name="Line 40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86" name="Line 41"/>
          <p:cNvSpPr>
            <a:spLocks noChangeShapeType="1"/>
          </p:cNvSpPr>
          <p:nvPr/>
        </p:nvSpPr>
        <p:spPr bwMode="auto">
          <a:xfrm flipH="1">
            <a:off x="41910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87" name="Line 42"/>
          <p:cNvSpPr>
            <a:spLocks noChangeShapeType="1"/>
          </p:cNvSpPr>
          <p:nvPr/>
        </p:nvSpPr>
        <p:spPr bwMode="auto">
          <a:xfrm>
            <a:off x="4267200" y="4572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88" name="Line 43"/>
          <p:cNvSpPr>
            <a:spLocks noChangeShapeType="1"/>
          </p:cNvSpPr>
          <p:nvPr/>
        </p:nvSpPr>
        <p:spPr bwMode="auto">
          <a:xfrm flipH="1">
            <a:off x="52578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89" name="Line 44"/>
          <p:cNvSpPr>
            <a:spLocks noChangeShapeType="1"/>
          </p:cNvSpPr>
          <p:nvPr/>
        </p:nvSpPr>
        <p:spPr bwMode="auto">
          <a:xfrm>
            <a:off x="4800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90" name="Line 45"/>
          <p:cNvSpPr>
            <a:spLocks noChangeShapeType="1"/>
          </p:cNvSpPr>
          <p:nvPr/>
        </p:nvSpPr>
        <p:spPr bwMode="auto">
          <a:xfrm flipH="1">
            <a:off x="3733800" y="4724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91" name="Line 46"/>
          <p:cNvSpPr>
            <a:spLocks noChangeShapeType="1"/>
          </p:cNvSpPr>
          <p:nvPr/>
        </p:nvSpPr>
        <p:spPr bwMode="auto">
          <a:xfrm flipV="1">
            <a:off x="2895600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92" name="Line 47"/>
          <p:cNvSpPr>
            <a:spLocks noChangeShapeType="1"/>
          </p:cNvSpPr>
          <p:nvPr/>
        </p:nvSpPr>
        <p:spPr bwMode="auto">
          <a:xfrm>
            <a:off x="3810000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93" name="Line 48"/>
          <p:cNvSpPr>
            <a:spLocks noChangeShapeType="1"/>
          </p:cNvSpPr>
          <p:nvPr/>
        </p:nvSpPr>
        <p:spPr bwMode="auto">
          <a:xfrm flipH="1">
            <a:off x="4800600" y="4724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94" name="Line 49"/>
          <p:cNvSpPr>
            <a:spLocks noChangeShapeType="1"/>
          </p:cNvSpPr>
          <p:nvPr/>
        </p:nvSpPr>
        <p:spPr bwMode="auto">
          <a:xfrm>
            <a:off x="59436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95" name="Line 50"/>
          <p:cNvSpPr>
            <a:spLocks noChangeShapeType="1"/>
          </p:cNvSpPr>
          <p:nvPr/>
        </p:nvSpPr>
        <p:spPr bwMode="auto">
          <a:xfrm flipH="1">
            <a:off x="6781800" y="3962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96" name="Line 51"/>
          <p:cNvSpPr>
            <a:spLocks noChangeShapeType="1"/>
          </p:cNvSpPr>
          <p:nvPr/>
        </p:nvSpPr>
        <p:spPr bwMode="auto">
          <a:xfrm>
            <a:off x="59436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97" name="Line 52"/>
          <p:cNvSpPr>
            <a:spLocks noChangeShapeType="1"/>
          </p:cNvSpPr>
          <p:nvPr/>
        </p:nvSpPr>
        <p:spPr bwMode="auto">
          <a:xfrm>
            <a:off x="5334000" y="472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98" name="Line 53"/>
          <p:cNvSpPr>
            <a:spLocks noChangeShapeType="1"/>
          </p:cNvSpPr>
          <p:nvPr/>
        </p:nvSpPr>
        <p:spPr bwMode="auto">
          <a:xfrm>
            <a:off x="4191000" y="472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799" name="Line 54"/>
          <p:cNvSpPr>
            <a:spLocks noChangeShapeType="1"/>
          </p:cNvSpPr>
          <p:nvPr/>
        </p:nvSpPr>
        <p:spPr bwMode="auto">
          <a:xfrm flipV="1">
            <a:off x="4419600" y="5486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800" name="Line 55"/>
          <p:cNvSpPr>
            <a:spLocks noChangeShapeType="1"/>
          </p:cNvSpPr>
          <p:nvPr/>
        </p:nvSpPr>
        <p:spPr bwMode="auto">
          <a:xfrm flipV="1">
            <a:off x="4495800" y="5867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801" name="Line 56"/>
          <p:cNvSpPr>
            <a:spLocks noChangeShapeType="1"/>
          </p:cNvSpPr>
          <p:nvPr/>
        </p:nvSpPr>
        <p:spPr bwMode="auto">
          <a:xfrm>
            <a:off x="4876800" y="5410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802" name="Line 57"/>
          <p:cNvSpPr>
            <a:spLocks noChangeShapeType="1"/>
          </p:cNvSpPr>
          <p:nvPr/>
        </p:nvSpPr>
        <p:spPr bwMode="auto">
          <a:xfrm flipH="1">
            <a:off x="56388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803" name="Line 58"/>
          <p:cNvSpPr>
            <a:spLocks noChangeShapeType="1"/>
          </p:cNvSpPr>
          <p:nvPr/>
        </p:nvSpPr>
        <p:spPr bwMode="auto">
          <a:xfrm flipH="1">
            <a:off x="6172200" y="4495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804" name="Line 59"/>
          <p:cNvSpPr>
            <a:spLocks noChangeShapeType="1"/>
          </p:cNvSpPr>
          <p:nvPr/>
        </p:nvSpPr>
        <p:spPr bwMode="auto">
          <a:xfrm>
            <a:off x="67818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805" name="Line 60"/>
          <p:cNvSpPr>
            <a:spLocks noChangeShapeType="1"/>
          </p:cNvSpPr>
          <p:nvPr/>
        </p:nvSpPr>
        <p:spPr bwMode="auto">
          <a:xfrm>
            <a:off x="6172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806" name="Line 61"/>
          <p:cNvSpPr>
            <a:spLocks noChangeShapeType="1"/>
          </p:cNvSpPr>
          <p:nvPr/>
        </p:nvSpPr>
        <p:spPr bwMode="auto">
          <a:xfrm flipH="1">
            <a:off x="67818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807" name="Line 62"/>
          <p:cNvSpPr>
            <a:spLocks noChangeShapeType="1"/>
          </p:cNvSpPr>
          <p:nvPr/>
        </p:nvSpPr>
        <p:spPr bwMode="auto">
          <a:xfrm>
            <a:off x="7696200" y="3962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808" name="Line 63"/>
          <p:cNvSpPr>
            <a:spLocks noChangeShapeType="1"/>
          </p:cNvSpPr>
          <p:nvPr/>
        </p:nvSpPr>
        <p:spPr bwMode="auto">
          <a:xfrm flipH="1">
            <a:off x="8229600" y="45720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809" name="Line 64"/>
          <p:cNvSpPr>
            <a:spLocks noChangeShapeType="1"/>
          </p:cNvSpPr>
          <p:nvPr/>
        </p:nvSpPr>
        <p:spPr bwMode="auto">
          <a:xfrm>
            <a:off x="7543800" y="5029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810" name="Line 65"/>
          <p:cNvSpPr>
            <a:spLocks noChangeShapeType="1"/>
          </p:cNvSpPr>
          <p:nvPr/>
        </p:nvSpPr>
        <p:spPr bwMode="auto">
          <a:xfrm>
            <a:off x="68580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811" name="Line 66"/>
          <p:cNvSpPr>
            <a:spLocks noChangeShapeType="1"/>
          </p:cNvSpPr>
          <p:nvPr/>
        </p:nvSpPr>
        <p:spPr bwMode="auto">
          <a:xfrm flipV="1">
            <a:off x="7620000" y="556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812" name="Line 67"/>
          <p:cNvSpPr>
            <a:spLocks noChangeShapeType="1"/>
          </p:cNvSpPr>
          <p:nvPr/>
        </p:nvSpPr>
        <p:spPr bwMode="auto">
          <a:xfrm>
            <a:off x="6629400" y="4495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1813" name="Line 68"/>
          <p:cNvSpPr>
            <a:spLocks noChangeShapeType="1"/>
          </p:cNvSpPr>
          <p:nvPr/>
        </p:nvSpPr>
        <p:spPr bwMode="auto">
          <a:xfrm>
            <a:off x="34290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814" name="Line 69"/>
          <p:cNvSpPr>
            <a:spLocks noChangeShapeType="1"/>
          </p:cNvSpPr>
          <p:nvPr/>
        </p:nvSpPr>
        <p:spPr bwMode="auto">
          <a:xfrm>
            <a:off x="990600" y="3886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31815" name="Object 70"/>
          <p:cNvGraphicFramePr>
            <a:graphicFrameLocks noChangeAspect="1"/>
          </p:cNvGraphicFramePr>
          <p:nvPr/>
        </p:nvGraphicFramePr>
        <p:xfrm>
          <a:off x="914400" y="3581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4" name="Equation" r:id="rId3" imgW="101468" imgH="164885" progId="Equation.3">
                  <p:embed/>
                </p:oleObj>
              </mc:Choice>
              <mc:Fallback>
                <p:oleObj name="Equation" r:id="rId3" imgW="101468" imgH="164885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16" name="Object 71"/>
          <p:cNvGraphicFramePr>
            <a:graphicFrameLocks noChangeAspect="1"/>
          </p:cNvGraphicFramePr>
          <p:nvPr/>
        </p:nvGraphicFramePr>
        <p:xfrm>
          <a:off x="4572000" y="37338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5" name="Equation" r:id="rId5" imgW="101468" imgH="164885" progId="Equation.3">
                  <p:embed/>
                </p:oleObj>
              </mc:Choice>
              <mc:Fallback>
                <p:oleObj name="Equation" r:id="rId5" imgW="101468" imgH="164885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38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17" name="Object 72"/>
          <p:cNvGraphicFramePr>
            <a:graphicFrameLocks noChangeAspect="1"/>
          </p:cNvGraphicFramePr>
          <p:nvPr/>
        </p:nvGraphicFramePr>
        <p:xfrm>
          <a:off x="2971800" y="4343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6" name="Equation" r:id="rId6" imgW="101468" imgH="164885" progId="Equation.3">
                  <p:embed/>
                </p:oleObj>
              </mc:Choice>
              <mc:Fallback>
                <p:oleObj name="Equation" r:id="rId6" imgW="101468" imgH="164885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343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18" name="Object 73"/>
          <p:cNvGraphicFramePr>
            <a:graphicFrameLocks noChangeAspect="1"/>
          </p:cNvGraphicFramePr>
          <p:nvPr/>
        </p:nvGraphicFramePr>
        <p:xfrm>
          <a:off x="1981200" y="4724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7" name="Equation" r:id="rId7" imgW="101468" imgH="164885" progId="Equation.3">
                  <p:embed/>
                </p:oleObj>
              </mc:Choice>
              <mc:Fallback>
                <p:oleObj name="Equation" r:id="rId7" imgW="101468" imgH="164885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724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19" name="Object 74"/>
          <p:cNvGraphicFramePr>
            <a:graphicFrameLocks noChangeAspect="1"/>
          </p:cNvGraphicFramePr>
          <p:nvPr/>
        </p:nvGraphicFramePr>
        <p:xfrm>
          <a:off x="3581400" y="5105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8" name="Equation" r:id="rId8" imgW="101468" imgH="164885" progId="Equation.3">
                  <p:embed/>
                </p:oleObj>
              </mc:Choice>
              <mc:Fallback>
                <p:oleObj name="Equation" r:id="rId8" imgW="101468" imgH="164885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05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20" name="Object 75"/>
          <p:cNvGraphicFramePr>
            <a:graphicFrameLocks noChangeAspect="1"/>
          </p:cNvGraphicFramePr>
          <p:nvPr/>
        </p:nvGraphicFramePr>
        <p:xfrm>
          <a:off x="5105400" y="44958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19" name="Equation" r:id="rId9" imgW="101468" imgH="164885" progId="Equation.3">
                  <p:embed/>
                </p:oleObj>
              </mc:Choice>
              <mc:Fallback>
                <p:oleObj name="Equation" r:id="rId9" imgW="101468" imgH="164885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958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21" name="Object 76"/>
          <p:cNvGraphicFramePr>
            <a:graphicFrameLocks noChangeAspect="1"/>
          </p:cNvGraphicFramePr>
          <p:nvPr/>
        </p:nvGraphicFramePr>
        <p:xfrm>
          <a:off x="6553200" y="41910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0" name="Equation" r:id="rId10" imgW="101468" imgH="164885" progId="Equation.3">
                  <p:embed/>
                </p:oleObj>
              </mc:Choice>
              <mc:Fallback>
                <p:oleObj name="Equation" r:id="rId10" imgW="101468" imgH="164885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1910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22" name="Object 77"/>
          <p:cNvGraphicFramePr>
            <a:graphicFrameLocks noChangeAspect="1"/>
          </p:cNvGraphicFramePr>
          <p:nvPr/>
        </p:nvGraphicFramePr>
        <p:xfrm>
          <a:off x="8305800" y="42672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1" name="Equation" r:id="rId11" imgW="101468" imgH="164885" progId="Equation.3">
                  <p:embed/>
                </p:oleObj>
              </mc:Choice>
              <mc:Fallback>
                <p:oleObj name="Equation" r:id="rId11" imgW="101468" imgH="164885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2672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23" name="Object 78"/>
          <p:cNvGraphicFramePr>
            <a:graphicFrameLocks noChangeAspect="1"/>
          </p:cNvGraphicFramePr>
          <p:nvPr/>
        </p:nvGraphicFramePr>
        <p:xfrm>
          <a:off x="5486400" y="57150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2" name="Equation" r:id="rId12" imgW="101468" imgH="164885" progId="Equation.3">
                  <p:embed/>
                </p:oleObj>
              </mc:Choice>
              <mc:Fallback>
                <p:oleObj name="Equation" r:id="rId12" imgW="101468" imgH="164885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7150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24" name="Object 79"/>
          <p:cNvGraphicFramePr>
            <a:graphicFrameLocks noChangeAspect="1"/>
          </p:cNvGraphicFramePr>
          <p:nvPr/>
        </p:nvGraphicFramePr>
        <p:xfrm>
          <a:off x="7467600" y="60198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3" name="Equation" r:id="rId13" imgW="101468" imgH="164885" progId="Equation.3">
                  <p:embed/>
                </p:oleObj>
              </mc:Choice>
              <mc:Fallback>
                <p:oleObj name="Equation" r:id="rId13" imgW="101468" imgH="164885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0198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25" name="Object 80"/>
          <p:cNvGraphicFramePr>
            <a:graphicFrameLocks noChangeAspect="1"/>
          </p:cNvGraphicFramePr>
          <p:nvPr/>
        </p:nvGraphicFramePr>
        <p:xfrm>
          <a:off x="5715000" y="1981200"/>
          <a:ext cx="2857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24" name="Equation" r:id="rId14" imgW="101468" imgH="164885" progId="Equation.3">
                  <p:embed/>
                </p:oleObj>
              </mc:Choice>
              <mc:Fallback>
                <p:oleObj name="Equation" r:id="rId14" imgW="101468" imgH="164885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981200"/>
                        <a:ext cx="2857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0ED4CD8-51D1-4521-A568-1A7C73926B30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89"/>
          <p:cNvSpPr txBox="1">
            <a:spLocks noChangeArrowheads="1"/>
          </p:cNvSpPr>
          <p:nvPr/>
        </p:nvSpPr>
        <p:spPr bwMode="auto">
          <a:xfrm>
            <a:off x="457200" y="762000"/>
            <a:ext cx="6973888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66"/>
                </a:solidFill>
              </a:rPr>
              <a:t>Iteration 2:</a:t>
            </a:r>
            <a:r>
              <a:rPr lang="en-US" altLang="en-US"/>
              <a:t> </a:t>
            </a:r>
          </a:p>
          <a:p>
            <a:r>
              <a:rPr lang="en-US" altLang="en-US"/>
              <a:t>Find a MIS of the uncolored nodes </a:t>
            </a:r>
          </a:p>
          <a:p>
            <a:r>
              <a:rPr lang="en-US" altLang="en-US"/>
              <a:t>and give to the nodes color</a:t>
            </a:r>
          </a:p>
        </p:txBody>
      </p:sp>
      <p:sp>
        <p:nvSpPr>
          <p:cNvPr id="32772" name="Oval 2"/>
          <p:cNvSpPr>
            <a:spLocks noChangeArrowheads="1"/>
          </p:cNvSpPr>
          <p:nvPr/>
        </p:nvSpPr>
        <p:spPr bwMode="auto">
          <a:xfrm>
            <a:off x="838200" y="3581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73" name="Oval 3"/>
          <p:cNvSpPr>
            <a:spLocks noChangeArrowheads="1"/>
          </p:cNvSpPr>
          <p:nvPr/>
        </p:nvSpPr>
        <p:spPr bwMode="auto">
          <a:xfrm>
            <a:off x="1752600" y="38100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74" name="Oval 4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75" name="Oval 5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76" name="Oval 6"/>
          <p:cNvSpPr>
            <a:spLocks noChangeArrowheads="1"/>
          </p:cNvSpPr>
          <p:nvPr/>
        </p:nvSpPr>
        <p:spPr bwMode="auto">
          <a:xfrm>
            <a:off x="1295400" y="55626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77" name="Oval 7"/>
          <p:cNvSpPr>
            <a:spLocks noChangeArrowheads="1"/>
          </p:cNvSpPr>
          <p:nvPr/>
        </p:nvSpPr>
        <p:spPr bwMode="auto">
          <a:xfrm>
            <a:off x="3505200" y="5105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78" name="Oval 8"/>
          <p:cNvSpPr>
            <a:spLocks noChangeArrowheads="1"/>
          </p:cNvSpPr>
          <p:nvPr/>
        </p:nvSpPr>
        <p:spPr bwMode="auto">
          <a:xfrm>
            <a:off x="2590800" y="51816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79" name="Oval 9"/>
          <p:cNvSpPr>
            <a:spLocks noChangeArrowheads="1"/>
          </p:cNvSpPr>
          <p:nvPr/>
        </p:nvSpPr>
        <p:spPr bwMode="auto">
          <a:xfrm>
            <a:off x="4191000" y="60960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80" name="Oval 10"/>
          <p:cNvSpPr>
            <a:spLocks noChangeArrowheads="1"/>
          </p:cNvSpPr>
          <p:nvPr/>
        </p:nvSpPr>
        <p:spPr bwMode="auto">
          <a:xfrm>
            <a:off x="990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81" name="Oval 11"/>
          <p:cNvSpPr>
            <a:spLocks noChangeArrowheads="1"/>
          </p:cNvSpPr>
          <p:nvPr/>
        </p:nvSpPr>
        <p:spPr bwMode="auto">
          <a:xfrm>
            <a:off x="2590800" y="594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82" name="Oval 12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83" name="Oval 13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84" name="Oval 14"/>
          <p:cNvSpPr>
            <a:spLocks noChangeArrowheads="1"/>
          </p:cNvSpPr>
          <p:nvPr/>
        </p:nvSpPr>
        <p:spPr bwMode="auto">
          <a:xfrm>
            <a:off x="5029200" y="44958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85" name="Oval 15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86" name="Oval 16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87" name="Oval 17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88" name="Oval 18"/>
          <p:cNvSpPr>
            <a:spLocks noChangeArrowheads="1"/>
          </p:cNvSpPr>
          <p:nvPr/>
        </p:nvSpPr>
        <p:spPr bwMode="auto">
          <a:xfrm>
            <a:off x="5410200" y="57150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89" name="Oval 19"/>
          <p:cNvSpPr>
            <a:spLocks noChangeArrowheads="1"/>
          </p:cNvSpPr>
          <p:nvPr/>
        </p:nvSpPr>
        <p:spPr bwMode="auto">
          <a:xfrm>
            <a:off x="6477000" y="41910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90" name="Oval 20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91" name="Oval 21"/>
          <p:cNvSpPr>
            <a:spLocks noChangeArrowheads="1"/>
          </p:cNvSpPr>
          <p:nvPr/>
        </p:nvSpPr>
        <p:spPr bwMode="auto">
          <a:xfrm>
            <a:off x="65532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92" name="Oval 22"/>
          <p:cNvSpPr>
            <a:spLocks noChangeArrowheads="1"/>
          </p:cNvSpPr>
          <p:nvPr/>
        </p:nvSpPr>
        <p:spPr bwMode="auto">
          <a:xfrm>
            <a:off x="7239000" y="48006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93" name="Oval 23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94" name="Oval 24"/>
          <p:cNvSpPr>
            <a:spLocks noChangeArrowheads="1"/>
          </p:cNvSpPr>
          <p:nvPr/>
        </p:nvSpPr>
        <p:spPr bwMode="auto">
          <a:xfrm>
            <a:off x="80010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95" name="Oval 25"/>
          <p:cNvSpPr>
            <a:spLocks noChangeArrowheads="1"/>
          </p:cNvSpPr>
          <p:nvPr/>
        </p:nvSpPr>
        <p:spPr bwMode="auto">
          <a:xfrm>
            <a:off x="7391400" y="60198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96" name="Oval 26"/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2797" name="Line 27"/>
          <p:cNvSpPr>
            <a:spLocks noChangeShapeType="1"/>
          </p:cNvSpPr>
          <p:nvPr/>
        </p:nvSpPr>
        <p:spPr bwMode="auto">
          <a:xfrm>
            <a:off x="1143000" y="3657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98" name="Line 28"/>
          <p:cNvSpPr>
            <a:spLocks noChangeShapeType="1"/>
          </p:cNvSpPr>
          <p:nvPr/>
        </p:nvSpPr>
        <p:spPr bwMode="auto">
          <a:xfrm flipV="1">
            <a:off x="12192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799" name="Line 29"/>
          <p:cNvSpPr>
            <a:spLocks noChangeShapeType="1"/>
          </p:cNvSpPr>
          <p:nvPr/>
        </p:nvSpPr>
        <p:spPr bwMode="auto">
          <a:xfrm>
            <a:off x="1981200" y="4114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00" name="Line 30"/>
          <p:cNvSpPr>
            <a:spLocks noChangeShapeType="1"/>
          </p:cNvSpPr>
          <p:nvPr/>
        </p:nvSpPr>
        <p:spPr bwMode="auto">
          <a:xfrm flipV="1">
            <a:off x="1524000" y="5029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801" name="Line 31"/>
          <p:cNvSpPr>
            <a:spLocks noChangeShapeType="1"/>
          </p:cNvSpPr>
          <p:nvPr/>
        </p:nvSpPr>
        <p:spPr bwMode="auto">
          <a:xfrm>
            <a:off x="11430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02" name="Line 32"/>
          <p:cNvSpPr>
            <a:spLocks noChangeShapeType="1"/>
          </p:cNvSpPr>
          <p:nvPr/>
        </p:nvSpPr>
        <p:spPr bwMode="auto">
          <a:xfrm flipV="1">
            <a:off x="2057400" y="3657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03" name="Line 33"/>
          <p:cNvSpPr>
            <a:spLocks noChangeShapeType="1"/>
          </p:cNvSpPr>
          <p:nvPr/>
        </p:nvSpPr>
        <p:spPr bwMode="auto">
          <a:xfrm flipH="1">
            <a:off x="31242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04" name="Line 34"/>
          <p:cNvSpPr>
            <a:spLocks noChangeShapeType="1"/>
          </p:cNvSpPr>
          <p:nvPr/>
        </p:nvSpPr>
        <p:spPr bwMode="auto">
          <a:xfrm>
            <a:off x="2209800" y="4953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805" name="Line 35"/>
          <p:cNvSpPr>
            <a:spLocks noChangeShapeType="1"/>
          </p:cNvSpPr>
          <p:nvPr/>
        </p:nvSpPr>
        <p:spPr bwMode="auto">
          <a:xfrm flipH="1">
            <a:off x="28194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06" name="Line 36"/>
          <p:cNvSpPr>
            <a:spLocks noChangeShapeType="1"/>
          </p:cNvSpPr>
          <p:nvPr/>
        </p:nvSpPr>
        <p:spPr bwMode="auto">
          <a:xfrm>
            <a:off x="3505200" y="3657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07" name="Line 37"/>
          <p:cNvSpPr>
            <a:spLocks noChangeShapeType="1"/>
          </p:cNvSpPr>
          <p:nvPr/>
        </p:nvSpPr>
        <p:spPr bwMode="auto">
          <a:xfrm>
            <a:off x="32004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08" name="Line 38"/>
          <p:cNvSpPr>
            <a:spLocks noChangeShapeType="1"/>
          </p:cNvSpPr>
          <p:nvPr/>
        </p:nvSpPr>
        <p:spPr bwMode="auto">
          <a:xfrm flipV="1">
            <a:off x="2895600" y="525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09" name="Line 39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10" name="Line 40"/>
          <p:cNvSpPr>
            <a:spLocks noChangeShapeType="1"/>
          </p:cNvSpPr>
          <p:nvPr/>
        </p:nvSpPr>
        <p:spPr bwMode="auto">
          <a:xfrm flipH="1">
            <a:off x="41910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811" name="Line 41"/>
          <p:cNvSpPr>
            <a:spLocks noChangeShapeType="1"/>
          </p:cNvSpPr>
          <p:nvPr/>
        </p:nvSpPr>
        <p:spPr bwMode="auto">
          <a:xfrm>
            <a:off x="4267200" y="4572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12" name="Line 42"/>
          <p:cNvSpPr>
            <a:spLocks noChangeShapeType="1"/>
          </p:cNvSpPr>
          <p:nvPr/>
        </p:nvSpPr>
        <p:spPr bwMode="auto">
          <a:xfrm flipH="1">
            <a:off x="52578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13" name="Line 43"/>
          <p:cNvSpPr>
            <a:spLocks noChangeShapeType="1"/>
          </p:cNvSpPr>
          <p:nvPr/>
        </p:nvSpPr>
        <p:spPr bwMode="auto">
          <a:xfrm>
            <a:off x="4800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14" name="Line 44"/>
          <p:cNvSpPr>
            <a:spLocks noChangeShapeType="1"/>
          </p:cNvSpPr>
          <p:nvPr/>
        </p:nvSpPr>
        <p:spPr bwMode="auto">
          <a:xfrm flipH="1">
            <a:off x="3733800" y="4724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15" name="Line 45"/>
          <p:cNvSpPr>
            <a:spLocks noChangeShapeType="1"/>
          </p:cNvSpPr>
          <p:nvPr/>
        </p:nvSpPr>
        <p:spPr bwMode="auto">
          <a:xfrm flipV="1">
            <a:off x="2895600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816" name="Line 46"/>
          <p:cNvSpPr>
            <a:spLocks noChangeShapeType="1"/>
          </p:cNvSpPr>
          <p:nvPr/>
        </p:nvSpPr>
        <p:spPr bwMode="auto">
          <a:xfrm>
            <a:off x="3810000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17" name="Line 47"/>
          <p:cNvSpPr>
            <a:spLocks noChangeShapeType="1"/>
          </p:cNvSpPr>
          <p:nvPr/>
        </p:nvSpPr>
        <p:spPr bwMode="auto">
          <a:xfrm flipH="1">
            <a:off x="4800600" y="4724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18" name="Line 48"/>
          <p:cNvSpPr>
            <a:spLocks noChangeShapeType="1"/>
          </p:cNvSpPr>
          <p:nvPr/>
        </p:nvSpPr>
        <p:spPr bwMode="auto">
          <a:xfrm>
            <a:off x="59436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19" name="Line 49"/>
          <p:cNvSpPr>
            <a:spLocks noChangeShapeType="1"/>
          </p:cNvSpPr>
          <p:nvPr/>
        </p:nvSpPr>
        <p:spPr bwMode="auto">
          <a:xfrm flipH="1">
            <a:off x="6781800" y="3962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820" name="Line 50"/>
          <p:cNvSpPr>
            <a:spLocks noChangeShapeType="1"/>
          </p:cNvSpPr>
          <p:nvPr/>
        </p:nvSpPr>
        <p:spPr bwMode="auto">
          <a:xfrm>
            <a:off x="59436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21" name="Line 51"/>
          <p:cNvSpPr>
            <a:spLocks noChangeShapeType="1"/>
          </p:cNvSpPr>
          <p:nvPr/>
        </p:nvSpPr>
        <p:spPr bwMode="auto">
          <a:xfrm>
            <a:off x="5334000" y="472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822" name="Line 52"/>
          <p:cNvSpPr>
            <a:spLocks noChangeShapeType="1"/>
          </p:cNvSpPr>
          <p:nvPr/>
        </p:nvSpPr>
        <p:spPr bwMode="auto">
          <a:xfrm>
            <a:off x="4191000" y="472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23" name="Line 53"/>
          <p:cNvSpPr>
            <a:spLocks noChangeShapeType="1"/>
          </p:cNvSpPr>
          <p:nvPr/>
        </p:nvSpPr>
        <p:spPr bwMode="auto">
          <a:xfrm flipV="1">
            <a:off x="4419600" y="5486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24" name="Line 54"/>
          <p:cNvSpPr>
            <a:spLocks noChangeShapeType="1"/>
          </p:cNvSpPr>
          <p:nvPr/>
        </p:nvSpPr>
        <p:spPr bwMode="auto">
          <a:xfrm flipV="1">
            <a:off x="4495800" y="5867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25" name="Line 55"/>
          <p:cNvSpPr>
            <a:spLocks noChangeShapeType="1"/>
          </p:cNvSpPr>
          <p:nvPr/>
        </p:nvSpPr>
        <p:spPr bwMode="auto">
          <a:xfrm>
            <a:off x="4876800" y="5410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26" name="Line 56"/>
          <p:cNvSpPr>
            <a:spLocks noChangeShapeType="1"/>
          </p:cNvSpPr>
          <p:nvPr/>
        </p:nvSpPr>
        <p:spPr bwMode="auto">
          <a:xfrm flipH="1">
            <a:off x="56388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827" name="Line 57"/>
          <p:cNvSpPr>
            <a:spLocks noChangeShapeType="1"/>
          </p:cNvSpPr>
          <p:nvPr/>
        </p:nvSpPr>
        <p:spPr bwMode="auto">
          <a:xfrm flipH="1">
            <a:off x="6172200" y="4495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28" name="Line 58"/>
          <p:cNvSpPr>
            <a:spLocks noChangeShapeType="1"/>
          </p:cNvSpPr>
          <p:nvPr/>
        </p:nvSpPr>
        <p:spPr bwMode="auto">
          <a:xfrm>
            <a:off x="67818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829" name="Line 59"/>
          <p:cNvSpPr>
            <a:spLocks noChangeShapeType="1"/>
          </p:cNvSpPr>
          <p:nvPr/>
        </p:nvSpPr>
        <p:spPr bwMode="auto">
          <a:xfrm>
            <a:off x="6172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30" name="Line 60"/>
          <p:cNvSpPr>
            <a:spLocks noChangeShapeType="1"/>
          </p:cNvSpPr>
          <p:nvPr/>
        </p:nvSpPr>
        <p:spPr bwMode="auto">
          <a:xfrm flipH="1">
            <a:off x="67818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831" name="Line 61"/>
          <p:cNvSpPr>
            <a:spLocks noChangeShapeType="1"/>
          </p:cNvSpPr>
          <p:nvPr/>
        </p:nvSpPr>
        <p:spPr bwMode="auto">
          <a:xfrm>
            <a:off x="7696200" y="3962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832" name="Line 62"/>
          <p:cNvSpPr>
            <a:spLocks noChangeShapeType="1"/>
          </p:cNvSpPr>
          <p:nvPr/>
        </p:nvSpPr>
        <p:spPr bwMode="auto">
          <a:xfrm flipH="1">
            <a:off x="8229600" y="45720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833" name="Line 63"/>
          <p:cNvSpPr>
            <a:spLocks noChangeShapeType="1"/>
          </p:cNvSpPr>
          <p:nvPr/>
        </p:nvSpPr>
        <p:spPr bwMode="auto">
          <a:xfrm>
            <a:off x="7543800" y="5029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834" name="Line 64"/>
          <p:cNvSpPr>
            <a:spLocks noChangeShapeType="1"/>
          </p:cNvSpPr>
          <p:nvPr/>
        </p:nvSpPr>
        <p:spPr bwMode="auto">
          <a:xfrm>
            <a:off x="68580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35" name="Line 65"/>
          <p:cNvSpPr>
            <a:spLocks noChangeShapeType="1"/>
          </p:cNvSpPr>
          <p:nvPr/>
        </p:nvSpPr>
        <p:spPr bwMode="auto">
          <a:xfrm flipV="1">
            <a:off x="7620000" y="556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836" name="Line 66"/>
          <p:cNvSpPr>
            <a:spLocks noChangeShapeType="1"/>
          </p:cNvSpPr>
          <p:nvPr/>
        </p:nvSpPr>
        <p:spPr bwMode="auto">
          <a:xfrm>
            <a:off x="6629400" y="4495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837" name="Line 67"/>
          <p:cNvSpPr>
            <a:spLocks noChangeShapeType="1"/>
          </p:cNvSpPr>
          <p:nvPr/>
        </p:nvSpPr>
        <p:spPr bwMode="auto">
          <a:xfrm>
            <a:off x="34290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838" name="Line 68"/>
          <p:cNvSpPr>
            <a:spLocks noChangeShapeType="1"/>
          </p:cNvSpPr>
          <p:nvPr/>
        </p:nvSpPr>
        <p:spPr bwMode="auto">
          <a:xfrm>
            <a:off x="990600" y="3886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32839" name="Object 69"/>
          <p:cNvGraphicFramePr>
            <a:graphicFrameLocks noChangeAspect="1"/>
          </p:cNvGraphicFramePr>
          <p:nvPr/>
        </p:nvGraphicFramePr>
        <p:xfrm>
          <a:off x="914400" y="3581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0" name="Equation" r:id="rId3" imgW="101468" imgH="164885" progId="Equation.3">
                  <p:embed/>
                </p:oleObj>
              </mc:Choice>
              <mc:Fallback>
                <p:oleObj name="Equation" r:id="rId3" imgW="101468" imgH="164885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40" name="Object 70"/>
          <p:cNvGraphicFramePr>
            <a:graphicFrameLocks noChangeAspect="1"/>
          </p:cNvGraphicFramePr>
          <p:nvPr/>
        </p:nvGraphicFramePr>
        <p:xfrm>
          <a:off x="4572000" y="37338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1" name="Equation" r:id="rId5" imgW="101468" imgH="164885" progId="Equation.3">
                  <p:embed/>
                </p:oleObj>
              </mc:Choice>
              <mc:Fallback>
                <p:oleObj name="Equation" r:id="rId5" imgW="101468" imgH="164885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38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41" name="Object 71"/>
          <p:cNvGraphicFramePr>
            <a:graphicFrameLocks noChangeAspect="1"/>
          </p:cNvGraphicFramePr>
          <p:nvPr/>
        </p:nvGraphicFramePr>
        <p:xfrm>
          <a:off x="2971800" y="4343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2" name="Equation" r:id="rId6" imgW="101468" imgH="164885" progId="Equation.3">
                  <p:embed/>
                </p:oleObj>
              </mc:Choice>
              <mc:Fallback>
                <p:oleObj name="Equation" r:id="rId6" imgW="101468" imgH="164885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343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42" name="Object 72"/>
          <p:cNvGraphicFramePr>
            <a:graphicFrameLocks noChangeAspect="1"/>
          </p:cNvGraphicFramePr>
          <p:nvPr/>
        </p:nvGraphicFramePr>
        <p:xfrm>
          <a:off x="1981200" y="4724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3" name="Equation" r:id="rId7" imgW="101468" imgH="164885" progId="Equation.3">
                  <p:embed/>
                </p:oleObj>
              </mc:Choice>
              <mc:Fallback>
                <p:oleObj name="Equation" r:id="rId7" imgW="101468" imgH="164885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724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43" name="Object 73"/>
          <p:cNvGraphicFramePr>
            <a:graphicFrameLocks noChangeAspect="1"/>
          </p:cNvGraphicFramePr>
          <p:nvPr/>
        </p:nvGraphicFramePr>
        <p:xfrm>
          <a:off x="3581400" y="5105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4" name="Equation" r:id="rId8" imgW="101468" imgH="164885" progId="Equation.3">
                  <p:embed/>
                </p:oleObj>
              </mc:Choice>
              <mc:Fallback>
                <p:oleObj name="Equation" r:id="rId8" imgW="101468" imgH="164885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05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44" name="Object 74"/>
          <p:cNvGraphicFramePr>
            <a:graphicFrameLocks noChangeAspect="1"/>
          </p:cNvGraphicFramePr>
          <p:nvPr/>
        </p:nvGraphicFramePr>
        <p:xfrm>
          <a:off x="5105400" y="44958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5" name="Equation" r:id="rId9" imgW="101468" imgH="164885" progId="Equation.3">
                  <p:embed/>
                </p:oleObj>
              </mc:Choice>
              <mc:Fallback>
                <p:oleObj name="Equation" r:id="rId9" imgW="101468" imgH="164885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958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45" name="Object 75"/>
          <p:cNvGraphicFramePr>
            <a:graphicFrameLocks noChangeAspect="1"/>
          </p:cNvGraphicFramePr>
          <p:nvPr/>
        </p:nvGraphicFramePr>
        <p:xfrm>
          <a:off x="6553200" y="41910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6" name="Equation" r:id="rId10" imgW="101468" imgH="164885" progId="Equation.3">
                  <p:embed/>
                </p:oleObj>
              </mc:Choice>
              <mc:Fallback>
                <p:oleObj name="Equation" r:id="rId10" imgW="101468" imgH="164885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1910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46" name="Object 76"/>
          <p:cNvGraphicFramePr>
            <a:graphicFrameLocks noChangeAspect="1"/>
          </p:cNvGraphicFramePr>
          <p:nvPr/>
        </p:nvGraphicFramePr>
        <p:xfrm>
          <a:off x="8305800" y="42672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7" name="Equation" r:id="rId11" imgW="101468" imgH="164885" progId="Equation.3">
                  <p:embed/>
                </p:oleObj>
              </mc:Choice>
              <mc:Fallback>
                <p:oleObj name="Equation" r:id="rId11" imgW="101468" imgH="164885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2672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47" name="Object 77"/>
          <p:cNvGraphicFramePr>
            <a:graphicFrameLocks noChangeAspect="1"/>
          </p:cNvGraphicFramePr>
          <p:nvPr/>
        </p:nvGraphicFramePr>
        <p:xfrm>
          <a:off x="5486400" y="57150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8" name="Equation" r:id="rId12" imgW="101468" imgH="164885" progId="Equation.3">
                  <p:embed/>
                </p:oleObj>
              </mc:Choice>
              <mc:Fallback>
                <p:oleObj name="Equation" r:id="rId12" imgW="101468" imgH="164885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7150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48" name="Object 78"/>
          <p:cNvGraphicFramePr>
            <a:graphicFrameLocks noChangeAspect="1"/>
          </p:cNvGraphicFramePr>
          <p:nvPr/>
        </p:nvGraphicFramePr>
        <p:xfrm>
          <a:off x="7467600" y="60198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9" name="Equation" r:id="rId13" imgW="101468" imgH="164885" progId="Equation.3">
                  <p:embed/>
                </p:oleObj>
              </mc:Choice>
              <mc:Fallback>
                <p:oleObj name="Equation" r:id="rId13" imgW="101468" imgH="164885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0198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49" name="Object 79"/>
          <p:cNvGraphicFramePr>
            <a:graphicFrameLocks noChangeAspect="1"/>
          </p:cNvGraphicFramePr>
          <p:nvPr/>
        </p:nvGraphicFramePr>
        <p:xfrm>
          <a:off x="1752600" y="38100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0" name="Equation" r:id="rId14" imgW="126780" imgH="164814" progId="Equation.3">
                  <p:embed/>
                </p:oleObj>
              </mc:Choice>
              <mc:Fallback>
                <p:oleObj name="Equation" r:id="rId14" imgW="126780" imgH="164814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50" name="Object 80"/>
          <p:cNvGraphicFramePr>
            <a:graphicFrameLocks noChangeAspect="1"/>
          </p:cNvGraphicFramePr>
          <p:nvPr/>
        </p:nvGraphicFramePr>
        <p:xfrm>
          <a:off x="1295400" y="55626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1" name="Equation" r:id="rId16" imgW="126780" imgH="164814" progId="Equation.3">
                  <p:embed/>
                </p:oleObj>
              </mc:Choice>
              <mc:Fallback>
                <p:oleObj name="Equation" r:id="rId16" imgW="126780" imgH="164814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51" name="Object 81"/>
          <p:cNvGraphicFramePr>
            <a:graphicFrameLocks noChangeAspect="1"/>
          </p:cNvGraphicFramePr>
          <p:nvPr/>
        </p:nvGraphicFramePr>
        <p:xfrm>
          <a:off x="2667000" y="51816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2" name="Equation" r:id="rId17" imgW="126780" imgH="164814" progId="Equation.3">
                  <p:embed/>
                </p:oleObj>
              </mc:Choice>
              <mc:Fallback>
                <p:oleObj name="Equation" r:id="rId17" imgW="126780" imgH="164814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816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52" name="Object 82"/>
          <p:cNvGraphicFramePr>
            <a:graphicFrameLocks noChangeAspect="1"/>
          </p:cNvGraphicFramePr>
          <p:nvPr/>
        </p:nvGraphicFramePr>
        <p:xfrm>
          <a:off x="6019800" y="50292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3" name="Equation" r:id="rId18" imgW="126780" imgH="164814" progId="Equation.3">
                  <p:embed/>
                </p:oleObj>
              </mc:Choice>
              <mc:Fallback>
                <p:oleObj name="Equation" r:id="rId18" imgW="126780" imgH="164814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0292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53" name="Object 83"/>
          <p:cNvGraphicFramePr>
            <a:graphicFrameLocks noChangeAspect="1"/>
          </p:cNvGraphicFramePr>
          <p:nvPr/>
        </p:nvGraphicFramePr>
        <p:xfrm>
          <a:off x="7315200" y="48006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4" name="Equation" r:id="rId19" imgW="126780" imgH="164814" progId="Equation.3">
                  <p:embed/>
                </p:oleObj>
              </mc:Choice>
              <mc:Fallback>
                <p:oleObj name="Equation" r:id="rId19" imgW="126780" imgH="164814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8006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54" name="Object 84"/>
          <p:cNvGraphicFramePr>
            <a:graphicFrameLocks noChangeAspect="1"/>
          </p:cNvGraphicFramePr>
          <p:nvPr/>
        </p:nvGraphicFramePr>
        <p:xfrm>
          <a:off x="7467600" y="37338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5" name="Equation" r:id="rId20" imgW="126780" imgH="164814" progId="Equation.3">
                  <p:embed/>
                </p:oleObj>
              </mc:Choice>
              <mc:Fallback>
                <p:oleObj name="Equation" r:id="rId20" imgW="126780" imgH="164814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7338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55" name="Object 85"/>
          <p:cNvGraphicFramePr>
            <a:graphicFrameLocks noChangeAspect="1"/>
          </p:cNvGraphicFramePr>
          <p:nvPr/>
        </p:nvGraphicFramePr>
        <p:xfrm>
          <a:off x="4038600" y="44196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6" name="Equation" r:id="rId21" imgW="126780" imgH="164814" progId="Equation.3">
                  <p:embed/>
                </p:oleObj>
              </mc:Choice>
              <mc:Fallback>
                <p:oleObj name="Equation" r:id="rId21" imgW="126780" imgH="164814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4196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56" name="Object 86"/>
          <p:cNvGraphicFramePr>
            <a:graphicFrameLocks noChangeAspect="1"/>
          </p:cNvGraphicFramePr>
          <p:nvPr/>
        </p:nvGraphicFramePr>
        <p:xfrm>
          <a:off x="4191000" y="60960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7" name="Equation" r:id="rId22" imgW="126780" imgH="164814" progId="Equation.3">
                  <p:embed/>
                </p:oleObj>
              </mc:Choice>
              <mc:Fallback>
                <p:oleObj name="Equation" r:id="rId22" imgW="126780" imgH="164814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60960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57" name="Object 88"/>
          <p:cNvGraphicFramePr>
            <a:graphicFrameLocks noChangeAspect="1"/>
          </p:cNvGraphicFramePr>
          <p:nvPr/>
        </p:nvGraphicFramePr>
        <p:xfrm>
          <a:off x="5715000" y="1981200"/>
          <a:ext cx="3571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28" name="Equation" r:id="rId23" imgW="126780" imgH="164814" progId="Equation.3">
                  <p:embed/>
                </p:oleObj>
              </mc:Choice>
              <mc:Fallback>
                <p:oleObj name="Equation" r:id="rId23" imgW="126780" imgH="164814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981200"/>
                        <a:ext cx="35718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B2E334F-6303-437F-81AB-7DA197938FA7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96"/>
          <p:cNvSpPr txBox="1">
            <a:spLocks noChangeArrowheads="1"/>
          </p:cNvSpPr>
          <p:nvPr/>
        </p:nvSpPr>
        <p:spPr bwMode="auto">
          <a:xfrm>
            <a:off x="457200" y="762000"/>
            <a:ext cx="6973888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66"/>
                </a:solidFill>
              </a:rPr>
              <a:t>Iteration 3:</a:t>
            </a:r>
            <a:r>
              <a:rPr lang="en-US" altLang="en-US"/>
              <a:t> </a:t>
            </a:r>
          </a:p>
          <a:p>
            <a:r>
              <a:rPr lang="en-US" altLang="en-US"/>
              <a:t>Find a MIS of the uncolored nodes </a:t>
            </a:r>
          </a:p>
          <a:p>
            <a:r>
              <a:rPr lang="en-US" altLang="en-US"/>
              <a:t>and give to the nodes color</a:t>
            </a:r>
          </a:p>
        </p:txBody>
      </p:sp>
      <p:graphicFrame>
        <p:nvGraphicFramePr>
          <p:cNvPr id="33796" name="Object 3"/>
          <p:cNvGraphicFramePr>
            <a:graphicFrameLocks noChangeAspect="1"/>
          </p:cNvGraphicFramePr>
          <p:nvPr/>
        </p:nvGraphicFramePr>
        <p:xfrm>
          <a:off x="5715000" y="1981200"/>
          <a:ext cx="3571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7" name="Equation" r:id="rId3" imgW="126725" imgH="177415" progId="Equation.3">
                  <p:embed/>
                </p:oleObj>
              </mc:Choice>
              <mc:Fallback>
                <p:oleObj name="Equation" r:id="rId3" imgW="126725" imgH="17741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981200"/>
                        <a:ext cx="357188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7" name="Oval 4"/>
          <p:cNvSpPr>
            <a:spLocks noChangeArrowheads="1"/>
          </p:cNvSpPr>
          <p:nvPr/>
        </p:nvSpPr>
        <p:spPr bwMode="auto">
          <a:xfrm>
            <a:off x="838200" y="3581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1752600" y="38100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00" name="Oval 7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01" name="Oval 8"/>
          <p:cNvSpPr>
            <a:spLocks noChangeArrowheads="1"/>
          </p:cNvSpPr>
          <p:nvPr/>
        </p:nvSpPr>
        <p:spPr bwMode="auto">
          <a:xfrm>
            <a:off x="1295400" y="55626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02" name="Oval 9"/>
          <p:cNvSpPr>
            <a:spLocks noChangeArrowheads="1"/>
          </p:cNvSpPr>
          <p:nvPr/>
        </p:nvSpPr>
        <p:spPr bwMode="auto">
          <a:xfrm>
            <a:off x="3505200" y="5105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03" name="Oval 10"/>
          <p:cNvSpPr>
            <a:spLocks noChangeArrowheads="1"/>
          </p:cNvSpPr>
          <p:nvPr/>
        </p:nvSpPr>
        <p:spPr bwMode="auto">
          <a:xfrm>
            <a:off x="2590800" y="51816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04" name="Oval 11"/>
          <p:cNvSpPr>
            <a:spLocks noChangeArrowheads="1"/>
          </p:cNvSpPr>
          <p:nvPr/>
        </p:nvSpPr>
        <p:spPr bwMode="auto">
          <a:xfrm>
            <a:off x="4191000" y="60960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05" name="Oval 12"/>
          <p:cNvSpPr>
            <a:spLocks noChangeArrowheads="1"/>
          </p:cNvSpPr>
          <p:nvPr/>
        </p:nvSpPr>
        <p:spPr bwMode="auto">
          <a:xfrm>
            <a:off x="990600" y="4724400"/>
            <a:ext cx="304800" cy="3048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06" name="Oval 13"/>
          <p:cNvSpPr>
            <a:spLocks noChangeArrowheads="1"/>
          </p:cNvSpPr>
          <p:nvPr/>
        </p:nvSpPr>
        <p:spPr bwMode="auto">
          <a:xfrm>
            <a:off x="2590800" y="5943600"/>
            <a:ext cx="304800" cy="3048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07" name="Oval 14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08" name="Oval 15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09" name="Oval 16"/>
          <p:cNvSpPr>
            <a:spLocks noChangeArrowheads="1"/>
          </p:cNvSpPr>
          <p:nvPr/>
        </p:nvSpPr>
        <p:spPr bwMode="auto">
          <a:xfrm>
            <a:off x="5029200" y="44958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10" name="Oval 17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11" name="Oval 18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12" name="Oval 19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13" name="Oval 20"/>
          <p:cNvSpPr>
            <a:spLocks noChangeArrowheads="1"/>
          </p:cNvSpPr>
          <p:nvPr/>
        </p:nvSpPr>
        <p:spPr bwMode="auto">
          <a:xfrm>
            <a:off x="5410200" y="57150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14" name="Oval 21"/>
          <p:cNvSpPr>
            <a:spLocks noChangeArrowheads="1"/>
          </p:cNvSpPr>
          <p:nvPr/>
        </p:nvSpPr>
        <p:spPr bwMode="auto">
          <a:xfrm>
            <a:off x="6477000" y="41910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15" name="Oval 22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16" name="Oval 23"/>
          <p:cNvSpPr>
            <a:spLocks noChangeArrowheads="1"/>
          </p:cNvSpPr>
          <p:nvPr/>
        </p:nvSpPr>
        <p:spPr bwMode="auto">
          <a:xfrm>
            <a:off x="6553200" y="5638800"/>
            <a:ext cx="304800" cy="3048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17" name="Oval 24"/>
          <p:cNvSpPr>
            <a:spLocks noChangeArrowheads="1"/>
          </p:cNvSpPr>
          <p:nvPr/>
        </p:nvSpPr>
        <p:spPr bwMode="auto">
          <a:xfrm>
            <a:off x="7239000" y="48006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18" name="Oval 25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19" name="Oval 26"/>
          <p:cNvSpPr>
            <a:spLocks noChangeArrowheads="1"/>
          </p:cNvSpPr>
          <p:nvPr/>
        </p:nvSpPr>
        <p:spPr bwMode="auto">
          <a:xfrm>
            <a:off x="8001000" y="5334000"/>
            <a:ext cx="304800" cy="3048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20" name="Oval 27"/>
          <p:cNvSpPr>
            <a:spLocks noChangeArrowheads="1"/>
          </p:cNvSpPr>
          <p:nvPr/>
        </p:nvSpPr>
        <p:spPr bwMode="auto">
          <a:xfrm>
            <a:off x="7391400" y="60198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21" name="Oval 28"/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3822" name="Line 29"/>
          <p:cNvSpPr>
            <a:spLocks noChangeShapeType="1"/>
          </p:cNvSpPr>
          <p:nvPr/>
        </p:nvSpPr>
        <p:spPr bwMode="auto">
          <a:xfrm>
            <a:off x="1143000" y="3657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23" name="Line 30"/>
          <p:cNvSpPr>
            <a:spLocks noChangeShapeType="1"/>
          </p:cNvSpPr>
          <p:nvPr/>
        </p:nvSpPr>
        <p:spPr bwMode="auto">
          <a:xfrm flipV="1">
            <a:off x="12192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24" name="Line 31"/>
          <p:cNvSpPr>
            <a:spLocks noChangeShapeType="1"/>
          </p:cNvSpPr>
          <p:nvPr/>
        </p:nvSpPr>
        <p:spPr bwMode="auto">
          <a:xfrm>
            <a:off x="1981200" y="4114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25" name="Line 32"/>
          <p:cNvSpPr>
            <a:spLocks noChangeShapeType="1"/>
          </p:cNvSpPr>
          <p:nvPr/>
        </p:nvSpPr>
        <p:spPr bwMode="auto">
          <a:xfrm flipV="1">
            <a:off x="1524000" y="5029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26" name="Line 33"/>
          <p:cNvSpPr>
            <a:spLocks noChangeShapeType="1"/>
          </p:cNvSpPr>
          <p:nvPr/>
        </p:nvSpPr>
        <p:spPr bwMode="auto">
          <a:xfrm>
            <a:off x="11430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27" name="Line 34"/>
          <p:cNvSpPr>
            <a:spLocks noChangeShapeType="1"/>
          </p:cNvSpPr>
          <p:nvPr/>
        </p:nvSpPr>
        <p:spPr bwMode="auto">
          <a:xfrm flipV="1">
            <a:off x="2057400" y="3657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28" name="Line 35"/>
          <p:cNvSpPr>
            <a:spLocks noChangeShapeType="1"/>
          </p:cNvSpPr>
          <p:nvPr/>
        </p:nvSpPr>
        <p:spPr bwMode="auto">
          <a:xfrm flipH="1">
            <a:off x="31242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29" name="Line 36"/>
          <p:cNvSpPr>
            <a:spLocks noChangeShapeType="1"/>
          </p:cNvSpPr>
          <p:nvPr/>
        </p:nvSpPr>
        <p:spPr bwMode="auto">
          <a:xfrm>
            <a:off x="2209800" y="4953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30" name="Line 37"/>
          <p:cNvSpPr>
            <a:spLocks noChangeShapeType="1"/>
          </p:cNvSpPr>
          <p:nvPr/>
        </p:nvSpPr>
        <p:spPr bwMode="auto">
          <a:xfrm flipH="1">
            <a:off x="28194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31" name="Line 38"/>
          <p:cNvSpPr>
            <a:spLocks noChangeShapeType="1"/>
          </p:cNvSpPr>
          <p:nvPr/>
        </p:nvSpPr>
        <p:spPr bwMode="auto">
          <a:xfrm>
            <a:off x="3505200" y="3657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32" name="Line 39"/>
          <p:cNvSpPr>
            <a:spLocks noChangeShapeType="1"/>
          </p:cNvSpPr>
          <p:nvPr/>
        </p:nvSpPr>
        <p:spPr bwMode="auto">
          <a:xfrm>
            <a:off x="32004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33" name="Line 40"/>
          <p:cNvSpPr>
            <a:spLocks noChangeShapeType="1"/>
          </p:cNvSpPr>
          <p:nvPr/>
        </p:nvSpPr>
        <p:spPr bwMode="auto">
          <a:xfrm flipV="1">
            <a:off x="2895600" y="525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34" name="Line 41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35" name="Line 42"/>
          <p:cNvSpPr>
            <a:spLocks noChangeShapeType="1"/>
          </p:cNvSpPr>
          <p:nvPr/>
        </p:nvSpPr>
        <p:spPr bwMode="auto">
          <a:xfrm flipH="1">
            <a:off x="41910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36" name="Line 43"/>
          <p:cNvSpPr>
            <a:spLocks noChangeShapeType="1"/>
          </p:cNvSpPr>
          <p:nvPr/>
        </p:nvSpPr>
        <p:spPr bwMode="auto">
          <a:xfrm>
            <a:off x="4267200" y="4572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37" name="Line 44"/>
          <p:cNvSpPr>
            <a:spLocks noChangeShapeType="1"/>
          </p:cNvSpPr>
          <p:nvPr/>
        </p:nvSpPr>
        <p:spPr bwMode="auto">
          <a:xfrm flipH="1">
            <a:off x="52578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38" name="Line 45"/>
          <p:cNvSpPr>
            <a:spLocks noChangeShapeType="1"/>
          </p:cNvSpPr>
          <p:nvPr/>
        </p:nvSpPr>
        <p:spPr bwMode="auto">
          <a:xfrm>
            <a:off x="4800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39" name="Line 46"/>
          <p:cNvSpPr>
            <a:spLocks noChangeShapeType="1"/>
          </p:cNvSpPr>
          <p:nvPr/>
        </p:nvSpPr>
        <p:spPr bwMode="auto">
          <a:xfrm flipH="1">
            <a:off x="3733800" y="4724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40" name="Line 47"/>
          <p:cNvSpPr>
            <a:spLocks noChangeShapeType="1"/>
          </p:cNvSpPr>
          <p:nvPr/>
        </p:nvSpPr>
        <p:spPr bwMode="auto">
          <a:xfrm flipV="1">
            <a:off x="2895600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41" name="Line 48"/>
          <p:cNvSpPr>
            <a:spLocks noChangeShapeType="1"/>
          </p:cNvSpPr>
          <p:nvPr/>
        </p:nvSpPr>
        <p:spPr bwMode="auto">
          <a:xfrm>
            <a:off x="3810000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42" name="Line 49"/>
          <p:cNvSpPr>
            <a:spLocks noChangeShapeType="1"/>
          </p:cNvSpPr>
          <p:nvPr/>
        </p:nvSpPr>
        <p:spPr bwMode="auto">
          <a:xfrm flipH="1">
            <a:off x="4800600" y="4724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43" name="Line 50"/>
          <p:cNvSpPr>
            <a:spLocks noChangeShapeType="1"/>
          </p:cNvSpPr>
          <p:nvPr/>
        </p:nvSpPr>
        <p:spPr bwMode="auto">
          <a:xfrm>
            <a:off x="59436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44" name="Line 51"/>
          <p:cNvSpPr>
            <a:spLocks noChangeShapeType="1"/>
          </p:cNvSpPr>
          <p:nvPr/>
        </p:nvSpPr>
        <p:spPr bwMode="auto">
          <a:xfrm flipH="1">
            <a:off x="6781800" y="3962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45" name="Line 52"/>
          <p:cNvSpPr>
            <a:spLocks noChangeShapeType="1"/>
          </p:cNvSpPr>
          <p:nvPr/>
        </p:nvSpPr>
        <p:spPr bwMode="auto">
          <a:xfrm>
            <a:off x="59436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46" name="Line 53"/>
          <p:cNvSpPr>
            <a:spLocks noChangeShapeType="1"/>
          </p:cNvSpPr>
          <p:nvPr/>
        </p:nvSpPr>
        <p:spPr bwMode="auto">
          <a:xfrm>
            <a:off x="5334000" y="472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47" name="Line 54"/>
          <p:cNvSpPr>
            <a:spLocks noChangeShapeType="1"/>
          </p:cNvSpPr>
          <p:nvPr/>
        </p:nvSpPr>
        <p:spPr bwMode="auto">
          <a:xfrm>
            <a:off x="4191000" y="472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48" name="Line 55"/>
          <p:cNvSpPr>
            <a:spLocks noChangeShapeType="1"/>
          </p:cNvSpPr>
          <p:nvPr/>
        </p:nvSpPr>
        <p:spPr bwMode="auto">
          <a:xfrm flipV="1">
            <a:off x="4419600" y="5486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49" name="Line 56"/>
          <p:cNvSpPr>
            <a:spLocks noChangeShapeType="1"/>
          </p:cNvSpPr>
          <p:nvPr/>
        </p:nvSpPr>
        <p:spPr bwMode="auto">
          <a:xfrm flipV="1">
            <a:off x="4495800" y="5867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50" name="Line 57"/>
          <p:cNvSpPr>
            <a:spLocks noChangeShapeType="1"/>
          </p:cNvSpPr>
          <p:nvPr/>
        </p:nvSpPr>
        <p:spPr bwMode="auto">
          <a:xfrm>
            <a:off x="4876800" y="5410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51" name="Line 58"/>
          <p:cNvSpPr>
            <a:spLocks noChangeShapeType="1"/>
          </p:cNvSpPr>
          <p:nvPr/>
        </p:nvSpPr>
        <p:spPr bwMode="auto">
          <a:xfrm flipH="1">
            <a:off x="56388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52" name="Line 59"/>
          <p:cNvSpPr>
            <a:spLocks noChangeShapeType="1"/>
          </p:cNvSpPr>
          <p:nvPr/>
        </p:nvSpPr>
        <p:spPr bwMode="auto">
          <a:xfrm flipH="1">
            <a:off x="6172200" y="4495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53" name="Line 60"/>
          <p:cNvSpPr>
            <a:spLocks noChangeShapeType="1"/>
          </p:cNvSpPr>
          <p:nvPr/>
        </p:nvSpPr>
        <p:spPr bwMode="auto">
          <a:xfrm>
            <a:off x="67818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54" name="Line 61"/>
          <p:cNvSpPr>
            <a:spLocks noChangeShapeType="1"/>
          </p:cNvSpPr>
          <p:nvPr/>
        </p:nvSpPr>
        <p:spPr bwMode="auto">
          <a:xfrm>
            <a:off x="6172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55" name="Line 62"/>
          <p:cNvSpPr>
            <a:spLocks noChangeShapeType="1"/>
          </p:cNvSpPr>
          <p:nvPr/>
        </p:nvSpPr>
        <p:spPr bwMode="auto">
          <a:xfrm flipH="1">
            <a:off x="67818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56" name="Line 63"/>
          <p:cNvSpPr>
            <a:spLocks noChangeShapeType="1"/>
          </p:cNvSpPr>
          <p:nvPr/>
        </p:nvSpPr>
        <p:spPr bwMode="auto">
          <a:xfrm>
            <a:off x="7696200" y="3962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57" name="Line 64"/>
          <p:cNvSpPr>
            <a:spLocks noChangeShapeType="1"/>
          </p:cNvSpPr>
          <p:nvPr/>
        </p:nvSpPr>
        <p:spPr bwMode="auto">
          <a:xfrm flipH="1">
            <a:off x="8229600" y="45720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58" name="Line 65"/>
          <p:cNvSpPr>
            <a:spLocks noChangeShapeType="1"/>
          </p:cNvSpPr>
          <p:nvPr/>
        </p:nvSpPr>
        <p:spPr bwMode="auto">
          <a:xfrm>
            <a:off x="7543800" y="5029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59" name="Line 66"/>
          <p:cNvSpPr>
            <a:spLocks noChangeShapeType="1"/>
          </p:cNvSpPr>
          <p:nvPr/>
        </p:nvSpPr>
        <p:spPr bwMode="auto">
          <a:xfrm>
            <a:off x="68580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60" name="Line 67"/>
          <p:cNvSpPr>
            <a:spLocks noChangeShapeType="1"/>
          </p:cNvSpPr>
          <p:nvPr/>
        </p:nvSpPr>
        <p:spPr bwMode="auto">
          <a:xfrm flipV="1">
            <a:off x="7620000" y="556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61" name="Line 68"/>
          <p:cNvSpPr>
            <a:spLocks noChangeShapeType="1"/>
          </p:cNvSpPr>
          <p:nvPr/>
        </p:nvSpPr>
        <p:spPr bwMode="auto">
          <a:xfrm>
            <a:off x="6629400" y="4495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3862" name="Line 69"/>
          <p:cNvSpPr>
            <a:spLocks noChangeShapeType="1"/>
          </p:cNvSpPr>
          <p:nvPr/>
        </p:nvSpPr>
        <p:spPr bwMode="auto">
          <a:xfrm>
            <a:off x="34290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863" name="Line 70"/>
          <p:cNvSpPr>
            <a:spLocks noChangeShapeType="1"/>
          </p:cNvSpPr>
          <p:nvPr/>
        </p:nvSpPr>
        <p:spPr bwMode="auto">
          <a:xfrm>
            <a:off x="990600" y="3886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33864" name="Object 71"/>
          <p:cNvGraphicFramePr>
            <a:graphicFrameLocks noChangeAspect="1"/>
          </p:cNvGraphicFramePr>
          <p:nvPr/>
        </p:nvGraphicFramePr>
        <p:xfrm>
          <a:off x="914400" y="3581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8" name="Equation" r:id="rId5" imgW="101468" imgH="164885" progId="Equation.3">
                  <p:embed/>
                </p:oleObj>
              </mc:Choice>
              <mc:Fallback>
                <p:oleObj name="Equation" r:id="rId5" imgW="101468" imgH="164885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65" name="Object 72"/>
          <p:cNvGraphicFramePr>
            <a:graphicFrameLocks noChangeAspect="1"/>
          </p:cNvGraphicFramePr>
          <p:nvPr/>
        </p:nvGraphicFramePr>
        <p:xfrm>
          <a:off x="4572000" y="37338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9" name="Equation" r:id="rId7" imgW="101468" imgH="164885" progId="Equation.3">
                  <p:embed/>
                </p:oleObj>
              </mc:Choice>
              <mc:Fallback>
                <p:oleObj name="Equation" r:id="rId7" imgW="101468" imgH="164885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38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66" name="Object 73"/>
          <p:cNvGraphicFramePr>
            <a:graphicFrameLocks noChangeAspect="1"/>
          </p:cNvGraphicFramePr>
          <p:nvPr/>
        </p:nvGraphicFramePr>
        <p:xfrm>
          <a:off x="2971800" y="4343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0" name="Equation" r:id="rId8" imgW="101468" imgH="164885" progId="Equation.3">
                  <p:embed/>
                </p:oleObj>
              </mc:Choice>
              <mc:Fallback>
                <p:oleObj name="Equation" r:id="rId8" imgW="101468" imgH="164885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343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67" name="Object 74"/>
          <p:cNvGraphicFramePr>
            <a:graphicFrameLocks noChangeAspect="1"/>
          </p:cNvGraphicFramePr>
          <p:nvPr/>
        </p:nvGraphicFramePr>
        <p:xfrm>
          <a:off x="1981200" y="4724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1" name="Equation" r:id="rId9" imgW="101468" imgH="164885" progId="Equation.3">
                  <p:embed/>
                </p:oleObj>
              </mc:Choice>
              <mc:Fallback>
                <p:oleObj name="Equation" r:id="rId9" imgW="101468" imgH="164885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724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68" name="Object 75"/>
          <p:cNvGraphicFramePr>
            <a:graphicFrameLocks noChangeAspect="1"/>
          </p:cNvGraphicFramePr>
          <p:nvPr/>
        </p:nvGraphicFramePr>
        <p:xfrm>
          <a:off x="3581400" y="5105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2" name="Equation" r:id="rId10" imgW="101468" imgH="164885" progId="Equation.3">
                  <p:embed/>
                </p:oleObj>
              </mc:Choice>
              <mc:Fallback>
                <p:oleObj name="Equation" r:id="rId10" imgW="101468" imgH="164885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05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69" name="Object 76"/>
          <p:cNvGraphicFramePr>
            <a:graphicFrameLocks noChangeAspect="1"/>
          </p:cNvGraphicFramePr>
          <p:nvPr/>
        </p:nvGraphicFramePr>
        <p:xfrm>
          <a:off x="5105400" y="44958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3" name="Equation" r:id="rId11" imgW="101468" imgH="164885" progId="Equation.3">
                  <p:embed/>
                </p:oleObj>
              </mc:Choice>
              <mc:Fallback>
                <p:oleObj name="Equation" r:id="rId11" imgW="101468" imgH="164885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958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70" name="Object 77"/>
          <p:cNvGraphicFramePr>
            <a:graphicFrameLocks noChangeAspect="1"/>
          </p:cNvGraphicFramePr>
          <p:nvPr/>
        </p:nvGraphicFramePr>
        <p:xfrm>
          <a:off x="6553200" y="41910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4" name="Equation" r:id="rId12" imgW="101468" imgH="164885" progId="Equation.3">
                  <p:embed/>
                </p:oleObj>
              </mc:Choice>
              <mc:Fallback>
                <p:oleObj name="Equation" r:id="rId12" imgW="101468" imgH="164885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1910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71" name="Object 78"/>
          <p:cNvGraphicFramePr>
            <a:graphicFrameLocks noChangeAspect="1"/>
          </p:cNvGraphicFramePr>
          <p:nvPr/>
        </p:nvGraphicFramePr>
        <p:xfrm>
          <a:off x="8305800" y="42672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5" name="Equation" r:id="rId13" imgW="101468" imgH="164885" progId="Equation.3">
                  <p:embed/>
                </p:oleObj>
              </mc:Choice>
              <mc:Fallback>
                <p:oleObj name="Equation" r:id="rId13" imgW="101468" imgH="164885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2672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72" name="Object 79"/>
          <p:cNvGraphicFramePr>
            <a:graphicFrameLocks noChangeAspect="1"/>
          </p:cNvGraphicFramePr>
          <p:nvPr/>
        </p:nvGraphicFramePr>
        <p:xfrm>
          <a:off x="5486400" y="57150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6" name="Equation" r:id="rId14" imgW="101468" imgH="164885" progId="Equation.3">
                  <p:embed/>
                </p:oleObj>
              </mc:Choice>
              <mc:Fallback>
                <p:oleObj name="Equation" r:id="rId14" imgW="101468" imgH="164885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7150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73" name="Object 80"/>
          <p:cNvGraphicFramePr>
            <a:graphicFrameLocks noChangeAspect="1"/>
          </p:cNvGraphicFramePr>
          <p:nvPr/>
        </p:nvGraphicFramePr>
        <p:xfrm>
          <a:off x="7467600" y="60198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7" name="Equation" r:id="rId15" imgW="101468" imgH="164885" progId="Equation.3">
                  <p:embed/>
                </p:oleObj>
              </mc:Choice>
              <mc:Fallback>
                <p:oleObj name="Equation" r:id="rId15" imgW="101468" imgH="164885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0198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74" name="Object 81"/>
          <p:cNvGraphicFramePr>
            <a:graphicFrameLocks noChangeAspect="1"/>
          </p:cNvGraphicFramePr>
          <p:nvPr/>
        </p:nvGraphicFramePr>
        <p:xfrm>
          <a:off x="4572000" y="51816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8" name="Equation" r:id="rId16" imgW="126725" imgH="177415" progId="Equation.3">
                  <p:embed/>
                </p:oleObj>
              </mc:Choice>
              <mc:Fallback>
                <p:oleObj name="Equation" r:id="rId16" imgW="126725" imgH="177415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816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75" name="Object 82"/>
          <p:cNvGraphicFramePr>
            <a:graphicFrameLocks noChangeAspect="1"/>
          </p:cNvGraphicFramePr>
          <p:nvPr/>
        </p:nvGraphicFramePr>
        <p:xfrm>
          <a:off x="1752600" y="38100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9" name="Equation" r:id="rId18" imgW="126780" imgH="164814" progId="Equation.3">
                  <p:embed/>
                </p:oleObj>
              </mc:Choice>
              <mc:Fallback>
                <p:oleObj name="Equation" r:id="rId18" imgW="126780" imgH="164814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76" name="Object 83"/>
          <p:cNvGraphicFramePr>
            <a:graphicFrameLocks noChangeAspect="1"/>
          </p:cNvGraphicFramePr>
          <p:nvPr/>
        </p:nvGraphicFramePr>
        <p:xfrm>
          <a:off x="1295400" y="55626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0" name="Equation" r:id="rId20" imgW="126780" imgH="164814" progId="Equation.3">
                  <p:embed/>
                </p:oleObj>
              </mc:Choice>
              <mc:Fallback>
                <p:oleObj name="Equation" r:id="rId20" imgW="126780" imgH="164814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77" name="Object 84"/>
          <p:cNvGraphicFramePr>
            <a:graphicFrameLocks noChangeAspect="1"/>
          </p:cNvGraphicFramePr>
          <p:nvPr/>
        </p:nvGraphicFramePr>
        <p:xfrm>
          <a:off x="2667000" y="51816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1" name="Equation" r:id="rId21" imgW="126780" imgH="164814" progId="Equation.3">
                  <p:embed/>
                </p:oleObj>
              </mc:Choice>
              <mc:Fallback>
                <p:oleObj name="Equation" r:id="rId21" imgW="126780" imgH="164814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816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78" name="Object 85"/>
          <p:cNvGraphicFramePr>
            <a:graphicFrameLocks noChangeAspect="1"/>
          </p:cNvGraphicFramePr>
          <p:nvPr/>
        </p:nvGraphicFramePr>
        <p:xfrm>
          <a:off x="6019800" y="50292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2" name="Equation" r:id="rId22" imgW="126780" imgH="164814" progId="Equation.3">
                  <p:embed/>
                </p:oleObj>
              </mc:Choice>
              <mc:Fallback>
                <p:oleObj name="Equation" r:id="rId22" imgW="126780" imgH="164814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0292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79" name="Object 86"/>
          <p:cNvGraphicFramePr>
            <a:graphicFrameLocks noChangeAspect="1"/>
          </p:cNvGraphicFramePr>
          <p:nvPr/>
        </p:nvGraphicFramePr>
        <p:xfrm>
          <a:off x="7315200" y="48006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3" name="Equation" r:id="rId23" imgW="126780" imgH="164814" progId="Equation.3">
                  <p:embed/>
                </p:oleObj>
              </mc:Choice>
              <mc:Fallback>
                <p:oleObj name="Equation" r:id="rId23" imgW="126780" imgH="164814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8006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80" name="Object 87"/>
          <p:cNvGraphicFramePr>
            <a:graphicFrameLocks noChangeAspect="1"/>
          </p:cNvGraphicFramePr>
          <p:nvPr/>
        </p:nvGraphicFramePr>
        <p:xfrm>
          <a:off x="7467600" y="37338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4" name="Equation" r:id="rId24" imgW="126780" imgH="164814" progId="Equation.3">
                  <p:embed/>
                </p:oleObj>
              </mc:Choice>
              <mc:Fallback>
                <p:oleObj name="Equation" r:id="rId24" imgW="126780" imgH="164814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7338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81" name="Object 88"/>
          <p:cNvGraphicFramePr>
            <a:graphicFrameLocks noChangeAspect="1"/>
          </p:cNvGraphicFramePr>
          <p:nvPr/>
        </p:nvGraphicFramePr>
        <p:xfrm>
          <a:off x="4038600" y="44196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5" name="Equation" r:id="rId25" imgW="126780" imgH="164814" progId="Equation.3">
                  <p:embed/>
                </p:oleObj>
              </mc:Choice>
              <mc:Fallback>
                <p:oleObj name="Equation" r:id="rId25" imgW="126780" imgH="164814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4196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82" name="Object 89"/>
          <p:cNvGraphicFramePr>
            <a:graphicFrameLocks noChangeAspect="1"/>
          </p:cNvGraphicFramePr>
          <p:nvPr/>
        </p:nvGraphicFramePr>
        <p:xfrm>
          <a:off x="4191000" y="60960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6" name="Equation" r:id="rId26" imgW="126780" imgH="164814" progId="Equation.3">
                  <p:embed/>
                </p:oleObj>
              </mc:Choice>
              <mc:Fallback>
                <p:oleObj name="Equation" r:id="rId26" imgW="126780" imgH="164814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60960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83" name="Object 90"/>
          <p:cNvGraphicFramePr>
            <a:graphicFrameLocks noChangeAspect="1"/>
          </p:cNvGraphicFramePr>
          <p:nvPr/>
        </p:nvGraphicFramePr>
        <p:xfrm>
          <a:off x="990600" y="47244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7" name="Equation" r:id="rId27" imgW="126725" imgH="177415" progId="Equation.3">
                  <p:embed/>
                </p:oleObj>
              </mc:Choice>
              <mc:Fallback>
                <p:oleObj name="Equation" r:id="rId27" imgW="126725" imgH="177415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244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84" name="Object 91"/>
          <p:cNvGraphicFramePr>
            <a:graphicFrameLocks noChangeAspect="1"/>
          </p:cNvGraphicFramePr>
          <p:nvPr/>
        </p:nvGraphicFramePr>
        <p:xfrm>
          <a:off x="3276600" y="35052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8" name="Equation" r:id="rId29" imgW="126725" imgH="177415" progId="Equation.3">
                  <p:embed/>
                </p:oleObj>
              </mc:Choice>
              <mc:Fallback>
                <p:oleObj name="Equation" r:id="rId29" imgW="126725" imgH="177415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052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85" name="Object 92"/>
          <p:cNvGraphicFramePr>
            <a:graphicFrameLocks noChangeAspect="1"/>
          </p:cNvGraphicFramePr>
          <p:nvPr/>
        </p:nvGraphicFramePr>
        <p:xfrm>
          <a:off x="5715000" y="37338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9" name="Equation" r:id="rId30" imgW="126725" imgH="177415" progId="Equation.3">
                  <p:embed/>
                </p:oleObj>
              </mc:Choice>
              <mc:Fallback>
                <p:oleObj name="Equation" r:id="rId30" imgW="126725" imgH="177415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338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86" name="Object 93"/>
          <p:cNvGraphicFramePr>
            <a:graphicFrameLocks noChangeAspect="1"/>
          </p:cNvGraphicFramePr>
          <p:nvPr/>
        </p:nvGraphicFramePr>
        <p:xfrm>
          <a:off x="6629400" y="56388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0" name="Equation" r:id="rId31" imgW="126725" imgH="177415" progId="Equation.3">
                  <p:embed/>
                </p:oleObj>
              </mc:Choice>
              <mc:Fallback>
                <p:oleObj name="Equation" r:id="rId31" imgW="126725" imgH="177415" progId="Equation.3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6388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87" name="Object 94"/>
          <p:cNvGraphicFramePr>
            <a:graphicFrameLocks noChangeAspect="1"/>
          </p:cNvGraphicFramePr>
          <p:nvPr/>
        </p:nvGraphicFramePr>
        <p:xfrm>
          <a:off x="8077200" y="53340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1" name="Equation" r:id="rId32" imgW="126725" imgH="177415" progId="Equation.3">
                  <p:embed/>
                </p:oleObj>
              </mc:Choice>
              <mc:Fallback>
                <p:oleObj name="Equation" r:id="rId32" imgW="126725" imgH="177415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53340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88" name="Object 95"/>
          <p:cNvGraphicFramePr>
            <a:graphicFrameLocks noChangeAspect="1"/>
          </p:cNvGraphicFramePr>
          <p:nvPr/>
        </p:nvGraphicFramePr>
        <p:xfrm>
          <a:off x="2590800" y="59436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22" name="Equation" r:id="rId33" imgW="126725" imgH="177415" progId="Equation.3">
                  <p:embed/>
                </p:oleObj>
              </mc:Choice>
              <mc:Fallback>
                <p:oleObj name="Equation" r:id="rId33" imgW="126725" imgH="177415" progId="Equation.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9436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3406ECD-3DAD-462F-876D-AE5FB14E7C94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1752600" y="147638"/>
            <a:ext cx="71199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The algorithm terminates in at most</a:t>
            </a:r>
          </a:p>
        </p:txBody>
      </p:sp>
      <p:graphicFrame>
        <p:nvGraphicFramePr>
          <p:cNvPr id="34820" name="Object 5"/>
          <p:cNvGraphicFramePr>
            <a:graphicFrameLocks noChangeAspect="1"/>
          </p:cNvGraphicFramePr>
          <p:nvPr/>
        </p:nvGraphicFramePr>
        <p:xfrm>
          <a:off x="1905000" y="685800"/>
          <a:ext cx="11430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1" name="Equation" r:id="rId3" imgW="355292" imgH="164957" progId="Equation.3">
                  <p:embed/>
                </p:oleObj>
              </mc:Choice>
              <mc:Fallback>
                <p:oleObj name="Equation" r:id="rId3" imgW="355292" imgH="16495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685800"/>
                        <a:ext cx="11430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76200" y="2177095"/>
            <a:ext cx="90677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/>
              <a:t>At </a:t>
            </a:r>
            <a:r>
              <a:rPr lang="en-US" altLang="en-US" dirty="0" smtClean="0"/>
              <a:t>the end </a:t>
            </a:r>
            <a:r>
              <a:rPr lang="en-US" altLang="en-US" dirty="0"/>
              <a:t>of an iteration, each uncolored node </a:t>
            </a:r>
            <a:r>
              <a:rPr lang="en-US" altLang="en-US" dirty="0" smtClean="0"/>
              <a:t>is </a:t>
            </a:r>
            <a:r>
              <a:rPr lang="en-US" altLang="en-US" dirty="0"/>
              <a:t>adjacent to a node in the just found MIS</a:t>
            </a:r>
          </a:p>
        </p:txBody>
      </p:sp>
      <p:sp>
        <p:nvSpPr>
          <p:cNvPr id="34822" name="Oval 15"/>
          <p:cNvSpPr>
            <a:spLocks noChangeArrowheads="1"/>
          </p:cNvSpPr>
          <p:nvPr/>
        </p:nvSpPr>
        <p:spPr bwMode="auto">
          <a:xfrm>
            <a:off x="838200" y="38862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23" name="Oval 16"/>
          <p:cNvSpPr>
            <a:spLocks noChangeArrowheads="1"/>
          </p:cNvSpPr>
          <p:nvPr/>
        </p:nvSpPr>
        <p:spPr bwMode="auto">
          <a:xfrm>
            <a:off x="1752600" y="4114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24" name="Oval 17"/>
          <p:cNvSpPr>
            <a:spLocks noChangeArrowheads="1"/>
          </p:cNvSpPr>
          <p:nvPr/>
        </p:nvSpPr>
        <p:spPr bwMode="auto">
          <a:xfrm>
            <a:off x="2895600" y="46482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25" name="Oval 18"/>
          <p:cNvSpPr>
            <a:spLocks noChangeArrowheads="1"/>
          </p:cNvSpPr>
          <p:nvPr/>
        </p:nvSpPr>
        <p:spPr bwMode="auto">
          <a:xfrm>
            <a:off x="1905000" y="50292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26" name="Oval 19"/>
          <p:cNvSpPr>
            <a:spLocks noChangeArrowheads="1"/>
          </p:cNvSpPr>
          <p:nvPr/>
        </p:nvSpPr>
        <p:spPr bwMode="auto">
          <a:xfrm>
            <a:off x="1295400" y="5867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27" name="Oval 20"/>
          <p:cNvSpPr>
            <a:spLocks noChangeArrowheads="1"/>
          </p:cNvSpPr>
          <p:nvPr/>
        </p:nvSpPr>
        <p:spPr bwMode="auto">
          <a:xfrm>
            <a:off x="3505200" y="54102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28" name="Oval 21"/>
          <p:cNvSpPr>
            <a:spLocks noChangeArrowheads="1"/>
          </p:cNvSpPr>
          <p:nvPr/>
        </p:nvSpPr>
        <p:spPr bwMode="auto">
          <a:xfrm>
            <a:off x="2590800" y="5486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29" name="Oval 22"/>
          <p:cNvSpPr>
            <a:spLocks noChangeArrowheads="1"/>
          </p:cNvSpPr>
          <p:nvPr/>
        </p:nvSpPr>
        <p:spPr bwMode="auto">
          <a:xfrm>
            <a:off x="4191000" y="6400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30" name="Oval 23"/>
          <p:cNvSpPr>
            <a:spLocks noChangeArrowheads="1"/>
          </p:cNvSpPr>
          <p:nvPr/>
        </p:nvSpPr>
        <p:spPr bwMode="auto">
          <a:xfrm>
            <a:off x="990600" y="5029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31" name="Oval 24"/>
          <p:cNvSpPr>
            <a:spLocks noChangeArrowheads="1"/>
          </p:cNvSpPr>
          <p:nvPr/>
        </p:nvSpPr>
        <p:spPr bwMode="auto">
          <a:xfrm>
            <a:off x="2590800" y="6248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32" name="Oval 25"/>
          <p:cNvSpPr>
            <a:spLocks noChangeArrowheads="1"/>
          </p:cNvSpPr>
          <p:nvPr/>
        </p:nvSpPr>
        <p:spPr bwMode="auto">
          <a:xfrm>
            <a:off x="32004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33" name="Oval 26"/>
          <p:cNvSpPr>
            <a:spLocks noChangeArrowheads="1"/>
          </p:cNvSpPr>
          <p:nvPr/>
        </p:nvSpPr>
        <p:spPr bwMode="auto">
          <a:xfrm>
            <a:off x="4495800" y="4038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34" name="Oval 27"/>
          <p:cNvSpPr>
            <a:spLocks noChangeArrowheads="1"/>
          </p:cNvSpPr>
          <p:nvPr/>
        </p:nvSpPr>
        <p:spPr bwMode="auto">
          <a:xfrm>
            <a:off x="5029200" y="4800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35" name="Oval 28"/>
          <p:cNvSpPr>
            <a:spLocks noChangeArrowheads="1"/>
          </p:cNvSpPr>
          <p:nvPr/>
        </p:nvSpPr>
        <p:spPr bwMode="auto">
          <a:xfrm>
            <a:off x="4572000" y="5486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36" name="Oval 29"/>
          <p:cNvSpPr>
            <a:spLocks noChangeArrowheads="1"/>
          </p:cNvSpPr>
          <p:nvPr/>
        </p:nvSpPr>
        <p:spPr bwMode="auto">
          <a:xfrm>
            <a:off x="5638800" y="4038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37" name="Oval 30"/>
          <p:cNvSpPr>
            <a:spLocks noChangeArrowheads="1"/>
          </p:cNvSpPr>
          <p:nvPr/>
        </p:nvSpPr>
        <p:spPr bwMode="auto">
          <a:xfrm>
            <a:off x="59436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38" name="Oval 31"/>
          <p:cNvSpPr>
            <a:spLocks noChangeArrowheads="1"/>
          </p:cNvSpPr>
          <p:nvPr/>
        </p:nvSpPr>
        <p:spPr bwMode="auto">
          <a:xfrm>
            <a:off x="5410200" y="60198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39" name="Oval 32"/>
          <p:cNvSpPr>
            <a:spLocks noChangeArrowheads="1"/>
          </p:cNvSpPr>
          <p:nvPr/>
        </p:nvSpPr>
        <p:spPr bwMode="auto">
          <a:xfrm>
            <a:off x="6477000" y="44958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40" name="Oval 33"/>
          <p:cNvSpPr>
            <a:spLocks noChangeArrowheads="1"/>
          </p:cNvSpPr>
          <p:nvPr/>
        </p:nvSpPr>
        <p:spPr bwMode="auto">
          <a:xfrm>
            <a:off x="39624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41" name="Oval 34"/>
          <p:cNvSpPr>
            <a:spLocks noChangeArrowheads="1"/>
          </p:cNvSpPr>
          <p:nvPr/>
        </p:nvSpPr>
        <p:spPr bwMode="auto">
          <a:xfrm>
            <a:off x="6553200" y="594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42" name="Oval 35"/>
          <p:cNvSpPr>
            <a:spLocks noChangeArrowheads="1"/>
          </p:cNvSpPr>
          <p:nvPr/>
        </p:nvSpPr>
        <p:spPr bwMode="auto">
          <a:xfrm>
            <a:off x="72390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43" name="Oval 36"/>
          <p:cNvSpPr>
            <a:spLocks noChangeArrowheads="1"/>
          </p:cNvSpPr>
          <p:nvPr/>
        </p:nvSpPr>
        <p:spPr bwMode="auto">
          <a:xfrm>
            <a:off x="7391400" y="4038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44" name="Oval 37"/>
          <p:cNvSpPr>
            <a:spLocks noChangeArrowheads="1"/>
          </p:cNvSpPr>
          <p:nvPr/>
        </p:nvSpPr>
        <p:spPr bwMode="auto">
          <a:xfrm>
            <a:off x="80010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45" name="Oval 38"/>
          <p:cNvSpPr>
            <a:spLocks noChangeArrowheads="1"/>
          </p:cNvSpPr>
          <p:nvPr/>
        </p:nvSpPr>
        <p:spPr bwMode="auto">
          <a:xfrm>
            <a:off x="7391400" y="63246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46" name="Oval 39"/>
          <p:cNvSpPr>
            <a:spLocks noChangeArrowheads="1"/>
          </p:cNvSpPr>
          <p:nvPr/>
        </p:nvSpPr>
        <p:spPr bwMode="auto">
          <a:xfrm>
            <a:off x="8229600" y="45720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4847" name="Line 40"/>
          <p:cNvSpPr>
            <a:spLocks noChangeShapeType="1"/>
          </p:cNvSpPr>
          <p:nvPr/>
        </p:nvSpPr>
        <p:spPr bwMode="auto">
          <a:xfrm>
            <a:off x="1143000" y="39624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48" name="Line 41"/>
          <p:cNvSpPr>
            <a:spLocks noChangeShapeType="1"/>
          </p:cNvSpPr>
          <p:nvPr/>
        </p:nvSpPr>
        <p:spPr bwMode="auto">
          <a:xfrm flipV="1">
            <a:off x="1219200" y="44196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49" name="Line 42"/>
          <p:cNvSpPr>
            <a:spLocks noChangeShapeType="1"/>
          </p:cNvSpPr>
          <p:nvPr/>
        </p:nvSpPr>
        <p:spPr bwMode="auto">
          <a:xfrm>
            <a:off x="1981200" y="44196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50" name="Line 43"/>
          <p:cNvSpPr>
            <a:spLocks noChangeShapeType="1"/>
          </p:cNvSpPr>
          <p:nvPr/>
        </p:nvSpPr>
        <p:spPr bwMode="auto">
          <a:xfrm flipV="1">
            <a:off x="1524000" y="5334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1" name="Line 44"/>
          <p:cNvSpPr>
            <a:spLocks noChangeShapeType="1"/>
          </p:cNvSpPr>
          <p:nvPr/>
        </p:nvSpPr>
        <p:spPr bwMode="auto">
          <a:xfrm>
            <a:off x="1143000" y="53340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52" name="Line 45"/>
          <p:cNvSpPr>
            <a:spLocks noChangeShapeType="1"/>
          </p:cNvSpPr>
          <p:nvPr/>
        </p:nvSpPr>
        <p:spPr bwMode="auto">
          <a:xfrm flipV="1">
            <a:off x="2057400" y="39624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53" name="Line 46"/>
          <p:cNvSpPr>
            <a:spLocks noChangeShapeType="1"/>
          </p:cNvSpPr>
          <p:nvPr/>
        </p:nvSpPr>
        <p:spPr bwMode="auto">
          <a:xfrm flipH="1">
            <a:off x="3124200" y="41148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54" name="Line 47"/>
          <p:cNvSpPr>
            <a:spLocks noChangeShapeType="1"/>
          </p:cNvSpPr>
          <p:nvPr/>
        </p:nvSpPr>
        <p:spPr bwMode="auto">
          <a:xfrm>
            <a:off x="2209800" y="52578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55" name="Line 48"/>
          <p:cNvSpPr>
            <a:spLocks noChangeShapeType="1"/>
          </p:cNvSpPr>
          <p:nvPr/>
        </p:nvSpPr>
        <p:spPr bwMode="auto">
          <a:xfrm flipH="1">
            <a:off x="2819400" y="4953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56" name="Line 49"/>
          <p:cNvSpPr>
            <a:spLocks noChangeShapeType="1"/>
          </p:cNvSpPr>
          <p:nvPr/>
        </p:nvSpPr>
        <p:spPr bwMode="auto">
          <a:xfrm>
            <a:off x="3505200" y="39624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57" name="Line 50"/>
          <p:cNvSpPr>
            <a:spLocks noChangeShapeType="1"/>
          </p:cNvSpPr>
          <p:nvPr/>
        </p:nvSpPr>
        <p:spPr bwMode="auto">
          <a:xfrm>
            <a:off x="3200400" y="4800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58" name="Line 51"/>
          <p:cNvSpPr>
            <a:spLocks noChangeShapeType="1"/>
          </p:cNvSpPr>
          <p:nvPr/>
        </p:nvSpPr>
        <p:spPr bwMode="auto">
          <a:xfrm flipV="1">
            <a:off x="2895600" y="55626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59" name="Line 52"/>
          <p:cNvSpPr>
            <a:spLocks noChangeShapeType="1"/>
          </p:cNvSpPr>
          <p:nvPr/>
        </p:nvSpPr>
        <p:spPr bwMode="auto">
          <a:xfrm>
            <a:off x="2743200" y="579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60" name="Line 53"/>
          <p:cNvSpPr>
            <a:spLocks noChangeShapeType="1"/>
          </p:cNvSpPr>
          <p:nvPr/>
        </p:nvSpPr>
        <p:spPr bwMode="auto">
          <a:xfrm flipH="1">
            <a:off x="4191000" y="4343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1" name="Line 54"/>
          <p:cNvSpPr>
            <a:spLocks noChangeShapeType="1"/>
          </p:cNvSpPr>
          <p:nvPr/>
        </p:nvSpPr>
        <p:spPr bwMode="auto">
          <a:xfrm>
            <a:off x="4267200" y="48768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62" name="Line 55"/>
          <p:cNvSpPr>
            <a:spLocks noChangeShapeType="1"/>
          </p:cNvSpPr>
          <p:nvPr/>
        </p:nvSpPr>
        <p:spPr bwMode="auto">
          <a:xfrm flipH="1">
            <a:off x="5257800" y="4343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63" name="Line 56"/>
          <p:cNvSpPr>
            <a:spLocks noChangeShapeType="1"/>
          </p:cNvSpPr>
          <p:nvPr/>
        </p:nvSpPr>
        <p:spPr bwMode="auto">
          <a:xfrm>
            <a:off x="4800600" y="4191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64" name="Line 57"/>
          <p:cNvSpPr>
            <a:spLocks noChangeShapeType="1"/>
          </p:cNvSpPr>
          <p:nvPr/>
        </p:nvSpPr>
        <p:spPr bwMode="auto">
          <a:xfrm flipH="1">
            <a:off x="3733800" y="50292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65" name="Line 58"/>
          <p:cNvSpPr>
            <a:spLocks noChangeShapeType="1"/>
          </p:cNvSpPr>
          <p:nvPr/>
        </p:nvSpPr>
        <p:spPr bwMode="auto">
          <a:xfrm flipV="1">
            <a:off x="2895600" y="57150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66" name="Line 59"/>
          <p:cNvSpPr>
            <a:spLocks noChangeShapeType="1"/>
          </p:cNvSpPr>
          <p:nvPr/>
        </p:nvSpPr>
        <p:spPr bwMode="auto">
          <a:xfrm>
            <a:off x="3810000" y="5562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67" name="Line 60"/>
          <p:cNvSpPr>
            <a:spLocks noChangeShapeType="1"/>
          </p:cNvSpPr>
          <p:nvPr/>
        </p:nvSpPr>
        <p:spPr bwMode="auto">
          <a:xfrm flipH="1">
            <a:off x="4800600" y="50292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68" name="Line 61"/>
          <p:cNvSpPr>
            <a:spLocks noChangeShapeType="1"/>
          </p:cNvSpPr>
          <p:nvPr/>
        </p:nvSpPr>
        <p:spPr bwMode="auto">
          <a:xfrm>
            <a:off x="5943600" y="42672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69" name="Line 62"/>
          <p:cNvSpPr>
            <a:spLocks noChangeShapeType="1"/>
          </p:cNvSpPr>
          <p:nvPr/>
        </p:nvSpPr>
        <p:spPr bwMode="auto">
          <a:xfrm flipH="1">
            <a:off x="6781800" y="4267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0" name="Line 63"/>
          <p:cNvSpPr>
            <a:spLocks noChangeShapeType="1"/>
          </p:cNvSpPr>
          <p:nvPr/>
        </p:nvSpPr>
        <p:spPr bwMode="auto">
          <a:xfrm>
            <a:off x="5943600" y="4114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71" name="Line 64"/>
          <p:cNvSpPr>
            <a:spLocks noChangeShapeType="1"/>
          </p:cNvSpPr>
          <p:nvPr/>
        </p:nvSpPr>
        <p:spPr bwMode="auto">
          <a:xfrm>
            <a:off x="5334000" y="50292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2" name="Line 65"/>
          <p:cNvSpPr>
            <a:spLocks noChangeShapeType="1"/>
          </p:cNvSpPr>
          <p:nvPr/>
        </p:nvSpPr>
        <p:spPr bwMode="auto">
          <a:xfrm>
            <a:off x="4191000" y="5029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73" name="Line 66"/>
          <p:cNvSpPr>
            <a:spLocks noChangeShapeType="1"/>
          </p:cNvSpPr>
          <p:nvPr/>
        </p:nvSpPr>
        <p:spPr bwMode="auto">
          <a:xfrm flipV="1">
            <a:off x="4419600" y="5791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74" name="Line 67"/>
          <p:cNvSpPr>
            <a:spLocks noChangeShapeType="1"/>
          </p:cNvSpPr>
          <p:nvPr/>
        </p:nvSpPr>
        <p:spPr bwMode="auto">
          <a:xfrm flipV="1">
            <a:off x="4495800" y="61722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75" name="Line 68"/>
          <p:cNvSpPr>
            <a:spLocks noChangeShapeType="1"/>
          </p:cNvSpPr>
          <p:nvPr/>
        </p:nvSpPr>
        <p:spPr bwMode="auto">
          <a:xfrm>
            <a:off x="4876800" y="57150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76" name="Line 69"/>
          <p:cNvSpPr>
            <a:spLocks noChangeShapeType="1"/>
          </p:cNvSpPr>
          <p:nvPr/>
        </p:nvSpPr>
        <p:spPr bwMode="auto">
          <a:xfrm flipH="1">
            <a:off x="5638800" y="556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7" name="Line 70"/>
          <p:cNvSpPr>
            <a:spLocks noChangeShapeType="1"/>
          </p:cNvSpPr>
          <p:nvPr/>
        </p:nvSpPr>
        <p:spPr bwMode="auto">
          <a:xfrm flipH="1">
            <a:off x="6172200" y="48006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78" name="Line 71"/>
          <p:cNvSpPr>
            <a:spLocks noChangeShapeType="1"/>
          </p:cNvSpPr>
          <p:nvPr/>
        </p:nvSpPr>
        <p:spPr bwMode="auto">
          <a:xfrm>
            <a:off x="6781800" y="4724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79" name="Line 72"/>
          <p:cNvSpPr>
            <a:spLocks noChangeShapeType="1"/>
          </p:cNvSpPr>
          <p:nvPr/>
        </p:nvSpPr>
        <p:spPr bwMode="auto">
          <a:xfrm>
            <a:off x="6172200" y="5638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80" name="Line 73"/>
          <p:cNvSpPr>
            <a:spLocks noChangeShapeType="1"/>
          </p:cNvSpPr>
          <p:nvPr/>
        </p:nvSpPr>
        <p:spPr bwMode="auto">
          <a:xfrm flipH="1">
            <a:off x="6781800" y="5334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1" name="Line 74"/>
          <p:cNvSpPr>
            <a:spLocks noChangeShapeType="1"/>
          </p:cNvSpPr>
          <p:nvPr/>
        </p:nvSpPr>
        <p:spPr bwMode="auto">
          <a:xfrm>
            <a:off x="7696200" y="4267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2" name="Line 75"/>
          <p:cNvSpPr>
            <a:spLocks noChangeShapeType="1"/>
          </p:cNvSpPr>
          <p:nvPr/>
        </p:nvSpPr>
        <p:spPr bwMode="auto">
          <a:xfrm flipH="1">
            <a:off x="8229600" y="48768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3" name="Line 76"/>
          <p:cNvSpPr>
            <a:spLocks noChangeShapeType="1"/>
          </p:cNvSpPr>
          <p:nvPr/>
        </p:nvSpPr>
        <p:spPr bwMode="auto">
          <a:xfrm>
            <a:off x="7543800" y="53340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4" name="Line 77"/>
          <p:cNvSpPr>
            <a:spLocks noChangeShapeType="1"/>
          </p:cNvSpPr>
          <p:nvPr/>
        </p:nvSpPr>
        <p:spPr bwMode="auto">
          <a:xfrm>
            <a:off x="6858000" y="61722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85" name="Line 78"/>
          <p:cNvSpPr>
            <a:spLocks noChangeShapeType="1"/>
          </p:cNvSpPr>
          <p:nvPr/>
        </p:nvSpPr>
        <p:spPr bwMode="auto">
          <a:xfrm flipV="1">
            <a:off x="7620000" y="58674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6" name="Line 79"/>
          <p:cNvSpPr>
            <a:spLocks noChangeShapeType="1"/>
          </p:cNvSpPr>
          <p:nvPr/>
        </p:nvSpPr>
        <p:spPr bwMode="auto">
          <a:xfrm>
            <a:off x="6629400" y="48006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887" name="Line 80"/>
          <p:cNvSpPr>
            <a:spLocks noChangeShapeType="1"/>
          </p:cNvSpPr>
          <p:nvPr/>
        </p:nvSpPr>
        <p:spPr bwMode="auto">
          <a:xfrm>
            <a:off x="34290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4888" name="Line 81"/>
          <p:cNvSpPr>
            <a:spLocks noChangeShapeType="1"/>
          </p:cNvSpPr>
          <p:nvPr/>
        </p:nvSpPr>
        <p:spPr bwMode="auto">
          <a:xfrm>
            <a:off x="990600" y="41910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34889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338098"/>
              </p:ext>
            </p:extLst>
          </p:nvPr>
        </p:nvGraphicFramePr>
        <p:xfrm>
          <a:off x="914400" y="38862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2" name="Equation" r:id="rId5" imgW="101468" imgH="164885" progId="Equation.3">
                  <p:embed/>
                </p:oleObj>
              </mc:Choice>
              <mc:Fallback>
                <p:oleObj name="Equation" r:id="rId5" imgW="101468" imgH="164885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90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002031"/>
              </p:ext>
            </p:extLst>
          </p:nvPr>
        </p:nvGraphicFramePr>
        <p:xfrm>
          <a:off x="4572000" y="40386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3" name="Equation" r:id="rId7" imgW="101468" imgH="164885" progId="Equation.3">
                  <p:embed/>
                </p:oleObj>
              </mc:Choice>
              <mc:Fallback>
                <p:oleObj name="Equation" r:id="rId7" imgW="101468" imgH="164885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0386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91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527258"/>
              </p:ext>
            </p:extLst>
          </p:nvPr>
        </p:nvGraphicFramePr>
        <p:xfrm>
          <a:off x="2971800" y="46482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4" name="Equation" r:id="rId8" imgW="101468" imgH="164885" progId="Equation.3">
                  <p:embed/>
                </p:oleObj>
              </mc:Choice>
              <mc:Fallback>
                <p:oleObj name="Equation" r:id="rId8" imgW="101468" imgH="164885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6482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92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037941"/>
              </p:ext>
            </p:extLst>
          </p:nvPr>
        </p:nvGraphicFramePr>
        <p:xfrm>
          <a:off x="1981200" y="50292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5" name="Equation" r:id="rId9" imgW="101468" imgH="164885" progId="Equation.3">
                  <p:embed/>
                </p:oleObj>
              </mc:Choice>
              <mc:Fallback>
                <p:oleObj name="Equation" r:id="rId9" imgW="101468" imgH="164885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0292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93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779720"/>
              </p:ext>
            </p:extLst>
          </p:nvPr>
        </p:nvGraphicFramePr>
        <p:xfrm>
          <a:off x="3581400" y="54102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6" name="Equation" r:id="rId10" imgW="101468" imgH="164885" progId="Equation.3">
                  <p:embed/>
                </p:oleObj>
              </mc:Choice>
              <mc:Fallback>
                <p:oleObj name="Equation" r:id="rId10" imgW="101468" imgH="164885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4102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94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192231"/>
              </p:ext>
            </p:extLst>
          </p:nvPr>
        </p:nvGraphicFramePr>
        <p:xfrm>
          <a:off x="5105400" y="48006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7" name="Equation" r:id="rId11" imgW="101468" imgH="164885" progId="Equation.3">
                  <p:embed/>
                </p:oleObj>
              </mc:Choice>
              <mc:Fallback>
                <p:oleObj name="Equation" r:id="rId11" imgW="101468" imgH="164885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8006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95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490658"/>
              </p:ext>
            </p:extLst>
          </p:nvPr>
        </p:nvGraphicFramePr>
        <p:xfrm>
          <a:off x="6553200" y="44958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8" name="Equation" r:id="rId12" imgW="101468" imgH="164885" progId="Equation.3">
                  <p:embed/>
                </p:oleObj>
              </mc:Choice>
              <mc:Fallback>
                <p:oleObj name="Equation" r:id="rId12" imgW="101468" imgH="164885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4958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96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873914"/>
              </p:ext>
            </p:extLst>
          </p:nvPr>
        </p:nvGraphicFramePr>
        <p:xfrm>
          <a:off x="8305800" y="45720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09" name="Equation" r:id="rId13" imgW="101468" imgH="164885" progId="Equation.3">
                  <p:embed/>
                </p:oleObj>
              </mc:Choice>
              <mc:Fallback>
                <p:oleObj name="Equation" r:id="rId13" imgW="101468" imgH="164885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5720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97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289783"/>
              </p:ext>
            </p:extLst>
          </p:nvPr>
        </p:nvGraphicFramePr>
        <p:xfrm>
          <a:off x="5486400" y="60198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0" name="Equation" r:id="rId14" imgW="101468" imgH="164885" progId="Equation.3">
                  <p:embed/>
                </p:oleObj>
              </mc:Choice>
              <mc:Fallback>
                <p:oleObj name="Equation" r:id="rId14" imgW="101468" imgH="164885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60198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98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587720"/>
              </p:ext>
            </p:extLst>
          </p:nvPr>
        </p:nvGraphicFramePr>
        <p:xfrm>
          <a:off x="7467600" y="63246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11" name="Equation" r:id="rId15" imgW="101468" imgH="164885" progId="Equation.3">
                  <p:embed/>
                </p:oleObj>
              </mc:Choice>
              <mc:Fallback>
                <p:oleObj name="Equation" r:id="rId15" imgW="101468" imgH="164885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3246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99" name="Text Box 93"/>
          <p:cNvSpPr txBox="1">
            <a:spLocks noChangeArrowheads="1"/>
          </p:cNvSpPr>
          <p:nvPr/>
        </p:nvSpPr>
        <p:spPr bwMode="auto">
          <a:xfrm>
            <a:off x="212725" y="101600"/>
            <a:ext cx="1592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Lemma:</a:t>
            </a:r>
          </a:p>
        </p:txBody>
      </p:sp>
      <p:sp>
        <p:nvSpPr>
          <p:cNvPr id="34900" name="Text Box 94"/>
          <p:cNvSpPr txBox="1">
            <a:spLocks noChangeArrowheads="1"/>
          </p:cNvSpPr>
          <p:nvPr/>
        </p:nvSpPr>
        <p:spPr bwMode="auto">
          <a:xfrm>
            <a:off x="152400" y="1676400"/>
            <a:ext cx="1347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Proof:</a:t>
            </a:r>
          </a:p>
        </p:txBody>
      </p:sp>
      <p:sp>
        <p:nvSpPr>
          <p:cNvPr id="34901" name="Text Box 95"/>
          <p:cNvSpPr txBox="1">
            <a:spLocks noChangeArrowheads="1"/>
          </p:cNvSpPr>
          <p:nvPr/>
        </p:nvSpPr>
        <p:spPr bwMode="auto">
          <a:xfrm>
            <a:off x="3124200" y="685800"/>
            <a:ext cx="2047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iterations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9F49631-4500-4228-A602-37775F46D276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Oval 7"/>
          <p:cNvSpPr>
            <a:spLocks noChangeArrowheads="1"/>
          </p:cNvSpPr>
          <p:nvPr/>
        </p:nvSpPr>
        <p:spPr bwMode="auto">
          <a:xfrm>
            <a:off x="17526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5844" name="Oval 10"/>
          <p:cNvSpPr>
            <a:spLocks noChangeArrowheads="1"/>
          </p:cNvSpPr>
          <p:nvPr/>
        </p:nvSpPr>
        <p:spPr bwMode="auto">
          <a:xfrm>
            <a:off x="1295400" y="556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5845" name="Oval 12"/>
          <p:cNvSpPr>
            <a:spLocks noChangeArrowheads="1"/>
          </p:cNvSpPr>
          <p:nvPr/>
        </p:nvSpPr>
        <p:spPr bwMode="auto">
          <a:xfrm>
            <a:off x="25908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5846" name="Oval 13"/>
          <p:cNvSpPr>
            <a:spLocks noChangeArrowheads="1"/>
          </p:cNvSpPr>
          <p:nvPr/>
        </p:nvSpPr>
        <p:spPr bwMode="auto">
          <a:xfrm>
            <a:off x="41910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5847" name="Oval 14"/>
          <p:cNvSpPr>
            <a:spLocks noChangeArrowheads="1"/>
          </p:cNvSpPr>
          <p:nvPr/>
        </p:nvSpPr>
        <p:spPr bwMode="auto">
          <a:xfrm>
            <a:off x="990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5848" name="Oval 15"/>
          <p:cNvSpPr>
            <a:spLocks noChangeArrowheads="1"/>
          </p:cNvSpPr>
          <p:nvPr/>
        </p:nvSpPr>
        <p:spPr bwMode="auto">
          <a:xfrm>
            <a:off x="2590800" y="594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5849" name="Oval 19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5850" name="Oval 20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5851" name="Oval 21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5852" name="Oval 24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5853" name="Oval 25"/>
          <p:cNvSpPr>
            <a:spLocks noChangeArrowheads="1"/>
          </p:cNvSpPr>
          <p:nvPr/>
        </p:nvSpPr>
        <p:spPr bwMode="auto">
          <a:xfrm>
            <a:off x="65532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5854" name="Oval 26"/>
          <p:cNvSpPr>
            <a:spLocks noChangeArrowheads="1"/>
          </p:cNvSpPr>
          <p:nvPr/>
        </p:nvSpPr>
        <p:spPr bwMode="auto">
          <a:xfrm>
            <a:off x="7239000" y="4800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5855" name="Oval 27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5856" name="Oval 28"/>
          <p:cNvSpPr>
            <a:spLocks noChangeArrowheads="1"/>
          </p:cNvSpPr>
          <p:nvPr/>
        </p:nvSpPr>
        <p:spPr bwMode="auto">
          <a:xfrm>
            <a:off x="80010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5857" name="Line 32"/>
          <p:cNvSpPr>
            <a:spLocks noChangeShapeType="1"/>
          </p:cNvSpPr>
          <p:nvPr/>
        </p:nvSpPr>
        <p:spPr bwMode="auto">
          <a:xfrm flipV="1">
            <a:off x="12192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8" name="Line 35"/>
          <p:cNvSpPr>
            <a:spLocks noChangeShapeType="1"/>
          </p:cNvSpPr>
          <p:nvPr/>
        </p:nvSpPr>
        <p:spPr bwMode="auto">
          <a:xfrm>
            <a:off x="11430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59" name="Line 36"/>
          <p:cNvSpPr>
            <a:spLocks noChangeShapeType="1"/>
          </p:cNvSpPr>
          <p:nvPr/>
        </p:nvSpPr>
        <p:spPr bwMode="auto">
          <a:xfrm flipV="1">
            <a:off x="2057400" y="3657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60" name="Line 43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61" name="Line 56"/>
          <p:cNvSpPr>
            <a:spLocks noChangeShapeType="1"/>
          </p:cNvSpPr>
          <p:nvPr/>
        </p:nvSpPr>
        <p:spPr bwMode="auto">
          <a:xfrm>
            <a:off x="4191000" y="472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62" name="Line 57"/>
          <p:cNvSpPr>
            <a:spLocks noChangeShapeType="1"/>
          </p:cNvSpPr>
          <p:nvPr/>
        </p:nvSpPr>
        <p:spPr bwMode="auto">
          <a:xfrm flipV="1">
            <a:off x="4419600" y="5486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63" name="Line 63"/>
          <p:cNvSpPr>
            <a:spLocks noChangeShapeType="1"/>
          </p:cNvSpPr>
          <p:nvPr/>
        </p:nvSpPr>
        <p:spPr bwMode="auto">
          <a:xfrm>
            <a:off x="6172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64" name="Line 64"/>
          <p:cNvSpPr>
            <a:spLocks noChangeShapeType="1"/>
          </p:cNvSpPr>
          <p:nvPr/>
        </p:nvSpPr>
        <p:spPr bwMode="auto">
          <a:xfrm flipH="1">
            <a:off x="67818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65" name="Line 67"/>
          <p:cNvSpPr>
            <a:spLocks noChangeShapeType="1"/>
          </p:cNvSpPr>
          <p:nvPr/>
        </p:nvSpPr>
        <p:spPr bwMode="auto">
          <a:xfrm>
            <a:off x="7543800" y="5029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66" name="Line 71"/>
          <p:cNvSpPr>
            <a:spLocks noChangeShapeType="1"/>
          </p:cNvSpPr>
          <p:nvPr/>
        </p:nvSpPr>
        <p:spPr bwMode="auto">
          <a:xfrm>
            <a:off x="34290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67" name="Text Box 84"/>
          <p:cNvSpPr txBox="1">
            <a:spLocks noChangeArrowheads="1"/>
          </p:cNvSpPr>
          <p:nvPr/>
        </p:nvSpPr>
        <p:spPr bwMode="auto">
          <a:xfrm>
            <a:off x="838200" y="1447800"/>
            <a:ext cx="7389813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Thus, the </a:t>
            </a:r>
            <a:r>
              <a:rPr lang="en-US" altLang="en-US">
                <a:solidFill>
                  <a:srgbClr val="FF00FF"/>
                </a:solidFill>
              </a:rPr>
              <a:t>effective degree</a:t>
            </a:r>
            <a:r>
              <a:rPr lang="en-US" altLang="en-US"/>
              <a:t> of each </a:t>
            </a:r>
          </a:p>
          <a:p>
            <a:r>
              <a:rPr lang="en-US" altLang="en-US"/>
              <a:t>uncolored node is reduced by at least </a:t>
            </a:r>
          </a:p>
          <a:p>
            <a:r>
              <a:rPr lang="en-US" altLang="en-US"/>
              <a:t>one at each iteration</a:t>
            </a:r>
            <a:endParaRPr lang="en-US" altLang="en-US" sz="3600"/>
          </a:p>
        </p:txBody>
      </p:sp>
      <p:sp>
        <p:nvSpPr>
          <p:cNvPr id="35868" name="Oval 85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5869" name="Oval 86"/>
          <p:cNvSpPr>
            <a:spLocks noChangeArrowheads="1"/>
          </p:cNvSpPr>
          <p:nvPr/>
        </p:nvSpPr>
        <p:spPr bwMode="auto">
          <a:xfrm>
            <a:off x="2667000" y="1447800"/>
            <a:ext cx="3581400" cy="685800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35870" name="Text Box 87"/>
          <p:cNvSpPr txBox="1">
            <a:spLocks noChangeArrowheads="1"/>
          </p:cNvSpPr>
          <p:nvPr/>
        </p:nvSpPr>
        <p:spPr bwMode="auto">
          <a:xfrm>
            <a:off x="3048000" y="457200"/>
            <a:ext cx="28162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>
                <a:solidFill>
                  <a:srgbClr val="FF00FF"/>
                </a:solidFill>
              </a:rPr>
              <a:t>The degree in the </a:t>
            </a:r>
          </a:p>
          <a:p>
            <a:r>
              <a:rPr lang="en-US" altLang="en-US" sz="2400">
                <a:solidFill>
                  <a:srgbClr val="FF00FF"/>
                </a:solidFill>
              </a:rPr>
              <a:t>uncolored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CA81645-8595-47FF-8B6A-F91938663BBD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2151909" y="2518638"/>
            <a:ext cx="4237988" cy="1702322"/>
            <a:chOff x="838200" y="3505200"/>
            <a:chExt cx="7696200" cy="2895600"/>
          </a:xfrm>
        </p:grpSpPr>
        <p:sp>
          <p:nvSpPr>
            <p:cNvPr id="7171" name="Oval 2"/>
            <p:cNvSpPr>
              <a:spLocks noChangeArrowheads="1"/>
            </p:cNvSpPr>
            <p:nvPr/>
          </p:nvSpPr>
          <p:spPr bwMode="auto">
            <a:xfrm>
              <a:off x="838200" y="35814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2" name="Oval 3"/>
            <p:cNvSpPr>
              <a:spLocks noChangeArrowheads="1"/>
            </p:cNvSpPr>
            <p:nvPr/>
          </p:nvSpPr>
          <p:spPr bwMode="auto">
            <a:xfrm>
              <a:off x="1752600" y="3810000"/>
              <a:ext cx="304800" cy="304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3" name="Oval 4"/>
            <p:cNvSpPr>
              <a:spLocks noChangeArrowheads="1"/>
            </p:cNvSpPr>
            <p:nvPr/>
          </p:nvSpPr>
          <p:spPr bwMode="auto">
            <a:xfrm>
              <a:off x="2895600" y="43434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4" name="Oval 5"/>
            <p:cNvSpPr>
              <a:spLocks noChangeArrowheads="1"/>
            </p:cNvSpPr>
            <p:nvPr/>
          </p:nvSpPr>
          <p:spPr bwMode="auto">
            <a:xfrm>
              <a:off x="1905000" y="47244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5" name="Oval 6"/>
            <p:cNvSpPr>
              <a:spLocks noChangeArrowheads="1"/>
            </p:cNvSpPr>
            <p:nvPr/>
          </p:nvSpPr>
          <p:spPr bwMode="auto">
            <a:xfrm>
              <a:off x="1295400" y="5562600"/>
              <a:ext cx="304800" cy="304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6" name="Oval 7"/>
            <p:cNvSpPr>
              <a:spLocks noChangeArrowheads="1"/>
            </p:cNvSpPr>
            <p:nvPr/>
          </p:nvSpPr>
          <p:spPr bwMode="auto">
            <a:xfrm>
              <a:off x="3505200" y="51054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7" name="Oval 8"/>
            <p:cNvSpPr>
              <a:spLocks noChangeArrowheads="1"/>
            </p:cNvSpPr>
            <p:nvPr/>
          </p:nvSpPr>
          <p:spPr bwMode="auto">
            <a:xfrm>
              <a:off x="2590800" y="5181600"/>
              <a:ext cx="304800" cy="304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8" name="Oval 9"/>
            <p:cNvSpPr>
              <a:spLocks noChangeArrowheads="1"/>
            </p:cNvSpPr>
            <p:nvPr/>
          </p:nvSpPr>
          <p:spPr bwMode="auto">
            <a:xfrm>
              <a:off x="4191000" y="6096000"/>
              <a:ext cx="304800" cy="304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79" name="Oval 10"/>
            <p:cNvSpPr>
              <a:spLocks noChangeArrowheads="1"/>
            </p:cNvSpPr>
            <p:nvPr/>
          </p:nvSpPr>
          <p:spPr bwMode="auto">
            <a:xfrm>
              <a:off x="990600" y="47244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0" name="Oval 11"/>
            <p:cNvSpPr>
              <a:spLocks noChangeArrowheads="1"/>
            </p:cNvSpPr>
            <p:nvPr/>
          </p:nvSpPr>
          <p:spPr bwMode="auto">
            <a:xfrm>
              <a:off x="2590800" y="59436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1" name="Oval 12"/>
            <p:cNvSpPr>
              <a:spLocks noChangeArrowheads="1"/>
            </p:cNvSpPr>
            <p:nvPr/>
          </p:nvSpPr>
          <p:spPr bwMode="auto">
            <a:xfrm>
              <a:off x="3200400" y="35052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2" name="Oval 13"/>
            <p:cNvSpPr>
              <a:spLocks noChangeArrowheads="1"/>
            </p:cNvSpPr>
            <p:nvPr/>
          </p:nvSpPr>
          <p:spPr bwMode="auto">
            <a:xfrm>
              <a:off x="4495800" y="3733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3" name="Oval 14"/>
            <p:cNvSpPr>
              <a:spLocks noChangeArrowheads="1"/>
            </p:cNvSpPr>
            <p:nvPr/>
          </p:nvSpPr>
          <p:spPr bwMode="auto">
            <a:xfrm>
              <a:off x="5029200" y="4495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4" name="Oval 15"/>
            <p:cNvSpPr>
              <a:spLocks noChangeArrowheads="1"/>
            </p:cNvSpPr>
            <p:nvPr/>
          </p:nvSpPr>
          <p:spPr bwMode="auto">
            <a:xfrm>
              <a:off x="4572000" y="51816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5" name="Oval 16"/>
            <p:cNvSpPr>
              <a:spLocks noChangeArrowheads="1"/>
            </p:cNvSpPr>
            <p:nvPr/>
          </p:nvSpPr>
          <p:spPr bwMode="auto">
            <a:xfrm>
              <a:off x="5638800" y="37338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6" name="Oval 17"/>
            <p:cNvSpPr>
              <a:spLocks noChangeArrowheads="1"/>
            </p:cNvSpPr>
            <p:nvPr/>
          </p:nvSpPr>
          <p:spPr bwMode="auto">
            <a:xfrm>
              <a:off x="5943600" y="5029200"/>
              <a:ext cx="304800" cy="304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7" name="Oval 18"/>
            <p:cNvSpPr>
              <a:spLocks noChangeArrowheads="1"/>
            </p:cNvSpPr>
            <p:nvPr/>
          </p:nvSpPr>
          <p:spPr bwMode="auto">
            <a:xfrm>
              <a:off x="5410200" y="571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8" name="Oval 19"/>
            <p:cNvSpPr>
              <a:spLocks noChangeArrowheads="1"/>
            </p:cNvSpPr>
            <p:nvPr/>
          </p:nvSpPr>
          <p:spPr bwMode="auto">
            <a:xfrm>
              <a:off x="6477000" y="4191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89" name="Oval 20"/>
            <p:cNvSpPr>
              <a:spLocks noChangeArrowheads="1"/>
            </p:cNvSpPr>
            <p:nvPr/>
          </p:nvSpPr>
          <p:spPr bwMode="auto">
            <a:xfrm>
              <a:off x="3962400" y="4419600"/>
              <a:ext cx="304800" cy="304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0" name="Oval 21"/>
            <p:cNvSpPr>
              <a:spLocks noChangeArrowheads="1"/>
            </p:cNvSpPr>
            <p:nvPr/>
          </p:nvSpPr>
          <p:spPr bwMode="auto">
            <a:xfrm>
              <a:off x="6553200" y="56388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1" name="Oval 22"/>
            <p:cNvSpPr>
              <a:spLocks noChangeArrowheads="1"/>
            </p:cNvSpPr>
            <p:nvPr/>
          </p:nvSpPr>
          <p:spPr bwMode="auto">
            <a:xfrm>
              <a:off x="7239000" y="4800600"/>
              <a:ext cx="304800" cy="304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2" name="Oval 23"/>
            <p:cNvSpPr>
              <a:spLocks noChangeArrowheads="1"/>
            </p:cNvSpPr>
            <p:nvPr/>
          </p:nvSpPr>
          <p:spPr bwMode="auto">
            <a:xfrm>
              <a:off x="7391400" y="3733800"/>
              <a:ext cx="304800" cy="304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3" name="Oval 24"/>
            <p:cNvSpPr>
              <a:spLocks noChangeArrowheads="1"/>
            </p:cNvSpPr>
            <p:nvPr/>
          </p:nvSpPr>
          <p:spPr bwMode="auto">
            <a:xfrm>
              <a:off x="8001000" y="53340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4" name="Oval 25"/>
            <p:cNvSpPr>
              <a:spLocks noChangeArrowheads="1"/>
            </p:cNvSpPr>
            <p:nvPr/>
          </p:nvSpPr>
          <p:spPr bwMode="auto">
            <a:xfrm>
              <a:off x="7391400" y="6019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5" name="Oval 26"/>
            <p:cNvSpPr>
              <a:spLocks noChangeArrowheads="1"/>
            </p:cNvSpPr>
            <p:nvPr/>
          </p:nvSpPr>
          <p:spPr bwMode="auto">
            <a:xfrm>
              <a:off x="8229600" y="42672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96" name="Line 27"/>
            <p:cNvSpPr>
              <a:spLocks noChangeShapeType="1"/>
            </p:cNvSpPr>
            <p:nvPr/>
          </p:nvSpPr>
          <p:spPr bwMode="auto">
            <a:xfrm>
              <a:off x="1143000" y="3657600"/>
              <a:ext cx="609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197" name="Line 28"/>
            <p:cNvSpPr>
              <a:spLocks noChangeShapeType="1"/>
            </p:cNvSpPr>
            <p:nvPr/>
          </p:nvSpPr>
          <p:spPr bwMode="auto">
            <a:xfrm flipV="1">
              <a:off x="1219200" y="4114800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98" name="Line 29"/>
            <p:cNvSpPr>
              <a:spLocks noChangeShapeType="1"/>
            </p:cNvSpPr>
            <p:nvPr/>
          </p:nvSpPr>
          <p:spPr bwMode="auto">
            <a:xfrm>
              <a:off x="1981200" y="4114800"/>
              <a:ext cx="762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199" name="Line 30"/>
            <p:cNvSpPr>
              <a:spLocks noChangeShapeType="1"/>
            </p:cNvSpPr>
            <p:nvPr/>
          </p:nvSpPr>
          <p:spPr bwMode="auto">
            <a:xfrm flipV="1">
              <a:off x="1524000" y="5029200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00" name="Line 31"/>
            <p:cNvSpPr>
              <a:spLocks noChangeShapeType="1"/>
            </p:cNvSpPr>
            <p:nvPr/>
          </p:nvSpPr>
          <p:spPr bwMode="auto">
            <a:xfrm>
              <a:off x="1143000" y="502920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01" name="Line 32"/>
            <p:cNvSpPr>
              <a:spLocks noChangeShapeType="1"/>
            </p:cNvSpPr>
            <p:nvPr/>
          </p:nvSpPr>
          <p:spPr bwMode="auto">
            <a:xfrm flipV="1">
              <a:off x="2057400" y="3657600"/>
              <a:ext cx="1143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02" name="Line 33"/>
            <p:cNvSpPr>
              <a:spLocks noChangeShapeType="1"/>
            </p:cNvSpPr>
            <p:nvPr/>
          </p:nvSpPr>
          <p:spPr bwMode="auto">
            <a:xfrm flipH="1">
              <a:off x="3124200" y="3810000"/>
              <a:ext cx="152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03" name="Line 34"/>
            <p:cNvSpPr>
              <a:spLocks noChangeShapeType="1"/>
            </p:cNvSpPr>
            <p:nvPr/>
          </p:nvSpPr>
          <p:spPr bwMode="auto">
            <a:xfrm>
              <a:off x="2209800" y="49530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04" name="Line 35"/>
            <p:cNvSpPr>
              <a:spLocks noChangeShapeType="1"/>
            </p:cNvSpPr>
            <p:nvPr/>
          </p:nvSpPr>
          <p:spPr bwMode="auto">
            <a:xfrm flipH="1">
              <a:off x="2819400" y="4648200"/>
              <a:ext cx="152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05" name="Line 36"/>
            <p:cNvSpPr>
              <a:spLocks noChangeShapeType="1"/>
            </p:cNvSpPr>
            <p:nvPr/>
          </p:nvSpPr>
          <p:spPr bwMode="auto">
            <a:xfrm>
              <a:off x="3505200" y="3657600"/>
              <a:ext cx="990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06" name="Line 37"/>
            <p:cNvSpPr>
              <a:spLocks noChangeShapeType="1"/>
            </p:cNvSpPr>
            <p:nvPr/>
          </p:nvSpPr>
          <p:spPr bwMode="auto">
            <a:xfrm>
              <a:off x="3200400" y="44958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07" name="Line 38"/>
            <p:cNvSpPr>
              <a:spLocks noChangeShapeType="1"/>
            </p:cNvSpPr>
            <p:nvPr/>
          </p:nvSpPr>
          <p:spPr bwMode="auto">
            <a:xfrm flipV="1">
              <a:off x="2895600" y="5257800"/>
              <a:ext cx="609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08" name="Line 39"/>
            <p:cNvSpPr>
              <a:spLocks noChangeShapeType="1"/>
            </p:cNvSpPr>
            <p:nvPr/>
          </p:nvSpPr>
          <p:spPr bwMode="auto">
            <a:xfrm>
              <a:off x="2743200" y="54864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09" name="Line 40"/>
            <p:cNvSpPr>
              <a:spLocks noChangeShapeType="1"/>
            </p:cNvSpPr>
            <p:nvPr/>
          </p:nvSpPr>
          <p:spPr bwMode="auto">
            <a:xfrm flipH="1">
              <a:off x="4191000" y="4038600"/>
              <a:ext cx="381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10" name="Line 41"/>
            <p:cNvSpPr>
              <a:spLocks noChangeShapeType="1"/>
            </p:cNvSpPr>
            <p:nvPr/>
          </p:nvSpPr>
          <p:spPr bwMode="auto">
            <a:xfrm>
              <a:off x="4267200" y="4572000"/>
              <a:ext cx="762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11" name="Line 42"/>
            <p:cNvSpPr>
              <a:spLocks noChangeShapeType="1"/>
            </p:cNvSpPr>
            <p:nvPr/>
          </p:nvSpPr>
          <p:spPr bwMode="auto">
            <a:xfrm flipH="1">
              <a:off x="5257800" y="403860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12" name="Line 43"/>
            <p:cNvSpPr>
              <a:spLocks noChangeShapeType="1"/>
            </p:cNvSpPr>
            <p:nvPr/>
          </p:nvSpPr>
          <p:spPr bwMode="auto">
            <a:xfrm>
              <a:off x="4800600" y="38862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13" name="Line 44"/>
            <p:cNvSpPr>
              <a:spLocks noChangeShapeType="1"/>
            </p:cNvSpPr>
            <p:nvPr/>
          </p:nvSpPr>
          <p:spPr bwMode="auto">
            <a:xfrm flipH="1">
              <a:off x="3733800" y="4724400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14" name="Line 45"/>
            <p:cNvSpPr>
              <a:spLocks noChangeShapeType="1"/>
            </p:cNvSpPr>
            <p:nvPr/>
          </p:nvSpPr>
          <p:spPr bwMode="auto">
            <a:xfrm flipV="1">
              <a:off x="2895600" y="5410200"/>
              <a:ext cx="685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15" name="Line 46"/>
            <p:cNvSpPr>
              <a:spLocks noChangeShapeType="1"/>
            </p:cNvSpPr>
            <p:nvPr/>
          </p:nvSpPr>
          <p:spPr bwMode="auto">
            <a:xfrm>
              <a:off x="3810000" y="52578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16" name="Line 47"/>
            <p:cNvSpPr>
              <a:spLocks noChangeShapeType="1"/>
            </p:cNvSpPr>
            <p:nvPr/>
          </p:nvSpPr>
          <p:spPr bwMode="auto">
            <a:xfrm flipH="1">
              <a:off x="4800600" y="4724400"/>
              <a:ext cx="304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17" name="Line 48"/>
            <p:cNvSpPr>
              <a:spLocks noChangeShapeType="1"/>
            </p:cNvSpPr>
            <p:nvPr/>
          </p:nvSpPr>
          <p:spPr bwMode="auto">
            <a:xfrm>
              <a:off x="5943600" y="39624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18" name="Line 49"/>
            <p:cNvSpPr>
              <a:spLocks noChangeShapeType="1"/>
            </p:cNvSpPr>
            <p:nvPr/>
          </p:nvSpPr>
          <p:spPr bwMode="auto">
            <a:xfrm flipH="1">
              <a:off x="6781800" y="3962400"/>
              <a:ext cx="609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19" name="Line 50"/>
            <p:cNvSpPr>
              <a:spLocks noChangeShapeType="1"/>
            </p:cNvSpPr>
            <p:nvPr/>
          </p:nvSpPr>
          <p:spPr bwMode="auto">
            <a:xfrm>
              <a:off x="5943600" y="3810000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20" name="Line 51"/>
            <p:cNvSpPr>
              <a:spLocks noChangeShapeType="1"/>
            </p:cNvSpPr>
            <p:nvPr/>
          </p:nvSpPr>
          <p:spPr bwMode="auto">
            <a:xfrm>
              <a:off x="5334000" y="4724400"/>
              <a:ext cx="609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21" name="Line 52"/>
            <p:cNvSpPr>
              <a:spLocks noChangeShapeType="1"/>
            </p:cNvSpPr>
            <p:nvPr/>
          </p:nvSpPr>
          <p:spPr bwMode="auto">
            <a:xfrm>
              <a:off x="4191000" y="472440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22" name="Line 53"/>
            <p:cNvSpPr>
              <a:spLocks noChangeShapeType="1"/>
            </p:cNvSpPr>
            <p:nvPr/>
          </p:nvSpPr>
          <p:spPr bwMode="auto">
            <a:xfrm flipV="1">
              <a:off x="4419600" y="548640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23" name="Line 54"/>
            <p:cNvSpPr>
              <a:spLocks noChangeShapeType="1"/>
            </p:cNvSpPr>
            <p:nvPr/>
          </p:nvSpPr>
          <p:spPr bwMode="auto">
            <a:xfrm flipV="1">
              <a:off x="4495800" y="5867400"/>
              <a:ext cx="914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24" name="Line 55"/>
            <p:cNvSpPr>
              <a:spLocks noChangeShapeType="1"/>
            </p:cNvSpPr>
            <p:nvPr/>
          </p:nvSpPr>
          <p:spPr bwMode="auto">
            <a:xfrm>
              <a:off x="4876800" y="5410200"/>
              <a:ext cx="609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25" name="Line 56"/>
            <p:cNvSpPr>
              <a:spLocks noChangeShapeType="1"/>
            </p:cNvSpPr>
            <p:nvPr/>
          </p:nvSpPr>
          <p:spPr bwMode="auto">
            <a:xfrm flipH="1">
              <a:off x="5638800" y="525780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26" name="Line 57"/>
            <p:cNvSpPr>
              <a:spLocks noChangeShapeType="1"/>
            </p:cNvSpPr>
            <p:nvPr/>
          </p:nvSpPr>
          <p:spPr bwMode="auto">
            <a:xfrm flipH="1">
              <a:off x="6172200" y="4495800"/>
              <a:ext cx="381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27" name="Line 58"/>
            <p:cNvSpPr>
              <a:spLocks noChangeShapeType="1"/>
            </p:cNvSpPr>
            <p:nvPr/>
          </p:nvSpPr>
          <p:spPr bwMode="auto">
            <a:xfrm>
              <a:off x="6781800" y="44196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28" name="Line 59"/>
            <p:cNvSpPr>
              <a:spLocks noChangeShapeType="1"/>
            </p:cNvSpPr>
            <p:nvPr/>
          </p:nvSpPr>
          <p:spPr bwMode="auto">
            <a:xfrm>
              <a:off x="6172200" y="5334000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29" name="Line 60"/>
            <p:cNvSpPr>
              <a:spLocks noChangeShapeType="1"/>
            </p:cNvSpPr>
            <p:nvPr/>
          </p:nvSpPr>
          <p:spPr bwMode="auto">
            <a:xfrm flipH="1">
              <a:off x="6781800" y="5029200"/>
              <a:ext cx="4572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30" name="Line 61"/>
            <p:cNvSpPr>
              <a:spLocks noChangeShapeType="1"/>
            </p:cNvSpPr>
            <p:nvPr/>
          </p:nvSpPr>
          <p:spPr bwMode="auto">
            <a:xfrm>
              <a:off x="7696200" y="39624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31" name="Line 62"/>
            <p:cNvSpPr>
              <a:spLocks noChangeShapeType="1"/>
            </p:cNvSpPr>
            <p:nvPr/>
          </p:nvSpPr>
          <p:spPr bwMode="auto">
            <a:xfrm flipH="1">
              <a:off x="8229600" y="4572000"/>
              <a:ext cx="1524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32" name="Line 63"/>
            <p:cNvSpPr>
              <a:spLocks noChangeShapeType="1"/>
            </p:cNvSpPr>
            <p:nvPr/>
          </p:nvSpPr>
          <p:spPr bwMode="auto">
            <a:xfrm>
              <a:off x="7543800" y="5029200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33" name="Line 64"/>
            <p:cNvSpPr>
              <a:spLocks noChangeShapeType="1"/>
            </p:cNvSpPr>
            <p:nvPr/>
          </p:nvSpPr>
          <p:spPr bwMode="auto">
            <a:xfrm>
              <a:off x="6858000" y="5867400"/>
              <a:ext cx="533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34" name="Line 65"/>
            <p:cNvSpPr>
              <a:spLocks noChangeShapeType="1"/>
            </p:cNvSpPr>
            <p:nvPr/>
          </p:nvSpPr>
          <p:spPr bwMode="auto">
            <a:xfrm flipV="1">
              <a:off x="7620000" y="556260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35" name="Line 66"/>
            <p:cNvSpPr>
              <a:spLocks noChangeShapeType="1"/>
            </p:cNvSpPr>
            <p:nvPr/>
          </p:nvSpPr>
          <p:spPr bwMode="auto">
            <a:xfrm>
              <a:off x="6629400" y="4495800"/>
              <a:ext cx="762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36" name="Line 67"/>
            <p:cNvSpPr>
              <a:spLocks noChangeShapeType="1"/>
            </p:cNvSpPr>
            <p:nvPr/>
          </p:nvSpPr>
          <p:spPr bwMode="auto">
            <a:xfrm>
              <a:off x="3429000" y="3810000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237" name="Line 68"/>
            <p:cNvSpPr>
              <a:spLocks noChangeShapeType="1"/>
            </p:cNvSpPr>
            <p:nvPr/>
          </p:nvSpPr>
          <p:spPr bwMode="auto">
            <a:xfrm>
              <a:off x="990600" y="3886200"/>
              <a:ext cx="76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7238" name="Text Box 69"/>
          <p:cNvSpPr txBox="1">
            <a:spLocks noChangeArrowheads="1"/>
          </p:cNvSpPr>
          <p:nvPr/>
        </p:nvSpPr>
        <p:spPr bwMode="auto">
          <a:xfrm>
            <a:off x="441325" y="330200"/>
            <a:ext cx="8474075" cy="216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solidFill>
                  <a:srgbClr val="FF0066"/>
                </a:solidFill>
              </a:rPr>
              <a:t>Vertex Coloring:</a:t>
            </a:r>
            <a:r>
              <a:rPr lang="en-US" altLang="en-US" dirty="0"/>
              <a:t> each vertex is </a:t>
            </a:r>
            <a:r>
              <a:rPr lang="en-US" altLang="en-US" dirty="0" smtClean="0"/>
              <a:t>assigned a color so that any two adjacent nodes have different color</a:t>
            </a:r>
          </a:p>
          <a:p>
            <a:endParaRPr lang="en-US" altLang="en-US" dirty="0"/>
          </a:p>
        </p:txBody>
      </p:sp>
      <p:sp>
        <p:nvSpPr>
          <p:cNvPr id="72" name="Text Box 70"/>
          <p:cNvSpPr txBox="1">
            <a:spLocks noChangeArrowheads="1"/>
          </p:cNvSpPr>
          <p:nvPr/>
        </p:nvSpPr>
        <p:spPr bwMode="auto">
          <a:xfrm>
            <a:off x="2508162" y="4325047"/>
            <a:ext cx="3441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dirty="0"/>
              <a:t>Invalid vertex coloring</a:t>
            </a:r>
          </a:p>
        </p:txBody>
      </p:sp>
      <p:grpSp>
        <p:nvGrpSpPr>
          <p:cNvPr id="73" name="Gruppo 72"/>
          <p:cNvGrpSpPr/>
          <p:nvPr/>
        </p:nvGrpSpPr>
        <p:grpSpPr>
          <a:xfrm>
            <a:off x="2046131" y="4798648"/>
            <a:ext cx="4335100" cy="1754552"/>
            <a:chOff x="838200" y="3371850"/>
            <a:chExt cx="7696200" cy="3028950"/>
          </a:xfrm>
        </p:grpSpPr>
        <p:sp>
          <p:nvSpPr>
            <p:cNvPr id="74" name="Oval 2"/>
            <p:cNvSpPr>
              <a:spLocks noChangeArrowheads="1"/>
            </p:cNvSpPr>
            <p:nvPr/>
          </p:nvSpPr>
          <p:spPr bwMode="auto">
            <a:xfrm>
              <a:off x="838200" y="35814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" name="Oval 3"/>
            <p:cNvSpPr>
              <a:spLocks noChangeArrowheads="1"/>
            </p:cNvSpPr>
            <p:nvPr/>
          </p:nvSpPr>
          <p:spPr bwMode="auto">
            <a:xfrm>
              <a:off x="1752600" y="3810000"/>
              <a:ext cx="304800" cy="304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2895600" y="43434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1905000" y="47244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8" name="Oval 6"/>
            <p:cNvSpPr>
              <a:spLocks noChangeArrowheads="1"/>
            </p:cNvSpPr>
            <p:nvPr/>
          </p:nvSpPr>
          <p:spPr bwMode="auto">
            <a:xfrm>
              <a:off x="1295400" y="5562600"/>
              <a:ext cx="304800" cy="304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9" name="Oval 7"/>
            <p:cNvSpPr>
              <a:spLocks noChangeArrowheads="1"/>
            </p:cNvSpPr>
            <p:nvPr/>
          </p:nvSpPr>
          <p:spPr bwMode="auto">
            <a:xfrm>
              <a:off x="3505200" y="51054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0" name="Oval 8"/>
            <p:cNvSpPr>
              <a:spLocks noChangeArrowheads="1"/>
            </p:cNvSpPr>
            <p:nvPr/>
          </p:nvSpPr>
          <p:spPr bwMode="auto">
            <a:xfrm>
              <a:off x="2590800" y="5181600"/>
              <a:ext cx="304800" cy="304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" name="Oval 9"/>
            <p:cNvSpPr>
              <a:spLocks noChangeArrowheads="1"/>
            </p:cNvSpPr>
            <p:nvPr/>
          </p:nvSpPr>
          <p:spPr bwMode="auto">
            <a:xfrm>
              <a:off x="4191000" y="6096000"/>
              <a:ext cx="304800" cy="304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" name="Oval 10"/>
            <p:cNvSpPr>
              <a:spLocks noChangeArrowheads="1"/>
            </p:cNvSpPr>
            <p:nvPr/>
          </p:nvSpPr>
          <p:spPr bwMode="auto">
            <a:xfrm>
              <a:off x="990600" y="47244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3" name="Oval 11"/>
            <p:cNvSpPr>
              <a:spLocks noChangeArrowheads="1"/>
            </p:cNvSpPr>
            <p:nvPr/>
          </p:nvSpPr>
          <p:spPr bwMode="auto">
            <a:xfrm>
              <a:off x="2590800" y="59436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4" name="Oval 12"/>
            <p:cNvSpPr>
              <a:spLocks noChangeArrowheads="1"/>
            </p:cNvSpPr>
            <p:nvPr/>
          </p:nvSpPr>
          <p:spPr bwMode="auto">
            <a:xfrm>
              <a:off x="3200400" y="35052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13"/>
            <p:cNvSpPr>
              <a:spLocks noChangeArrowheads="1"/>
            </p:cNvSpPr>
            <p:nvPr/>
          </p:nvSpPr>
          <p:spPr bwMode="auto">
            <a:xfrm>
              <a:off x="4495800" y="37338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Oval 14"/>
            <p:cNvSpPr>
              <a:spLocks noChangeArrowheads="1"/>
            </p:cNvSpPr>
            <p:nvPr/>
          </p:nvSpPr>
          <p:spPr bwMode="auto">
            <a:xfrm>
              <a:off x="5029200" y="4495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" name="Oval 15"/>
            <p:cNvSpPr>
              <a:spLocks noChangeArrowheads="1"/>
            </p:cNvSpPr>
            <p:nvPr/>
          </p:nvSpPr>
          <p:spPr bwMode="auto">
            <a:xfrm>
              <a:off x="4572000" y="51816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" name="Oval 16"/>
            <p:cNvSpPr>
              <a:spLocks noChangeArrowheads="1"/>
            </p:cNvSpPr>
            <p:nvPr/>
          </p:nvSpPr>
          <p:spPr bwMode="auto">
            <a:xfrm>
              <a:off x="5638800" y="37338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Oval 17"/>
            <p:cNvSpPr>
              <a:spLocks noChangeArrowheads="1"/>
            </p:cNvSpPr>
            <p:nvPr/>
          </p:nvSpPr>
          <p:spPr bwMode="auto">
            <a:xfrm>
              <a:off x="5943600" y="5029200"/>
              <a:ext cx="304800" cy="304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Oval 18"/>
            <p:cNvSpPr>
              <a:spLocks noChangeArrowheads="1"/>
            </p:cNvSpPr>
            <p:nvPr/>
          </p:nvSpPr>
          <p:spPr bwMode="auto">
            <a:xfrm>
              <a:off x="5410200" y="5715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" name="Oval 19"/>
            <p:cNvSpPr>
              <a:spLocks noChangeArrowheads="1"/>
            </p:cNvSpPr>
            <p:nvPr/>
          </p:nvSpPr>
          <p:spPr bwMode="auto">
            <a:xfrm>
              <a:off x="6477000" y="41910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" name="Oval 20"/>
            <p:cNvSpPr>
              <a:spLocks noChangeArrowheads="1"/>
            </p:cNvSpPr>
            <p:nvPr/>
          </p:nvSpPr>
          <p:spPr bwMode="auto">
            <a:xfrm>
              <a:off x="3962400" y="4419600"/>
              <a:ext cx="304800" cy="304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3" name="Oval 21"/>
            <p:cNvSpPr>
              <a:spLocks noChangeArrowheads="1"/>
            </p:cNvSpPr>
            <p:nvPr/>
          </p:nvSpPr>
          <p:spPr bwMode="auto">
            <a:xfrm>
              <a:off x="6553200" y="56388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4" name="Oval 22"/>
            <p:cNvSpPr>
              <a:spLocks noChangeArrowheads="1"/>
            </p:cNvSpPr>
            <p:nvPr/>
          </p:nvSpPr>
          <p:spPr bwMode="auto">
            <a:xfrm>
              <a:off x="7239000" y="4800600"/>
              <a:ext cx="304800" cy="304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5" name="Oval 23"/>
            <p:cNvSpPr>
              <a:spLocks noChangeArrowheads="1"/>
            </p:cNvSpPr>
            <p:nvPr/>
          </p:nvSpPr>
          <p:spPr bwMode="auto">
            <a:xfrm>
              <a:off x="7391400" y="3733800"/>
              <a:ext cx="304800" cy="304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6" name="Oval 24"/>
            <p:cNvSpPr>
              <a:spLocks noChangeArrowheads="1"/>
            </p:cNvSpPr>
            <p:nvPr/>
          </p:nvSpPr>
          <p:spPr bwMode="auto">
            <a:xfrm>
              <a:off x="8001000" y="5334000"/>
              <a:ext cx="304800" cy="30480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7" name="Oval 25"/>
            <p:cNvSpPr>
              <a:spLocks noChangeArrowheads="1"/>
            </p:cNvSpPr>
            <p:nvPr/>
          </p:nvSpPr>
          <p:spPr bwMode="auto">
            <a:xfrm>
              <a:off x="7391400" y="60198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8" name="Oval 26"/>
            <p:cNvSpPr>
              <a:spLocks noChangeArrowheads="1"/>
            </p:cNvSpPr>
            <p:nvPr/>
          </p:nvSpPr>
          <p:spPr bwMode="auto">
            <a:xfrm>
              <a:off x="8229600" y="4267200"/>
              <a:ext cx="3048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defRPr sz="32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defRPr sz="28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defRPr sz="24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defRPr sz="2000">
                  <a:solidFill>
                    <a:schemeClr val="accent2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9" name="Line 27"/>
            <p:cNvSpPr>
              <a:spLocks noChangeShapeType="1"/>
            </p:cNvSpPr>
            <p:nvPr/>
          </p:nvSpPr>
          <p:spPr bwMode="auto">
            <a:xfrm>
              <a:off x="1143000" y="3657600"/>
              <a:ext cx="609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0" name="Line 28"/>
            <p:cNvSpPr>
              <a:spLocks noChangeShapeType="1"/>
            </p:cNvSpPr>
            <p:nvPr/>
          </p:nvSpPr>
          <p:spPr bwMode="auto">
            <a:xfrm flipV="1">
              <a:off x="1219200" y="4114800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1" name="Line 29"/>
            <p:cNvSpPr>
              <a:spLocks noChangeShapeType="1"/>
            </p:cNvSpPr>
            <p:nvPr/>
          </p:nvSpPr>
          <p:spPr bwMode="auto">
            <a:xfrm>
              <a:off x="1981200" y="4114800"/>
              <a:ext cx="762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2" name="Line 30"/>
            <p:cNvSpPr>
              <a:spLocks noChangeShapeType="1"/>
            </p:cNvSpPr>
            <p:nvPr/>
          </p:nvSpPr>
          <p:spPr bwMode="auto">
            <a:xfrm flipV="1">
              <a:off x="1524000" y="5029200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3" name="Line 31"/>
            <p:cNvSpPr>
              <a:spLocks noChangeShapeType="1"/>
            </p:cNvSpPr>
            <p:nvPr/>
          </p:nvSpPr>
          <p:spPr bwMode="auto">
            <a:xfrm>
              <a:off x="1143000" y="5029200"/>
              <a:ext cx="2286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4" name="Line 32"/>
            <p:cNvSpPr>
              <a:spLocks noChangeShapeType="1"/>
            </p:cNvSpPr>
            <p:nvPr/>
          </p:nvSpPr>
          <p:spPr bwMode="auto">
            <a:xfrm flipV="1">
              <a:off x="2057400" y="3657600"/>
              <a:ext cx="1143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5" name="Line 33"/>
            <p:cNvSpPr>
              <a:spLocks noChangeShapeType="1"/>
            </p:cNvSpPr>
            <p:nvPr/>
          </p:nvSpPr>
          <p:spPr bwMode="auto">
            <a:xfrm flipH="1">
              <a:off x="3124200" y="3810000"/>
              <a:ext cx="152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6" name="Line 34"/>
            <p:cNvSpPr>
              <a:spLocks noChangeShapeType="1"/>
            </p:cNvSpPr>
            <p:nvPr/>
          </p:nvSpPr>
          <p:spPr bwMode="auto">
            <a:xfrm>
              <a:off x="2209800" y="49530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7" name="Line 35"/>
            <p:cNvSpPr>
              <a:spLocks noChangeShapeType="1"/>
            </p:cNvSpPr>
            <p:nvPr/>
          </p:nvSpPr>
          <p:spPr bwMode="auto">
            <a:xfrm flipH="1">
              <a:off x="2819400" y="4648200"/>
              <a:ext cx="152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>
              <a:off x="3505200" y="3657600"/>
              <a:ext cx="9906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09" name="Line 37"/>
            <p:cNvSpPr>
              <a:spLocks noChangeShapeType="1"/>
            </p:cNvSpPr>
            <p:nvPr/>
          </p:nvSpPr>
          <p:spPr bwMode="auto">
            <a:xfrm>
              <a:off x="3200400" y="44958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0" name="Line 38"/>
            <p:cNvSpPr>
              <a:spLocks noChangeShapeType="1"/>
            </p:cNvSpPr>
            <p:nvPr/>
          </p:nvSpPr>
          <p:spPr bwMode="auto">
            <a:xfrm flipV="1">
              <a:off x="2895600" y="5257800"/>
              <a:ext cx="6096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1" name="Line 39"/>
            <p:cNvSpPr>
              <a:spLocks noChangeShapeType="1"/>
            </p:cNvSpPr>
            <p:nvPr/>
          </p:nvSpPr>
          <p:spPr bwMode="auto">
            <a:xfrm>
              <a:off x="2743200" y="54864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2" name="Line 40"/>
            <p:cNvSpPr>
              <a:spLocks noChangeShapeType="1"/>
            </p:cNvSpPr>
            <p:nvPr/>
          </p:nvSpPr>
          <p:spPr bwMode="auto">
            <a:xfrm flipH="1">
              <a:off x="4191000" y="4038600"/>
              <a:ext cx="381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3" name="Line 41"/>
            <p:cNvSpPr>
              <a:spLocks noChangeShapeType="1"/>
            </p:cNvSpPr>
            <p:nvPr/>
          </p:nvSpPr>
          <p:spPr bwMode="auto">
            <a:xfrm>
              <a:off x="4267200" y="4572000"/>
              <a:ext cx="762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4" name="Line 42"/>
            <p:cNvSpPr>
              <a:spLocks noChangeShapeType="1"/>
            </p:cNvSpPr>
            <p:nvPr/>
          </p:nvSpPr>
          <p:spPr bwMode="auto">
            <a:xfrm flipH="1">
              <a:off x="5257800" y="403860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5" name="Line 43"/>
            <p:cNvSpPr>
              <a:spLocks noChangeShapeType="1"/>
            </p:cNvSpPr>
            <p:nvPr/>
          </p:nvSpPr>
          <p:spPr bwMode="auto">
            <a:xfrm>
              <a:off x="4800600" y="38862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6" name="Line 44"/>
            <p:cNvSpPr>
              <a:spLocks noChangeShapeType="1"/>
            </p:cNvSpPr>
            <p:nvPr/>
          </p:nvSpPr>
          <p:spPr bwMode="auto">
            <a:xfrm flipH="1">
              <a:off x="3733800" y="4724400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7" name="Line 45"/>
            <p:cNvSpPr>
              <a:spLocks noChangeShapeType="1"/>
            </p:cNvSpPr>
            <p:nvPr/>
          </p:nvSpPr>
          <p:spPr bwMode="auto">
            <a:xfrm flipV="1">
              <a:off x="2895600" y="5410200"/>
              <a:ext cx="685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18" name="Line 46"/>
            <p:cNvSpPr>
              <a:spLocks noChangeShapeType="1"/>
            </p:cNvSpPr>
            <p:nvPr/>
          </p:nvSpPr>
          <p:spPr bwMode="auto">
            <a:xfrm>
              <a:off x="3810000" y="52578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19" name="Line 47"/>
            <p:cNvSpPr>
              <a:spLocks noChangeShapeType="1"/>
            </p:cNvSpPr>
            <p:nvPr/>
          </p:nvSpPr>
          <p:spPr bwMode="auto">
            <a:xfrm flipH="1">
              <a:off x="4800600" y="4724400"/>
              <a:ext cx="3048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0" name="Line 48"/>
            <p:cNvSpPr>
              <a:spLocks noChangeShapeType="1"/>
            </p:cNvSpPr>
            <p:nvPr/>
          </p:nvSpPr>
          <p:spPr bwMode="auto">
            <a:xfrm>
              <a:off x="5943600" y="39624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1" name="Line 49"/>
            <p:cNvSpPr>
              <a:spLocks noChangeShapeType="1"/>
            </p:cNvSpPr>
            <p:nvPr/>
          </p:nvSpPr>
          <p:spPr bwMode="auto">
            <a:xfrm flipH="1">
              <a:off x="6781800" y="3962400"/>
              <a:ext cx="609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2" name="Line 50"/>
            <p:cNvSpPr>
              <a:spLocks noChangeShapeType="1"/>
            </p:cNvSpPr>
            <p:nvPr/>
          </p:nvSpPr>
          <p:spPr bwMode="auto">
            <a:xfrm>
              <a:off x="5943600" y="3810000"/>
              <a:ext cx="144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3" name="Line 51"/>
            <p:cNvSpPr>
              <a:spLocks noChangeShapeType="1"/>
            </p:cNvSpPr>
            <p:nvPr/>
          </p:nvSpPr>
          <p:spPr bwMode="auto">
            <a:xfrm>
              <a:off x="5334000" y="4724400"/>
              <a:ext cx="609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4" name="Line 52"/>
            <p:cNvSpPr>
              <a:spLocks noChangeShapeType="1"/>
            </p:cNvSpPr>
            <p:nvPr/>
          </p:nvSpPr>
          <p:spPr bwMode="auto">
            <a:xfrm>
              <a:off x="4191000" y="4724400"/>
              <a:ext cx="4572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5" name="Line 53"/>
            <p:cNvSpPr>
              <a:spLocks noChangeShapeType="1"/>
            </p:cNvSpPr>
            <p:nvPr/>
          </p:nvSpPr>
          <p:spPr bwMode="auto">
            <a:xfrm flipV="1">
              <a:off x="4419600" y="5486400"/>
              <a:ext cx="3048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6" name="Line 54"/>
            <p:cNvSpPr>
              <a:spLocks noChangeShapeType="1"/>
            </p:cNvSpPr>
            <p:nvPr/>
          </p:nvSpPr>
          <p:spPr bwMode="auto">
            <a:xfrm flipV="1">
              <a:off x="4495800" y="5867400"/>
              <a:ext cx="914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7" name="Line 55"/>
            <p:cNvSpPr>
              <a:spLocks noChangeShapeType="1"/>
            </p:cNvSpPr>
            <p:nvPr/>
          </p:nvSpPr>
          <p:spPr bwMode="auto">
            <a:xfrm>
              <a:off x="4876800" y="5410200"/>
              <a:ext cx="609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28" name="Line 56"/>
            <p:cNvSpPr>
              <a:spLocks noChangeShapeType="1"/>
            </p:cNvSpPr>
            <p:nvPr/>
          </p:nvSpPr>
          <p:spPr bwMode="auto">
            <a:xfrm flipH="1">
              <a:off x="5638800" y="525780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9" name="Line 57"/>
            <p:cNvSpPr>
              <a:spLocks noChangeShapeType="1"/>
            </p:cNvSpPr>
            <p:nvPr/>
          </p:nvSpPr>
          <p:spPr bwMode="auto">
            <a:xfrm flipH="1">
              <a:off x="6172200" y="4495800"/>
              <a:ext cx="381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0" name="Line 58"/>
            <p:cNvSpPr>
              <a:spLocks noChangeShapeType="1"/>
            </p:cNvSpPr>
            <p:nvPr/>
          </p:nvSpPr>
          <p:spPr bwMode="auto">
            <a:xfrm>
              <a:off x="6781800" y="44196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1" name="Line 59"/>
            <p:cNvSpPr>
              <a:spLocks noChangeShapeType="1"/>
            </p:cNvSpPr>
            <p:nvPr/>
          </p:nvSpPr>
          <p:spPr bwMode="auto">
            <a:xfrm>
              <a:off x="6172200" y="5334000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2" name="Line 60"/>
            <p:cNvSpPr>
              <a:spLocks noChangeShapeType="1"/>
            </p:cNvSpPr>
            <p:nvPr/>
          </p:nvSpPr>
          <p:spPr bwMode="auto">
            <a:xfrm flipH="1">
              <a:off x="6781800" y="5029200"/>
              <a:ext cx="4572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" name="Line 61"/>
            <p:cNvSpPr>
              <a:spLocks noChangeShapeType="1"/>
            </p:cNvSpPr>
            <p:nvPr/>
          </p:nvSpPr>
          <p:spPr bwMode="auto">
            <a:xfrm>
              <a:off x="7696200" y="3962400"/>
              <a:ext cx="5334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4" name="Line 62"/>
            <p:cNvSpPr>
              <a:spLocks noChangeShapeType="1"/>
            </p:cNvSpPr>
            <p:nvPr/>
          </p:nvSpPr>
          <p:spPr bwMode="auto">
            <a:xfrm flipH="1">
              <a:off x="8229600" y="4572000"/>
              <a:ext cx="1524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5" name="Line 63"/>
            <p:cNvSpPr>
              <a:spLocks noChangeShapeType="1"/>
            </p:cNvSpPr>
            <p:nvPr/>
          </p:nvSpPr>
          <p:spPr bwMode="auto">
            <a:xfrm>
              <a:off x="7543800" y="5029200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6" name="Line 64"/>
            <p:cNvSpPr>
              <a:spLocks noChangeShapeType="1"/>
            </p:cNvSpPr>
            <p:nvPr/>
          </p:nvSpPr>
          <p:spPr bwMode="auto">
            <a:xfrm>
              <a:off x="6858000" y="5867400"/>
              <a:ext cx="5334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7" name="Line 65"/>
            <p:cNvSpPr>
              <a:spLocks noChangeShapeType="1"/>
            </p:cNvSpPr>
            <p:nvPr/>
          </p:nvSpPr>
          <p:spPr bwMode="auto">
            <a:xfrm flipV="1">
              <a:off x="7620000" y="5562600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8" name="Line 66"/>
            <p:cNvSpPr>
              <a:spLocks noChangeShapeType="1"/>
            </p:cNvSpPr>
            <p:nvPr/>
          </p:nvSpPr>
          <p:spPr bwMode="auto">
            <a:xfrm>
              <a:off x="6629400" y="4495800"/>
              <a:ext cx="762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9" name="Line 67"/>
            <p:cNvSpPr>
              <a:spLocks noChangeShapeType="1"/>
            </p:cNvSpPr>
            <p:nvPr/>
          </p:nvSpPr>
          <p:spPr bwMode="auto">
            <a:xfrm>
              <a:off x="3429000" y="3810000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0" name="Line 68"/>
            <p:cNvSpPr>
              <a:spLocks noChangeShapeType="1"/>
            </p:cNvSpPr>
            <p:nvPr/>
          </p:nvSpPr>
          <p:spPr bwMode="auto">
            <a:xfrm>
              <a:off x="990600" y="3886200"/>
              <a:ext cx="76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42" name="Freeform 71"/>
            <p:cNvSpPr>
              <a:spLocks/>
            </p:cNvSpPr>
            <p:nvPr/>
          </p:nvSpPr>
          <p:spPr bwMode="auto">
            <a:xfrm>
              <a:off x="2930525" y="3371850"/>
              <a:ext cx="3303588" cy="747713"/>
            </a:xfrm>
            <a:custGeom>
              <a:avLst/>
              <a:gdLst>
                <a:gd name="T0" fmla="*/ 2147483646 w 2081"/>
                <a:gd name="T1" fmla="*/ 2147483646 h 471"/>
                <a:gd name="T2" fmla="*/ 2147483646 w 2081"/>
                <a:gd name="T3" fmla="*/ 2147483646 h 471"/>
                <a:gd name="T4" fmla="*/ 2147483646 w 2081"/>
                <a:gd name="T5" fmla="*/ 2147483646 h 471"/>
                <a:gd name="T6" fmla="*/ 2147483646 w 2081"/>
                <a:gd name="T7" fmla="*/ 2147483646 h 471"/>
                <a:gd name="T8" fmla="*/ 2147483646 w 2081"/>
                <a:gd name="T9" fmla="*/ 0 h 471"/>
                <a:gd name="T10" fmla="*/ 2147483646 w 2081"/>
                <a:gd name="T11" fmla="*/ 2147483646 h 471"/>
                <a:gd name="T12" fmla="*/ 2147483646 w 2081"/>
                <a:gd name="T13" fmla="*/ 2147483646 h 471"/>
                <a:gd name="T14" fmla="*/ 0 w 2081"/>
                <a:gd name="T15" fmla="*/ 2147483646 h 471"/>
                <a:gd name="T16" fmla="*/ 2147483646 w 2081"/>
                <a:gd name="T17" fmla="*/ 2147483646 h 471"/>
                <a:gd name="T18" fmla="*/ 2147483646 w 2081"/>
                <a:gd name="T19" fmla="*/ 2147483646 h 471"/>
                <a:gd name="T20" fmla="*/ 2147483646 w 2081"/>
                <a:gd name="T21" fmla="*/ 2147483646 h 471"/>
                <a:gd name="T22" fmla="*/ 2147483646 w 2081"/>
                <a:gd name="T23" fmla="*/ 2147483646 h 471"/>
                <a:gd name="T24" fmla="*/ 2147483646 w 2081"/>
                <a:gd name="T25" fmla="*/ 2147483646 h 471"/>
                <a:gd name="T26" fmla="*/ 2147483646 w 2081"/>
                <a:gd name="T27" fmla="*/ 2147483646 h 471"/>
                <a:gd name="T28" fmla="*/ 2147483646 w 2081"/>
                <a:gd name="T29" fmla="*/ 2147483646 h 471"/>
                <a:gd name="T30" fmla="*/ 2147483646 w 2081"/>
                <a:gd name="T31" fmla="*/ 2147483646 h 471"/>
                <a:gd name="T32" fmla="*/ 2147483646 w 2081"/>
                <a:gd name="T33" fmla="*/ 2147483646 h 471"/>
                <a:gd name="T34" fmla="*/ 2147483646 w 2081"/>
                <a:gd name="T35" fmla="*/ 2147483646 h 471"/>
                <a:gd name="T36" fmla="*/ 2147483646 w 2081"/>
                <a:gd name="T37" fmla="*/ 2147483646 h 471"/>
                <a:gd name="T38" fmla="*/ 2147483646 w 2081"/>
                <a:gd name="T39" fmla="*/ 2147483646 h 471"/>
                <a:gd name="T40" fmla="*/ 2147483646 w 2081"/>
                <a:gd name="T41" fmla="*/ 2147483646 h 471"/>
                <a:gd name="T42" fmla="*/ 2147483646 w 2081"/>
                <a:gd name="T43" fmla="*/ 2147483646 h 471"/>
                <a:gd name="T44" fmla="*/ 2147483646 w 2081"/>
                <a:gd name="T45" fmla="*/ 2147483646 h 471"/>
                <a:gd name="T46" fmla="*/ 2147483646 w 2081"/>
                <a:gd name="T47" fmla="*/ 2147483646 h 471"/>
                <a:gd name="T48" fmla="*/ 2147483646 w 2081"/>
                <a:gd name="T49" fmla="*/ 2147483646 h 471"/>
                <a:gd name="T50" fmla="*/ 2147483646 w 2081"/>
                <a:gd name="T51" fmla="*/ 2147483646 h 471"/>
                <a:gd name="T52" fmla="*/ 2147483646 w 2081"/>
                <a:gd name="T53" fmla="*/ 2147483646 h 4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81" h="471">
                  <a:moveTo>
                    <a:pt x="1276" y="174"/>
                  </a:moveTo>
                  <a:cubicBezTo>
                    <a:pt x="1120" y="170"/>
                    <a:pt x="970" y="167"/>
                    <a:pt x="817" y="143"/>
                  </a:cubicBezTo>
                  <a:cubicBezTo>
                    <a:pt x="699" y="124"/>
                    <a:pt x="587" y="81"/>
                    <a:pt x="470" y="62"/>
                  </a:cubicBezTo>
                  <a:cubicBezTo>
                    <a:pt x="406" y="37"/>
                    <a:pt x="333" y="29"/>
                    <a:pt x="266" y="13"/>
                  </a:cubicBezTo>
                  <a:cubicBezTo>
                    <a:pt x="230" y="4"/>
                    <a:pt x="155" y="0"/>
                    <a:pt x="155" y="0"/>
                  </a:cubicBezTo>
                  <a:cubicBezTo>
                    <a:pt x="106" y="6"/>
                    <a:pt x="89" y="6"/>
                    <a:pt x="49" y="25"/>
                  </a:cubicBezTo>
                  <a:cubicBezTo>
                    <a:pt x="32" y="52"/>
                    <a:pt x="22" y="67"/>
                    <a:pt x="12" y="99"/>
                  </a:cubicBezTo>
                  <a:cubicBezTo>
                    <a:pt x="8" y="112"/>
                    <a:pt x="0" y="137"/>
                    <a:pt x="0" y="137"/>
                  </a:cubicBezTo>
                  <a:cubicBezTo>
                    <a:pt x="0" y="142"/>
                    <a:pt x="1" y="199"/>
                    <a:pt x="12" y="217"/>
                  </a:cubicBezTo>
                  <a:cubicBezTo>
                    <a:pt x="21" y="232"/>
                    <a:pt x="29" y="231"/>
                    <a:pt x="43" y="242"/>
                  </a:cubicBezTo>
                  <a:cubicBezTo>
                    <a:pt x="83" y="275"/>
                    <a:pt x="123" y="299"/>
                    <a:pt x="173" y="316"/>
                  </a:cubicBezTo>
                  <a:cubicBezTo>
                    <a:pt x="203" y="336"/>
                    <a:pt x="184" y="326"/>
                    <a:pt x="229" y="341"/>
                  </a:cubicBezTo>
                  <a:cubicBezTo>
                    <a:pt x="235" y="343"/>
                    <a:pt x="247" y="347"/>
                    <a:pt x="247" y="347"/>
                  </a:cubicBezTo>
                  <a:cubicBezTo>
                    <a:pt x="301" y="384"/>
                    <a:pt x="375" y="389"/>
                    <a:pt x="439" y="397"/>
                  </a:cubicBezTo>
                  <a:cubicBezTo>
                    <a:pt x="557" y="434"/>
                    <a:pt x="729" y="425"/>
                    <a:pt x="842" y="428"/>
                  </a:cubicBezTo>
                  <a:cubicBezTo>
                    <a:pt x="902" y="436"/>
                    <a:pt x="962" y="443"/>
                    <a:pt x="1022" y="453"/>
                  </a:cubicBezTo>
                  <a:cubicBezTo>
                    <a:pt x="1059" y="465"/>
                    <a:pt x="1094" y="467"/>
                    <a:pt x="1133" y="471"/>
                  </a:cubicBezTo>
                  <a:cubicBezTo>
                    <a:pt x="1319" y="469"/>
                    <a:pt x="1505" y="469"/>
                    <a:pt x="1691" y="465"/>
                  </a:cubicBezTo>
                  <a:cubicBezTo>
                    <a:pt x="1768" y="464"/>
                    <a:pt x="1843" y="441"/>
                    <a:pt x="1920" y="434"/>
                  </a:cubicBezTo>
                  <a:cubicBezTo>
                    <a:pt x="1931" y="431"/>
                    <a:pt x="1992" y="418"/>
                    <a:pt x="2006" y="409"/>
                  </a:cubicBezTo>
                  <a:cubicBezTo>
                    <a:pt x="2019" y="401"/>
                    <a:pt x="2044" y="384"/>
                    <a:pt x="2044" y="384"/>
                  </a:cubicBezTo>
                  <a:cubicBezTo>
                    <a:pt x="2058" y="340"/>
                    <a:pt x="2049" y="358"/>
                    <a:pt x="2068" y="329"/>
                  </a:cubicBezTo>
                  <a:cubicBezTo>
                    <a:pt x="2073" y="310"/>
                    <a:pt x="2081" y="286"/>
                    <a:pt x="2081" y="267"/>
                  </a:cubicBezTo>
                  <a:cubicBezTo>
                    <a:pt x="2081" y="262"/>
                    <a:pt x="2081" y="200"/>
                    <a:pt x="2068" y="180"/>
                  </a:cubicBezTo>
                  <a:cubicBezTo>
                    <a:pt x="2024" y="114"/>
                    <a:pt x="1937" y="102"/>
                    <a:pt x="1864" y="93"/>
                  </a:cubicBezTo>
                  <a:cubicBezTo>
                    <a:pt x="1772" y="96"/>
                    <a:pt x="1676" y="93"/>
                    <a:pt x="1585" y="112"/>
                  </a:cubicBezTo>
                  <a:cubicBezTo>
                    <a:pt x="1482" y="134"/>
                    <a:pt x="1382" y="186"/>
                    <a:pt x="1276" y="174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43" name="Text Box 70"/>
          <p:cNvSpPr txBox="1">
            <a:spLocks noChangeArrowheads="1"/>
          </p:cNvSpPr>
          <p:nvPr/>
        </p:nvSpPr>
        <p:spPr bwMode="auto">
          <a:xfrm>
            <a:off x="2584479" y="1980802"/>
            <a:ext cx="3163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 dirty="0" smtClean="0"/>
              <a:t>Valid </a:t>
            </a:r>
            <a:r>
              <a:rPr lang="en-US" altLang="en-US" sz="2400" dirty="0"/>
              <a:t>vertex coloring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31475EA-B52E-4348-B844-F233B68D04B2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30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0" y="609600"/>
            <a:ext cx="802640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After at most       iterations, the degree </a:t>
            </a:r>
          </a:p>
          <a:p>
            <a:r>
              <a:rPr lang="en-US" altLang="en-US"/>
              <a:t>of each uncolored node becomes 0</a:t>
            </a:r>
          </a:p>
        </p:txBody>
      </p:sp>
      <p:graphicFrame>
        <p:nvGraphicFramePr>
          <p:cNvPr id="36868" name="Object 8"/>
          <p:cNvGraphicFramePr>
            <a:graphicFrameLocks noChangeAspect="1"/>
          </p:cNvGraphicFramePr>
          <p:nvPr/>
        </p:nvGraphicFramePr>
        <p:xfrm>
          <a:off x="2895600" y="457200"/>
          <a:ext cx="5572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1" name="Equation" r:id="rId3" imgW="139579" imgH="164957" progId="Equation.3">
                  <p:embed/>
                </p:oleObj>
              </mc:Choice>
              <mc:Fallback>
                <p:oleObj name="Equation" r:id="rId3" imgW="139579" imgH="164957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200"/>
                        <a:ext cx="557213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42863" y="1878013"/>
            <a:ext cx="90249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At iteration              each uncolored node </a:t>
            </a:r>
          </a:p>
          <a:p>
            <a:r>
              <a:rPr lang="en-US" altLang="en-US"/>
              <a:t>is isolated and then it enters in the last MIS  </a:t>
            </a:r>
          </a:p>
        </p:txBody>
      </p:sp>
      <p:graphicFrame>
        <p:nvGraphicFramePr>
          <p:cNvPr id="36870" name="Object 10"/>
          <p:cNvGraphicFramePr>
            <a:graphicFrameLocks noChangeAspect="1"/>
          </p:cNvGraphicFramePr>
          <p:nvPr/>
        </p:nvGraphicFramePr>
        <p:xfrm>
          <a:off x="2590800" y="1752600"/>
          <a:ext cx="12954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2" name="Equation" r:id="rId5" imgW="355292" imgH="164957" progId="Equation.3">
                  <p:embed/>
                </p:oleObj>
              </mc:Choice>
              <mc:Fallback>
                <p:oleObj name="Equation" r:id="rId5" imgW="355292" imgH="16495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752600"/>
                        <a:ext cx="129540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Text Box 11"/>
          <p:cNvSpPr txBox="1">
            <a:spLocks noChangeArrowheads="1"/>
          </p:cNvSpPr>
          <p:nvPr/>
        </p:nvSpPr>
        <p:spPr bwMode="auto">
          <a:xfrm>
            <a:off x="5410200" y="3008313"/>
            <a:ext cx="32305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9933"/>
                </a:solidFill>
              </a:rPr>
              <a:t>END OF PROOF</a:t>
            </a: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195263" y="4122738"/>
            <a:ext cx="9024937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1" dirty="0"/>
              <a:t>Observation</a:t>
            </a:r>
            <a:r>
              <a:rPr lang="en-US" altLang="en-US" dirty="0"/>
              <a:t>: notice that  the algorithm could use less than            </a:t>
            </a:r>
            <a:r>
              <a:rPr lang="en-US" altLang="en-US" dirty="0" smtClean="0"/>
              <a:t>iterations, </a:t>
            </a:r>
            <a:r>
              <a:rPr lang="en-US" altLang="en-US" dirty="0"/>
              <a:t>depending on the MIS selection at every iteration</a:t>
            </a:r>
          </a:p>
        </p:txBody>
      </p:sp>
      <p:graphicFrame>
        <p:nvGraphicFramePr>
          <p:cNvPr id="36873" name="Object 10"/>
          <p:cNvGraphicFramePr>
            <a:graphicFrameLocks noChangeAspect="1"/>
          </p:cNvGraphicFramePr>
          <p:nvPr/>
        </p:nvGraphicFramePr>
        <p:xfrm>
          <a:off x="2819400" y="4572000"/>
          <a:ext cx="12954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3" name="Equation" r:id="rId7" imgW="355292" imgH="164957" progId="Equation.3">
                  <p:embed/>
                </p:oleObj>
              </mc:Choice>
              <mc:Fallback>
                <p:oleObj name="Equation" r:id="rId7" imgW="355292" imgH="16495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572000"/>
                        <a:ext cx="129540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F5624FA-3DE6-41C1-9B25-9B526D0DC434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41325" y="482600"/>
            <a:ext cx="8321675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/>
              <a:t>Since  the number of </a:t>
            </a:r>
            <a:r>
              <a:rPr lang="en-US" altLang="en-US" dirty="0" smtClean="0"/>
              <a:t>iterations </a:t>
            </a:r>
            <a:r>
              <a:rPr lang="en-US" altLang="en-US" dirty="0"/>
              <a:t>is at most</a:t>
            </a:r>
          </a:p>
          <a:p>
            <a:endParaRPr lang="en-US" altLang="en-US" dirty="0"/>
          </a:p>
          <a:p>
            <a:r>
              <a:rPr lang="en-US" altLang="en-US" dirty="0"/>
              <a:t>we use at most            colors   </a:t>
            </a:r>
          </a:p>
        </p:txBody>
      </p:sp>
      <p:graphicFrame>
        <p:nvGraphicFramePr>
          <p:cNvPr id="37892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3048000" y="1017588"/>
          <a:ext cx="12192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3" name="Equation" r:id="rId3" imgW="355292" imgH="164957" progId="Equation.3">
                  <p:embed/>
                </p:oleObj>
              </mc:Choice>
              <mc:Fallback>
                <p:oleObj name="Equation" r:id="rId3" imgW="355292" imgH="164957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017588"/>
                        <a:ext cx="12192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9"/>
          <p:cNvGraphicFramePr>
            <a:graphicFrameLocks noChangeAspect="1"/>
          </p:cNvGraphicFramePr>
          <p:nvPr/>
        </p:nvGraphicFramePr>
        <p:xfrm>
          <a:off x="3505200" y="1643063"/>
          <a:ext cx="12192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name="Equation" r:id="rId5" imgW="355292" imgH="164957" progId="Equation.3">
                  <p:embed/>
                </p:oleObj>
              </mc:Choice>
              <mc:Fallback>
                <p:oleObj name="Equation" r:id="rId5" imgW="355292" imgH="164957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43063"/>
                        <a:ext cx="12192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 Box 10"/>
          <p:cNvSpPr txBox="1">
            <a:spLocks noChangeArrowheads="1"/>
          </p:cNvSpPr>
          <p:nvPr/>
        </p:nvSpPr>
        <p:spPr bwMode="auto">
          <a:xfrm>
            <a:off x="381000" y="2667000"/>
            <a:ext cx="8372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(at each iteration we use a different color)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6948E2D-BD6B-42DC-BAEF-1CC76F0D2BC0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382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/>
              <a:t>Using </a:t>
            </a:r>
            <a:r>
              <a:rPr lang="en-US" altLang="en-US" dirty="0" smtClean="0"/>
              <a:t>the randomized </a:t>
            </a:r>
            <a:r>
              <a:rPr lang="en-US" altLang="en-US" dirty="0"/>
              <a:t>MIS algorithm, we obtain a synchronous coloring algorithm which gives:</a:t>
            </a:r>
          </a:p>
        </p:txBody>
      </p:sp>
      <p:graphicFrame>
        <p:nvGraphicFramePr>
          <p:cNvPr id="38916" name="Object 5"/>
          <p:cNvGraphicFramePr>
            <a:graphicFrameLocks noChangeAspect="1"/>
          </p:cNvGraphicFramePr>
          <p:nvPr/>
        </p:nvGraphicFramePr>
        <p:xfrm>
          <a:off x="762000" y="2514600"/>
          <a:ext cx="13208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9" name="Equation" r:id="rId3" imgW="355292" imgH="164957" progId="Equation.3">
                  <p:embed/>
                </p:oleObj>
              </mc:Choice>
              <mc:Fallback>
                <p:oleObj name="Equation" r:id="rId3" imgW="355292" imgH="164957" progId="Equation.3">
                  <p:embed/>
                  <p:pic>
                    <p:nvPicPr>
                      <p:cNvPr id="389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14600"/>
                        <a:ext cx="13208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1981200" y="2590800"/>
            <a:ext cx="1841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-coloring</a:t>
            </a:r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228600" y="3489325"/>
            <a:ext cx="85587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/>
              <a:t>in </a:t>
            </a:r>
            <a:r>
              <a:rPr lang="en-US" altLang="en-US" dirty="0" smtClean="0">
                <a:solidFill>
                  <a:schemeClr val="tx1"/>
                </a:solidFill>
              </a:rPr>
              <a:t>O(</a:t>
            </a:r>
            <a:r>
              <a:rPr lang="en-US" altLang="it-IT" dirty="0" smtClean="0">
                <a:solidFill>
                  <a:schemeClr val="tx1"/>
                </a:solidFill>
              </a:rPr>
              <a:t>∆</a:t>
            </a:r>
            <a:r>
              <a:rPr lang="en-US" altLang="it-IT" baseline="30000" dirty="0" smtClean="0">
                <a:solidFill>
                  <a:schemeClr val="tx1"/>
                </a:solidFill>
              </a:rPr>
              <a:t>2</a:t>
            </a:r>
            <a:r>
              <a:rPr lang="en-US" altLang="it-IT" dirty="0" smtClean="0">
                <a:solidFill>
                  <a:schemeClr val="tx1"/>
                </a:solidFill>
              </a:rPr>
              <a:t> log n) </a:t>
            </a:r>
            <a:r>
              <a:rPr lang="en-US" altLang="en-US" dirty="0" smtClean="0"/>
              <a:t>total </a:t>
            </a:r>
            <a:r>
              <a:rPr lang="en-US" altLang="en-US" dirty="0"/>
              <a:t>number of </a:t>
            </a:r>
            <a:r>
              <a:rPr lang="en-US" altLang="en-US" dirty="0" smtClean="0"/>
              <a:t>rounds </a:t>
            </a:r>
            <a:r>
              <a:rPr lang="en-US" altLang="en-US" dirty="0" err="1" smtClean="0"/>
              <a:t>w.h.p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  <p:sp>
        <p:nvSpPr>
          <p:cNvPr id="38920" name="Line 12"/>
          <p:cNvSpPr>
            <a:spLocks noChangeShapeType="1"/>
          </p:cNvSpPr>
          <p:nvPr/>
        </p:nvSpPr>
        <p:spPr bwMode="auto">
          <a:xfrm flipV="1">
            <a:off x="1389114" y="4038600"/>
            <a:ext cx="762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8921" name="Text Box 13"/>
          <p:cNvSpPr txBox="1">
            <a:spLocks noChangeArrowheads="1"/>
          </p:cNvSpPr>
          <p:nvPr/>
        </p:nvSpPr>
        <p:spPr bwMode="auto">
          <a:xfrm>
            <a:off x="381000" y="5257800"/>
            <a:ext cx="2390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/>
              <a:t>#iterations</a:t>
            </a:r>
          </a:p>
        </p:txBody>
      </p:sp>
      <p:sp>
        <p:nvSpPr>
          <p:cNvPr id="38922" name="Line 14"/>
          <p:cNvSpPr>
            <a:spLocks noChangeShapeType="1"/>
          </p:cNvSpPr>
          <p:nvPr/>
        </p:nvSpPr>
        <p:spPr bwMode="auto">
          <a:xfrm flipH="1" flipV="1">
            <a:off x="2608314" y="4313238"/>
            <a:ext cx="1371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23" name="Text Box 15"/>
          <p:cNvSpPr txBox="1">
            <a:spLocks noChangeArrowheads="1"/>
          </p:cNvSpPr>
          <p:nvPr/>
        </p:nvSpPr>
        <p:spPr bwMode="auto">
          <a:xfrm>
            <a:off x="3409950" y="4876800"/>
            <a:ext cx="5734050" cy="166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it-IT" dirty="0" smtClean="0">
                <a:solidFill>
                  <a:schemeClr val="tx1"/>
                </a:solidFill>
              </a:rPr>
              <a:t>∆</a:t>
            </a:r>
            <a:r>
              <a:rPr lang="en-US" altLang="it-IT" baseline="30000" dirty="0">
                <a:solidFill>
                  <a:schemeClr val="tx1"/>
                </a:solidFill>
              </a:rPr>
              <a:t> </a:t>
            </a:r>
            <a:r>
              <a:rPr lang="en-US" altLang="it-IT" dirty="0" smtClean="0">
                <a:solidFill>
                  <a:schemeClr val="tx1"/>
                </a:solidFill>
              </a:rPr>
              <a:t>log n </a:t>
            </a:r>
            <a:r>
              <a:rPr lang="en-US" altLang="en-US" dirty="0" smtClean="0"/>
              <a:t>phases </a:t>
            </a:r>
            <a:r>
              <a:rPr lang="en-US" altLang="en-US" dirty="0"/>
              <a:t>(and number of rounds) to compute a MIS</a:t>
            </a:r>
          </a:p>
          <a:p>
            <a:r>
              <a:rPr lang="en-US" altLang="en-US" dirty="0"/>
              <a:t>with high probability</a:t>
            </a:r>
          </a:p>
        </p:txBody>
      </p:sp>
      <p:graphicFrame>
        <p:nvGraphicFramePr>
          <p:cNvPr id="38925" name="Object 17"/>
          <p:cNvGraphicFramePr>
            <a:graphicFrameLocks noChangeAspect="1"/>
          </p:cNvGraphicFramePr>
          <p:nvPr/>
        </p:nvGraphicFramePr>
        <p:xfrm>
          <a:off x="914400" y="5867400"/>
          <a:ext cx="9906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0" name="Equation" r:id="rId5" imgW="355292" imgH="164957" progId="Equation.3">
                  <p:embed/>
                </p:oleObj>
              </mc:Choice>
              <mc:Fallback>
                <p:oleObj name="Equation" r:id="rId5" imgW="355292" imgH="164957" progId="Equation.3">
                  <p:embed/>
                  <p:pic>
                    <p:nvPicPr>
                      <p:cNvPr id="3892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867400"/>
                        <a:ext cx="9906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6948E2D-BD6B-42DC-BAEF-1CC76F0D2BC0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3820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/>
              <a:t>Using </a:t>
            </a:r>
            <a:r>
              <a:rPr lang="en-US" altLang="en-US" dirty="0" err="1"/>
              <a:t>Luby’s</a:t>
            </a:r>
            <a:r>
              <a:rPr lang="en-US" altLang="en-US" dirty="0"/>
              <a:t> randomized MIS algorithm, we obtain a synchronous coloring algorithm which gives:</a:t>
            </a:r>
          </a:p>
        </p:txBody>
      </p:sp>
      <p:graphicFrame>
        <p:nvGraphicFramePr>
          <p:cNvPr id="38916" name="Object 5"/>
          <p:cNvGraphicFramePr>
            <a:graphicFrameLocks noChangeAspect="1"/>
          </p:cNvGraphicFramePr>
          <p:nvPr/>
        </p:nvGraphicFramePr>
        <p:xfrm>
          <a:off x="762000" y="2514600"/>
          <a:ext cx="13208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0" name="Equation" r:id="rId3" imgW="355292" imgH="164957" progId="Equation.3">
                  <p:embed/>
                </p:oleObj>
              </mc:Choice>
              <mc:Fallback>
                <p:oleObj name="Equation" r:id="rId3" imgW="355292" imgH="164957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14600"/>
                        <a:ext cx="13208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1981200" y="2590800"/>
            <a:ext cx="1841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-coloring</a:t>
            </a:r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228600" y="3489325"/>
            <a:ext cx="90043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/>
              <a:t>in                                 </a:t>
            </a:r>
            <a:r>
              <a:rPr lang="en-US" altLang="en-US" dirty="0" smtClean="0"/>
              <a:t>total </a:t>
            </a:r>
            <a:r>
              <a:rPr lang="en-US" altLang="en-US" dirty="0"/>
              <a:t>number of rounds</a:t>
            </a:r>
          </a:p>
        </p:txBody>
      </p:sp>
      <p:graphicFrame>
        <p:nvGraphicFramePr>
          <p:cNvPr id="389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484061"/>
              </p:ext>
            </p:extLst>
          </p:nvPr>
        </p:nvGraphicFramePr>
        <p:xfrm>
          <a:off x="1066800" y="3500438"/>
          <a:ext cx="360521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1" name="Equation" r:id="rId5" imgW="1181100" imgH="228600" progId="Equation.3">
                  <p:embed/>
                </p:oleObj>
              </mc:Choice>
              <mc:Fallback>
                <p:oleObj name="Equation" r:id="rId5" imgW="11811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0438"/>
                        <a:ext cx="3605213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0" name="Line 12"/>
          <p:cNvSpPr>
            <a:spLocks noChangeShapeType="1"/>
          </p:cNvSpPr>
          <p:nvPr/>
        </p:nvSpPr>
        <p:spPr bwMode="auto">
          <a:xfrm flipV="1">
            <a:off x="1371600" y="3970338"/>
            <a:ext cx="433388" cy="143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21" name="Text Box 13"/>
          <p:cNvSpPr txBox="1">
            <a:spLocks noChangeArrowheads="1"/>
          </p:cNvSpPr>
          <p:nvPr/>
        </p:nvSpPr>
        <p:spPr bwMode="auto">
          <a:xfrm>
            <a:off x="381000" y="5257800"/>
            <a:ext cx="2390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#iterations</a:t>
            </a:r>
          </a:p>
        </p:txBody>
      </p:sp>
      <p:sp>
        <p:nvSpPr>
          <p:cNvPr id="38922" name="Line 14"/>
          <p:cNvSpPr>
            <a:spLocks noChangeShapeType="1"/>
          </p:cNvSpPr>
          <p:nvPr/>
        </p:nvSpPr>
        <p:spPr bwMode="auto">
          <a:xfrm flipH="1" flipV="1">
            <a:off x="3733800" y="4343400"/>
            <a:ext cx="1371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923" name="Text Box 15"/>
          <p:cNvSpPr txBox="1">
            <a:spLocks noChangeArrowheads="1"/>
          </p:cNvSpPr>
          <p:nvPr/>
        </p:nvSpPr>
        <p:spPr bwMode="auto">
          <a:xfrm>
            <a:off x="3409950" y="4876800"/>
            <a:ext cx="5200650" cy="16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Phases (and number of rounds) to compute a MIS</a:t>
            </a:r>
          </a:p>
          <a:p>
            <a:r>
              <a:rPr lang="en-US" altLang="en-US"/>
              <a:t>with high probability</a:t>
            </a:r>
          </a:p>
        </p:txBody>
      </p:sp>
      <p:sp>
        <p:nvSpPr>
          <p:cNvPr id="38924" name="AutoShape 16"/>
          <p:cNvSpPr>
            <a:spLocks/>
          </p:cNvSpPr>
          <p:nvPr/>
        </p:nvSpPr>
        <p:spPr bwMode="auto">
          <a:xfrm rot="5400000">
            <a:off x="3200400" y="3189288"/>
            <a:ext cx="228600" cy="2057400"/>
          </a:xfrm>
          <a:prstGeom prst="righ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38925" name="Object 17"/>
          <p:cNvGraphicFramePr>
            <a:graphicFrameLocks noChangeAspect="1"/>
          </p:cNvGraphicFramePr>
          <p:nvPr/>
        </p:nvGraphicFramePr>
        <p:xfrm>
          <a:off x="914400" y="5867400"/>
          <a:ext cx="9906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2" name="Equation" r:id="rId7" imgW="355292" imgH="164957" progId="Equation.3">
                  <p:embed/>
                </p:oleObj>
              </mc:Choice>
              <mc:Fallback>
                <p:oleObj name="Equation" r:id="rId7" imgW="355292" imgH="164957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867400"/>
                        <a:ext cx="9906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36A53EB0-33DE-439E-ADB8-3B2D55822DBC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9939" name="Oggetto 2"/>
          <p:cNvGraphicFramePr>
            <a:graphicFrameLocks noChangeAspect="1"/>
          </p:cNvGraphicFramePr>
          <p:nvPr/>
        </p:nvGraphicFramePr>
        <p:xfrm>
          <a:off x="3810000" y="3214688"/>
          <a:ext cx="1614488" cy="349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Bitmap Image" r:id="rId3" imgW="0" imgH="0" progId="PBrush">
                  <p:embed/>
                </p:oleObj>
              </mc:Choice>
              <mc:Fallback>
                <p:oleObj name="Bitmap Image" r:id="rId3" imgW="0" imgH="0" progId="PBrush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14688"/>
                        <a:ext cx="1614488" cy="349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Rectangle 4"/>
          <p:cNvSpPr txBox="1">
            <a:spLocks noChangeArrowheads="1"/>
          </p:cNvSpPr>
          <p:nvPr/>
        </p:nvSpPr>
        <p:spPr bwMode="auto">
          <a:xfrm>
            <a:off x="152400" y="152400"/>
            <a:ext cx="883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>
                <a:solidFill>
                  <a:schemeClr val="tx2"/>
                </a:solidFill>
              </a:rPr>
              <a:t>How good is a MIS-based approximation?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83820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/>
              <a:t>It can be quite bad, namely in the order of </a:t>
            </a:r>
            <a:r>
              <a:rPr lang="en-US" altLang="en-US" sz="2400">
                <a:solidFill>
                  <a:srgbClr val="FF0000"/>
                </a:solidFill>
              </a:rPr>
              <a:t>n</a:t>
            </a:r>
            <a:r>
              <a:rPr lang="en-US" altLang="en-US" sz="2400"/>
              <a:t>: look to this example in which we are given a bipartite graph of degree 3 (i.e., a 2-colorable graph), where a 4-coloring (in general, an </a:t>
            </a:r>
            <a:r>
              <a:rPr lang="en-US" altLang="en-US" sz="2400">
                <a:solidFill>
                  <a:srgbClr val="FF0000"/>
                </a:solidFill>
              </a:rPr>
              <a:t>n/2</a:t>
            </a:r>
            <a:r>
              <a:rPr lang="en-US" altLang="en-US" sz="2400"/>
              <a:t> coloring) is found (numbers in the nodes are associated with the order in which the MIS are found at each iteration)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F86F3BD-86B4-4A07-98AC-3ECDA4789074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35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Text Box 28"/>
          <p:cNvSpPr txBox="1">
            <a:spLocks noChangeArrowheads="1"/>
          </p:cNvSpPr>
          <p:nvPr/>
        </p:nvSpPr>
        <p:spPr bwMode="auto">
          <a:xfrm>
            <a:off x="1828800" y="5838825"/>
            <a:ext cx="4786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800">
                <a:solidFill>
                  <a:srgbClr val="009900"/>
                </a:solidFill>
              </a:rPr>
              <a:t>(     is the number of nodes)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 smtClean="0"/>
              <a:t>A Simple Randomized       -Coloring Algorithm</a:t>
            </a:r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4495800" y="152400"/>
          <a:ext cx="7620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" name="Equation" r:id="rId3" imgW="228501" imgH="165028" progId="Equation.3">
                  <p:embed/>
                </p:oleObj>
              </mc:Choice>
              <mc:Fallback>
                <p:oleObj name="Equation" r:id="rId3" imgW="228501" imgH="16502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52400"/>
                        <a:ext cx="7620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 Box 22"/>
          <p:cNvSpPr txBox="1">
            <a:spLocks noChangeArrowheads="1"/>
          </p:cNvSpPr>
          <p:nvPr/>
        </p:nvSpPr>
        <p:spPr bwMode="auto">
          <a:xfrm>
            <a:off x="609600" y="2590800"/>
            <a:ext cx="48831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Randomized Algorithm: </a:t>
            </a:r>
          </a:p>
        </p:txBody>
      </p:sp>
      <p:sp>
        <p:nvSpPr>
          <p:cNvPr id="40967" name="Text Box 23"/>
          <p:cNvSpPr txBox="1">
            <a:spLocks noChangeArrowheads="1"/>
          </p:cNvSpPr>
          <p:nvPr/>
        </p:nvSpPr>
        <p:spPr bwMode="auto">
          <a:xfrm>
            <a:off x="593725" y="1397000"/>
            <a:ext cx="75596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/>
              <a:t>Distributed Synchronous (not really needed) Algorithm</a:t>
            </a:r>
          </a:p>
        </p:txBody>
      </p:sp>
      <p:sp>
        <p:nvSpPr>
          <p:cNvPr id="40968" name="Text Box 24"/>
          <p:cNvSpPr txBox="1">
            <a:spLocks noChangeArrowheads="1"/>
          </p:cNvSpPr>
          <p:nvPr/>
        </p:nvSpPr>
        <p:spPr bwMode="auto">
          <a:xfrm>
            <a:off x="2041525" y="3683000"/>
            <a:ext cx="206057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# rounds:</a:t>
            </a:r>
          </a:p>
        </p:txBody>
      </p:sp>
      <p:graphicFrame>
        <p:nvGraphicFramePr>
          <p:cNvPr id="40969" name="Object 25"/>
          <p:cNvGraphicFramePr>
            <a:graphicFrameLocks noChangeAspect="1"/>
          </p:cNvGraphicFramePr>
          <p:nvPr/>
        </p:nvGraphicFramePr>
        <p:xfrm>
          <a:off x="4191000" y="3683000"/>
          <a:ext cx="16764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7" name="Equation" r:id="rId5" imgW="596900" imgH="228600" progId="Equation.3">
                  <p:embed/>
                </p:oleObj>
              </mc:Choice>
              <mc:Fallback>
                <p:oleObj name="Equation" r:id="rId5" imgW="596900" imgH="2286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683000"/>
                        <a:ext cx="1676400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0" name="Text Box 26"/>
          <p:cNvSpPr txBox="1">
            <a:spLocks noChangeArrowheads="1"/>
          </p:cNvSpPr>
          <p:nvPr/>
        </p:nvSpPr>
        <p:spPr bwMode="auto">
          <a:xfrm>
            <a:off x="2041525" y="4597400"/>
            <a:ext cx="4108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with high probability</a:t>
            </a:r>
          </a:p>
        </p:txBody>
      </p:sp>
      <p:graphicFrame>
        <p:nvGraphicFramePr>
          <p:cNvPr id="40971" name="Object 27"/>
          <p:cNvGraphicFramePr>
            <a:graphicFrameLocks noChangeAspect="1"/>
          </p:cNvGraphicFramePr>
          <p:nvPr/>
        </p:nvGraphicFramePr>
        <p:xfrm>
          <a:off x="2133600" y="5867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8" name="Equation" r:id="rId7" imgW="126835" imgH="152202" progId="Equation.3">
                  <p:embed/>
                </p:oleObj>
              </mc:Choice>
              <mc:Fallback>
                <p:oleObj name="Equation" r:id="rId7" imgW="126835" imgH="152202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867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A656402E-F55E-4D2C-B980-673B0B90C0E0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0" y="762000"/>
            <a:ext cx="8721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Each node     has a palette with            colors</a:t>
            </a:r>
          </a:p>
        </p:txBody>
      </p:sp>
      <p:graphicFrame>
        <p:nvGraphicFramePr>
          <p:cNvPr id="41988" name="Object 5"/>
          <p:cNvGraphicFramePr>
            <a:graphicFrameLocks noChangeAspect="1"/>
          </p:cNvGraphicFramePr>
          <p:nvPr/>
        </p:nvGraphicFramePr>
        <p:xfrm>
          <a:off x="6172200" y="762000"/>
          <a:ext cx="11176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8" name="Equation" r:id="rId3" imgW="406048" imgH="215713" progId="Equation.3">
                  <p:embed/>
                </p:oleObj>
              </mc:Choice>
              <mc:Fallback>
                <p:oleObj name="Equation" r:id="rId3" imgW="406048" imgH="21571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762000"/>
                        <a:ext cx="11176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6"/>
          <p:cNvGraphicFramePr>
            <a:graphicFrameLocks noChangeAspect="1"/>
          </p:cNvGraphicFramePr>
          <p:nvPr/>
        </p:nvGraphicFramePr>
        <p:xfrm>
          <a:off x="2149475" y="8128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99" name="Equation" r:id="rId5" imgW="126835" imgH="152202" progId="Equation.3">
                  <p:embed/>
                </p:oleObj>
              </mc:Choice>
              <mc:Fallback>
                <p:oleObj name="Equation" r:id="rId5" imgW="126835" imgH="15220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8128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457200" y="4572000"/>
            <a:ext cx="7927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Initially all colors in palette are </a:t>
            </a:r>
            <a:r>
              <a:rPr lang="en-US" altLang="en-US">
                <a:solidFill>
                  <a:srgbClr val="FF3300"/>
                </a:solidFill>
              </a:rPr>
              <a:t>available</a:t>
            </a:r>
          </a:p>
        </p:txBody>
      </p:sp>
      <p:sp>
        <p:nvSpPr>
          <p:cNvPr id="41991" name="Rectangle 38"/>
          <p:cNvSpPr>
            <a:spLocks noChangeArrowheads="1"/>
          </p:cNvSpPr>
          <p:nvPr/>
        </p:nvSpPr>
        <p:spPr bwMode="auto">
          <a:xfrm>
            <a:off x="762000" y="2667000"/>
            <a:ext cx="7315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1992" name="Rectangle 39"/>
          <p:cNvSpPr>
            <a:spLocks noChangeArrowheads="1"/>
          </p:cNvSpPr>
          <p:nvPr/>
        </p:nvSpPr>
        <p:spPr bwMode="auto">
          <a:xfrm>
            <a:off x="7620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1993" name="Rectangle 40"/>
          <p:cNvSpPr>
            <a:spLocks noChangeArrowheads="1"/>
          </p:cNvSpPr>
          <p:nvPr/>
        </p:nvSpPr>
        <p:spPr bwMode="auto">
          <a:xfrm>
            <a:off x="12192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1994" name="Rectangle 41"/>
          <p:cNvSpPr>
            <a:spLocks noChangeArrowheads="1"/>
          </p:cNvSpPr>
          <p:nvPr/>
        </p:nvSpPr>
        <p:spPr bwMode="auto">
          <a:xfrm>
            <a:off x="16764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1995" name="Rectangle 42"/>
          <p:cNvSpPr>
            <a:spLocks noChangeArrowheads="1"/>
          </p:cNvSpPr>
          <p:nvPr/>
        </p:nvSpPr>
        <p:spPr bwMode="auto">
          <a:xfrm>
            <a:off x="21336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1996" name="Rectangle 43"/>
          <p:cNvSpPr>
            <a:spLocks noChangeArrowheads="1"/>
          </p:cNvSpPr>
          <p:nvPr/>
        </p:nvSpPr>
        <p:spPr bwMode="auto">
          <a:xfrm>
            <a:off x="25908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1997" name="Rectangle 44"/>
          <p:cNvSpPr>
            <a:spLocks noChangeArrowheads="1"/>
          </p:cNvSpPr>
          <p:nvPr/>
        </p:nvSpPr>
        <p:spPr bwMode="auto">
          <a:xfrm>
            <a:off x="30480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1998" name="Rectangle 45"/>
          <p:cNvSpPr>
            <a:spLocks noChangeArrowheads="1"/>
          </p:cNvSpPr>
          <p:nvPr/>
        </p:nvSpPr>
        <p:spPr bwMode="auto">
          <a:xfrm>
            <a:off x="35052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1999" name="Rectangle 46"/>
          <p:cNvSpPr>
            <a:spLocks noChangeArrowheads="1"/>
          </p:cNvSpPr>
          <p:nvPr/>
        </p:nvSpPr>
        <p:spPr bwMode="auto">
          <a:xfrm>
            <a:off x="39624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2000" name="Rectangle 47"/>
          <p:cNvSpPr>
            <a:spLocks noChangeArrowheads="1"/>
          </p:cNvSpPr>
          <p:nvPr/>
        </p:nvSpPr>
        <p:spPr bwMode="auto">
          <a:xfrm>
            <a:off x="44196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2001" name="Rectangle 48"/>
          <p:cNvSpPr>
            <a:spLocks noChangeArrowheads="1"/>
          </p:cNvSpPr>
          <p:nvPr/>
        </p:nvSpPr>
        <p:spPr bwMode="auto">
          <a:xfrm>
            <a:off x="48768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2002" name="Rectangle 49"/>
          <p:cNvSpPr>
            <a:spLocks noChangeArrowheads="1"/>
          </p:cNvSpPr>
          <p:nvPr/>
        </p:nvSpPr>
        <p:spPr bwMode="auto">
          <a:xfrm>
            <a:off x="53340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2003" name="Rectangle 50"/>
          <p:cNvSpPr>
            <a:spLocks noChangeArrowheads="1"/>
          </p:cNvSpPr>
          <p:nvPr/>
        </p:nvSpPr>
        <p:spPr bwMode="auto">
          <a:xfrm>
            <a:off x="57912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2004" name="Rectangle 51"/>
          <p:cNvSpPr>
            <a:spLocks noChangeArrowheads="1"/>
          </p:cNvSpPr>
          <p:nvPr/>
        </p:nvSpPr>
        <p:spPr bwMode="auto">
          <a:xfrm>
            <a:off x="62484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2005" name="Rectangle 52"/>
          <p:cNvSpPr>
            <a:spLocks noChangeArrowheads="1"/>
          </p:cNvSpPr>
          <p:nvPr/>
        </p:nvSpPr>
        <p:spPr bwMode="auto">
          <a:xfrm>
            <a:off x="67056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2006" name="Rectangle 53"/>
          <p:cNvSpPr>
            <a:spLocks noChangeArrowheads="1"/>
          </p:cNvSpPr>
          <p:nvPr/>
        </p:nvSpPr>
        <p:spPr bwMode="auto">
          <a:xfrm>
            <a:off x="71628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2007" name="Rectangle 54"/>
          <p:cNvSpPr>
            <a:spLocks noChangeArrowheads="1"/>
          </p:cNvSpPr>
          <p:nvPr/>
        </p:nvSpPr>
        <p:spPr bwMode="auto">
          <a:xfrm>
            <a:off x="76200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2008" name="Text Box 55"/>
          <p:cNvSpPr txBox="1">
            <a:spLocks noChangeArrowheads="1"/>
          </p:cNvSpPr>
          <p:nvPr/>
        </p:nvSpPr>
        <p:spPr bwMode="auto">
          <a:xfrm>
            <a:off x="2590800" y="1600200"/>
            <a:ext cx="3095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Palette of node</a:t>
            </a:r>
          </a:p>
        </p:txBody>
      </p:sp>
      <p:graphicFrame>
        <p:nvGraphicFramePr>
          <p:cNvPr id="42009" name="Object 56"/>
          <p:cNvGraphicFramePr>
            <a:graphicFrameLocks noChangeAspect="1"/>
          </p:cNvGraphicFramePr>
          <p:nvPr/>
        </p:nvGraphicFramePr>
        <p:xfrm>
          <a:off x="914400" y="22860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0" name="Equation" r:id="rId7" imgW="101468" imgH="164885" progId="Equation.3">
                  <p:embed/>
                </p:oleObj>
              </mc:Choice>
              <mc:Fallback>
                <p:oleObj name="Equation" r:id="rId7" imgW="101468" imgH="164885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0" name="Object 57"/>
          <p:cNvGraphicFramePr>
            <a:graphicFrameLocks noChangeAspect="1"/>
          </p:cNvGraphicFramePr>
          <p:nvPr/>
        </p:nvGraphicFramePr>
        <p:xfrm>
          <a:off x="1295400" y="22860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1" name="Equation" r:id="rId9" imgW="126780" imgH="164814" progId="Equation.3">
                  <p:embed/>
                </p:oleObj>
              </mc:Choice>
              <mc:Fallback>
                <p:oleObj name="Equation" r:id="rId9" imgW="126780" imgH="164814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1" name="Object 58"/>
          <p:cNvGraphicFramePr>
            <a:graphicFrameLocks noChangeAspect="1"/>
          </p:cNvGraphicFramePr>
          <p:nvPr/>
        </p:nvGraphicFramePr>
        <p:xfrm>
          <a:off x="1828800" y="22860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2" name="Equation" r:id="rId11" imgW="126725" imgH="177415" progId="Equation.3">
                  <p:embed/>
                </p:oleObj>
              </mc:Choice>
              <mc:Fallback>
                <p:oleObj name="Equation" r:id="rId11" imgW="126725" imgH="177415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860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2" name="Object 59"/>
          <p:cNvGraphicFramePr>
            <a:graphicFrameLocks noChangeAspect="1"/>
          </p:cNvGraphicFramePr>
          <p:nvPr/>
        </p:nvGraphicFramePr>
        <p:xfrm>
          <a:off x="7543800" y="2209800"/>
          <a:ext cx="838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3" name="Equation" r:id="rId13" imgW="406048" imgH="215713" progId="Equation.3">
                  <p:embed/>
                </p:oleObj>
              </mc:Choice>
              <mc:Fallback>
                <p:oleObj name="Equation" r:id="rId13" imgW="406048" imgH="215713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209800"/>
                        <a:ext cx="838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3" name="Object 64"/>
          <p:cNvGraphicFramePr>
            <a:graphicFrameLocks noChangeAspect="1"/>
          </p:cNvGraphicFramePr>
          <p:nvPr/>
        </p:nvGraphicFramePr>
        <p:xfrm>
          <a:off x="2274888" y="2274888"/>
          <a:ext cx="263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4" name="Equation" r:id="rId15" imgW="139639" imgH="190417" progId="Equation.3">
                  <p:embed/>
                </p:oleObj>
              </mc:Choice>
              <mc:Fallback>
                <p:oleObj name="Equation" r:id="rId15" imgW="139639" imgH="190417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2274888"/>
                        <a:ext cx="263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4" name="Object 65"/>
          <p:cNvGraphicFramePr>
            <a:graphicFrameLocks noChangeAspect="1"/>
          </p:cNvGraphicFramePr>
          <p:nvPr/>
        </p:nvGraphicFramePr>
        <p:xfrm>
          <a:off x="3536950" y="2286000"/>
          <a:ext cx="12461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5" name="Equation" r:id="rId17" imgW="317087" imgH="76101" progId="Equation.3">
                  <p:embed/>
                </p:oleObj>
              </mc:Choice>
              <mc:Fallback>
                <p:oleObj name="Equation" r:id="rId17" imgW="317087" imgH="76101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2286000"/>
                        <a:ext cx="124618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15" name="Object 66"/>
          <p:cNvGraphicFramePr>
            <a:graphicFrameLocks noChangeAspect="1"/>
          </p:cNvGraphicFramePr>
          <p:nvPr/>
        </p:nvGraphicFramePr>
        <p:xfrm>
          <a:off x="5715000" y="16764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6" name="Equation" r:id="rId19" imgW="126835" imgH="152202" progId="Equation.3">
                  <p:embed/>
                </p:oleObj>
              </mc:Choice>
              <mc:Fallback>
                <p:oleObj name="Equation" r:id="rId19" imgW="126835" imgH="152202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6764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6" name="Text Box 67"/>
          <p:cNvSpPr txBox="1">
            <a:spLocks noChangeArrowheads="1"/>
          </p:cNvSpPr>
          <p:nvPr/>
        </p:nvSpPr>
        <p:spPr bwMode="auto">
          <a:xfrm>
            <a:off x="822325" y="5816600"/>
            <a:ext cx="67484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(Recall:          is the node’s degree)</a:t>
            </a:r>
          </a:p>
        </p:txBody>
      </p:sp>
      <p:graphicFrame>
        <p:nvGraphicFramePr>
          <p:cNvPr id="42017" name="Object 68"/>
          <p:cNvGraphicFramePr>
            <a:graphicFrameLocks noChangeAspect="1"/>
          </p:cNvGraphicFramePr>
          <p:nvPr/>
        </p:nvGraphicFramePr>
        <p:xfrm>
          <a:off x="2438400" y="5791200"/>
          <a:ext cx="990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7" name="Equation" r:id="rId21" imgW="330057" imgH="215806" progId="Equation.3">
                  <p:embed/>
                </p:oleObj>
              </mc:Choice>
              <mc:Fallback>
                <p:oleObj name="Equation" r:id="rId21" imgW="330057" imgH="215806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791200"/>
                        <a:ext cx="9906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AF49E3E-A8F7-4FC8-86D7-936C945F1AE7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37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Text Box 53"/>
          <p:cNvSpPr txBox="1">
            <a:spLocks noChangeArrowheads="1"/>
          </p:cNvSpPr>
          <p:nvPr/>
        </p:nvSpPr>
        <p:spPr bwMode="auto">
          <a:xfrm>
            <a:off x="304800" y="152400"/>
            <a:ext cx="59197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FF"/>
                </a:solidFill>
              </a:rPr>
              <a:t>The algorithm works in phases</a:t>
            </a:r>
          </a:p>
        </p:txBody>
      </p:sp>
      <p:sp>
        <p:nvSpPr>
          <p:cNvPr id="43012" name="Text Box 55"/>
          <p:cNvSpPr txBox="1">
            <a:spLocks noChangeArrowheads="1"/>
          </p:cNvSpPr>
          <p:nvPr/>
        </p:nvSpPr>
        <p:spPr bwMode="auto">
          <a:xfrm>
            <a:off x="304800" y="990600"/>
            <a:ext cx="5783263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At the beginning of a phase, </a:t>
            </a:r>
          </a:p>
          <a:p>
            <a:r>
              <a:rPr lang="en-US" altLang="en-US"/>
              <a:t>there are two kinds of nodes:</a:t>
            </a:r>
          </a:p>
        </p:txBody>
      </p:sp>
      <p:sp>
        <p:nvSpPr>
          <p:cNvPr id="43013" name="Oval 56"/>
          <p:cNvSpPr>
            <a:spLocks noChangeArrowheads="1"/>
          </p:cNvSpPr>
          <p:nvPr/>
        </p:nvSpPr>
        <p:spPr bwMode="auto">
          <a:xfrm>
            <a:off x="838200" y="38100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14" name="Oval 57"/>
          <p:cNvSpPr>
            <a:spLocks noChangeArrowheads="1"/>
          </p:cNvSpPr>
          <p:nvPr/>
        </p:nvSpPr>
        <p:spPr bwMode="auto">
          <a:xfrm>
            <a:off x="1752600" y="4038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15" name="Oval 58"/>
          <p:cNvSpPr>
            <a:spLocks noChangeArrowheads="1"/>
          </p:cNvSpPr>
          <p:nvPr/>
        </p:nvSpPr>
        <p:spPr bwMode="auto">
          <a:xfrm>
            <a:off x="2895600" y="45720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16" name="Oval 59"/>
          <p:cNvSpPr>
            <a:spLocks noChangeArrowheads="1"/>
          </p:cNvSpPr>
          <p:nvPr/>
        </p:nvSpPr>
        <p:spPr bwMode="auto">
          <a:xfrm>
            <a:off x="1905000" y="49530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17" name="Oval 60"/>
          <p:cNvSpPr>
            <a:spLocks noChangeArrowheads="1"/>
          </p:cNvSpPr>
          <p:nvPr/>
        </p:nvSpPr>
        <p:spPr bwMode="auto">
          <a:xfrm>
            <a:off x="1295400" y="57912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18" name="Oval 61"/>
          <p:cNvSpPr>
            <a:spLocks noChangeArrowheads="1"/>
          </p:cNvSpPr>
          <p:nvPr/>
        </p:nvSpPr>
        <p:spPr bwMode="auto">
          <a:xfrm>
            <a:off x="35052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19" name="Oval 62"/>
          <p:cNvSpPr>
            <a:spLocks noChangeArrowheads="1"/>
          </p:cNvSpPr>
          <p:nvPr/>
        </p:nvSpPr>
        <p:spPr bwMode="auto">
          <a:xfrm>
            <a:off x="2590800" y="5410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20" name="Oval 63"/>
          <p:cNvSpPr>
            <a:spLocks noChangeArrowheads="1"/>
          </p:cNvSpPr>
          <p:nvPr/>
        </p:nvSpPr>
        <p:spPr bwMode="auto">
          <a:xfrm>
            <a:off x="4191000" y="6324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21" name="Oval 64"/>
          <p:cNvSpPr>
            <a:spLocks noChangeArrowheads="1"/>
          </p:cNvSpPr>
          <p:nvPr/>
        </p:nvSpPr>
        <p:spPr bwMode="auto">
          <a:xfrm>
            <a:off x="990600" y="4953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22" name="Oval 65"/>
          <p:cNvSpPr>
            <a:spLocks noChangeArrowheads="1"/>
          </p:cNvSpPr>
          <p:nvPr/>
        </p:nvSpPr>
        <p:spPr bwMode="auto">
          <a:xfrm>
            <a:off x="2590800" y="61722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23" name="Oval 66"/>
          <p:cNvSpPr>
            <a:spLocks noChangeArrowheads="1"/>
          </p:cNvSpPr>
          <p:nvPr/>
        </p:nvSpPr>
        <p:spPr bwMode="auto">
          <a:xfrm>
            <a:off x="3200400" y="3733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24" name="Oval 67"/>
          <p:cNvSpPr>
            <a:spLocks noChangeArrowheads="1"/>
          </p:cNvSpPr>
          <p:nvPr/>
        </p:nvSpPr>
        <p:spPr bwMode="auto">
          <a:xfrm>
            <a:off x="4495800" y="3962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25" name="Oval 68"/>
          <p:cNvSpPr>
            <a:spLocks noChangeArrowheads="1"/>
          </p:cNvSpPr>
          <p:nvPr/>
        </p:nvSpPr>
        <p:spPr bwMode="auto">
          <a:xfrm>
            <a:off x="5029200" y="4724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26" name="Oval 69"/>
          <p:cNvSpPr>
            <a:spLocks noChangeArrowheads="1"/>
          </p:cNvSpPr>
          <p:nvPr/>
        </p:nvSpPr>
        <p:spPr bwMode="auto">
          <a:xfrm>
            <a:off x="4572000" y="5410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27" name="Oval 70"/>
          <p:cNvSpPr>
            <a:spLocks noChangeArrowheads="1"/>
          </p:cNvSpPr>
          <p:nvPr/>
        </p:nvSpPr>
        <p:spPr bwMode="auto">
          <a:xfrm>
            <a:off x="5638800" y="3962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28" name="Oval 71"/>
          <p:cNvSpPr>
            <a:spLocks noChangeArrowheads="1"/>
          </p:cNvSpPr>
          <p:nvPr/>
        </p:nvSpPr>
        <p:spPr bwMode="auto">
          <a:xfrm>
            <a:off x="5943600" y="5257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29" name="Oval 72"/>
          <p:cNvSpPr>
            <a:spLocks noChangeArrowheads="1"/>
          </p:cNvSpPr>
          <p:nvPr/>
        </p:nvSpPr>
        <p:spPr bwMode="auto">
          <a:xfrm>
            <a:off x="5410200" y="594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30" name="Oval 73"/>
          <p:cNvSpPr>
            <a:spLocks noChangeArrowheads="1"/>
          </p:cNvSpPr>
          <p:nvPr/>
        </p:nvSpPr>
        <p:spPr bwMode="auto">
          <a:xfrm>
            <a:off x="64770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31" name="Oval 74"/>
          <p:cNvSpPr>
            <a:spLocks noChangeArrowheads="1"/>
          </p:cNvSpPr>
          <p:nvPr/>
        </p:nvSpPr>
        <p:spPr bwMode="auto">
          <a:xfrm>
            <a:off x="3962400" y="46482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32" name="Oval 75"/>
          <p:cNvSpPr>
            <a:spLocks noChangeArrowheads="1"/>
          </p:cNvSpPr>
          <p:nvPr/>
        </p:nvSpPr>
        <p:spPr bwMode="auto">
          <a:xfrm>
            <a:off x="6553200" y="5867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33" name="Oval 76"/>
          <p:cNvSpPr>
            <a:spLocks noChangeArrowheads="1"/>
          </p:cNvSpPr>
          <p:nvPr/>
        </p:nvSpPr>
        <p:spPr bwMode="auto">
          <a:xfrm>
            <a:off x="7239000" y="5029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34" name="Oval 77"/>
          <p:cNvSpPr>
            <a:spLocks noChangeArrowheads="1"/>
          </p:cNvSpPr>
          <p:nvPr/>
        </p:nvSpPr>
        <p:spPr bwMode="auto">
          <a:xfrm>
            <a:off x="7391400" y="3962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35" name="Oval 78"/>
          <p:cNvSpPr>
            <a:spLocks noChangeArrowheads="1"/>
          </p:cNvSpPr>
          <p:nvPr/>
        </p:nvSpPr>
        <p:spPr bwMode="auto">
          <a:xfrm>
            <a:off x="8001000" y="556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36" name="Oval 79"/>
          <p:cNvSpPr>
            <a:spLocks noChangeArrowheads="1"/>
          </p:cNvSpPr>
          <p:nvPr/>
        </p:nvSpPr>
        <p:spPr bwMode="auto">
          <a:xfrm>
            <a:off x="7391400" y="6248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37" name="Oval 80"/>
          <p:cNvSpPr>
            <a:spLocks noChangeArrowheads="1"/>
          </p:cNvSpPr>
          <p:nvPr/>
        </p:nvSpPr>
        <p:spPr bwMode="auto">
          <a:xfrm>
            <a:off x="8229600" y="4495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3038" name="Line 81"/>
          <p:cNvSpPr>
            <a:spLocks noChangeShapeType="1"/>
          </p:cNvSpPr>
          <p:nvPr/>
        </p:nvSpPr>
        <p:spPr bwMode="auto">
          <a:xfrm>
            <a:off x="1143000" y="38862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39" name="Line 82"/>
          <p:cNvSpPr>
            <a:spLocks noChangeShapeType="1"/>
          </p:cNvSpPr>
          <p:nvPr/>
        </p:nvSpPr>
        <p:spPr bwMode="auto">
          <a:xfrm flipV="1">
            <a:off x="1219200" y="43434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40" name="Line 83"/>
          <p:cNvSpPr>
            <a:spLocks noChangeShapeType="1"/>
          </p:cNvSpPr>
          <p:nvPr/>
        </p:nvSpPr>
        <p:spPr bwMode="auto">
          <a:xfrm>
            <a:off x="1981200" y="43434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41" name="Line 84"/>
          <p:cNvSpPr>
            <a:spLocks noChangeShapeType="1"/>
          </p:cNvSpPr>
          <p:nvPr/>
        </p:nvSpPr>
        <p:spPr bwMode="auto">
          <a:xfrm flipV="1">
            <a:off x="1524000" y="5257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42" name="Line 85"/>
          <p:cNvSpPr>
            <a:spLocks noChangeShapeType="1"/>
          </p:cNvSpPr>
          <p:nvPr/>
        </p:nvSpPr>
        <p:spPr bwMode="auto">
          <a:xfrm>
            <a:off x="1143000" y="52578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43" name="Line 86"/>
          <p:cNvSpPr>
            <a:spLocks noChangeShapeType="1"/>
          </p:cNvSpPr>
          <p:nvPr/>
        </p:nvSpPr>
        <p:spPr bwMode="auto">
          <a:xfrm flipV="1">
            <a:off x="2057400" y="38862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44" name="Line 87"/>
          <p:cNvSpPr>
            <a:spLocks noChangeShapeType="1"/>
          </p:cNvSpPr>
          <p:nvPr/>
        </p:nvSpPr>
        <p:spPr bwMode="auto">
          <a:xfrm flipH="1">
            <a:off x="3124200" y="40386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45" name="Line 88"/>
          <p:cNvSpPr>
            <a:spLocks noChangeShapeType="1"/>
          </p:cNvSpPr>
          <p:nvPr/>
        </p:nvSpPr>
        <p:spPr bwMode="auto">
          <a:xfrm>
            <a:off x="2209800" y="5181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46" name="Line 89"/>
          <p:cNvSpPr>
            <a:spLocks noChangeShapeType="1"/>
          </p:cNvSpPr>
          <p:nvPr/>
        </p:nvSpPr>
        <p:spPr bwMode="auto">
          <a:xfrm flipH="1">
            <a:off x="2819400" y="48768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47" name="Line 90"/>
          <p:cNvSpPr>
            <a:spLocks noChangeShapeType="1"/>
          </p:cNvSpPr>
          <p:nvPr/>
        </p:nvSpPr>
        <p:spPr bwMode="auto">
          <a:xfrm>
            <a:off x="3505200" y="38862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48" name="Line 91"/>
          <p:cNvSpPr>
            <a:spLocks noChangeShapeType="1"/>
          </p:cNvSpPr>
          <p:nvPr/>
        </p:nvSpPr>
        <p:spPr bwMode="auto">
          <a:xfrm>
            <a:off x="3200400" y="4724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49" name="Line 92"/>
          <p:cNvSpPr>
            <a:spLocks noChangeShapeType="1"/>
          </p:cNvSpPr>
          <p:nvPr/>
        </p:nvSpPr>
        <p:spPr bwMode="auto">
          <a:xfrm flipV="1">
            <a:off x="2895600" y="54864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50" name="Line 93"/>
          <p:cNvSpPr>
            <a:spLocks noChangeShapeType="1"/>
          </p:cNvSpPr>
          <p:nvPr/>
        </p:nvSpPr>
        <p:spPr bwMode="auto">
          <a:xfrm>
            <a:off x="2743200" y="5715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51" name="Line 94"/>
          <p:cNvSpPr>
            <a:spLocks noChangeShapeType="1"/>
          </p:cNvSpPr>
          <p:nvPr/>
        </p:nvSpPr>
        <p:spPr bwMode="auto">
          <a:xfrm flipH="1">
            <a:off x="4191000" y="42672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52" name="Line 95"/>
          <p:cNvSpPr>
            <a:spLocks noChangeShapeType="1"/>
          </p:cNvSpPr>
          <p:nvPr/>
        </p:nvSpPr>
        <p:spPr bwMode="auto">
          <a:xfrm>
            <a:off x="4267200" y="48006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53" name="Line 96"/>
          <p:cNvSpPr>
            <a:spLocks noChangeShapeType="1"/>
          </p:cNvSpPr>
          <p:nvPr/>
        </p:nvSpPr>
        <p:spPr bwMode="auto">
          <a:xfrm flipH="1">
            <a:off x="5257800" y="4267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54" name="Line 97"/>
          <p:cNvSpPr>
            <a:spLocks noChangeShapeType="1"/>
          </p:cNvSpPr>
          <p:nvPr/>
        </p:nvSpPr>
        <p:spPr bwMode="auto">
          <a:xfrm>
            <a:off x="4800600" y="4114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55" name="Line 98"/>
          <p:cNvSpPr>
            <a:spLocks noChangeShapeType="1"/>
          </p:cNvSpPr>
          <p:nvPr/>
        </p:nvSpPr>
        <p:spPr bwMode="auto">
          <a:xfrm flipH="1">
            <a:off x="3733800" y="49530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56" name="Line 99"/>
          <p:cNvSpPr>
            <a:spLocks noChangeShapeType="1"/>
          </p:cNvSpPr>
          <p:nvPr/>
        </p:nvSpPr>
        <p:spPr bwMode="auto">
          <a:xfrm flipV="1">
            <a:off x="2895600" y="56388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57" name="Line 100"/>
          <p:cNvSpPr>
            <a:spLocks noChangeShapeType="1"/>
          </p:cNvSpPr>
          <p:nvPr/>
        </p:nvSpPr>
        <p:spPr bwMode="auto">
          <a:xfrm>
            <a:off x="3810000" y="5486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58" name="Line 101"/>
          <p:cNvSpPr>
            <a:spLocks noChangeShapeType="1"/>
          </p:cNvSpPr>
          <p:nvPr/>
        </p:nvSpPr>
        <p:spPr bwMode="auto">
          <a:xfrm flipH="1">
            <a:off x="4800600" y="49530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59" name="Line 102"/>
          <p:cNvSpPr>
            <a:spLocks noChangeShapeType="1"/>
          </p:cNvSpPr>
          <p:nvPr/>
        </p:nvSpPr>
        <p:spPr bwMode="auto">
          <a:xfrm>
            <a:off x="5943600" y="41910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60" name="Line 103"/>
          <p:cNvSpPr>
            <a:spLocks noChangeShapeType="1"/>
          </p:cNvSpPr>
          <p:nvPr/>
        </p:nvSpPr>
        <p:spPr bwMode="auto">
          <a:xfrm flipH="1">
            <a:off x="6781800" y="41910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61" name="Line 104"/>
          <p:cNvSpPr>
            <a:spLocks noChangeShapeType="1"/>
          </p:cNvSpPr>
          <p:nvPr/>
        </p:nvSpPr>
        <p:spPr bwMode="auto">
          <a:xfrm>
            <a:off x="5943600" y="4038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62" name="Line 105"/>
          <p:cNvSpPr>
            <a:spLocks noChangeShapeType="1"/>
          </p:cNvSpPr>
          <p:nvPr/>
        </p:nvSpPr>
        <p:spPr bwMode="auto">
          <a:xfrm>
            <a:off x="5334000" y="49530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63" name="Line 106"/>
          <p:cNvSpPr>
            <a:spLocks noChangeShapeType="1"/>
          </p:cNvSpPr>
          <p:nvPr/>
        </p:nvSpPr>
        <p:spPr bwMode="auto">
          <a:xfrm>
            <a:off x="4191000" y="4953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64" name="Line 107"/>
          <p:cNvSpPr>
            <a:spLocks noChangeShapeType="1"/>
          </p:cNvSpPr>
          <p:nvPr/>
        </p:nvSpPr>
        <p:spPr bwMode="auto">
          <a:xfrm flipV="1">
            <a:off x="4419600" y="57150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65" name="Line 108"/>
          <p:cNvSpPr>
            <a:spLocks noChangeShapeType="1"/>
          </p:cNvSpPr>
          <p:nvPr/>
        </p:nvSpPr>
        <p:spPr bwMode="auto">
          <a:xfrm flipV="1">
            <a:off x="4495800" y="60960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66" name="Line 109"/>
          <p:cNvSpPr>
            <a:spLocks noChangeShapeType="1"/>
          </p:cNvSpPr>
          <p:nvPr/>
        </p:nvSpPr>
        <p:spPr bwMode="auto">
          <a:xfrm>
            <a:off x="4876800" y="56388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67" name="Line 110"/>
          <p:cNvSpPr>
            <a:spLocks noChangeShapeType="1"/>
          </p:cNvSpPr>
          <p:nvPr/>
        </p:nvSpPr>
        <p:spPr bwMode="auto">
          <a:xfrm flipH="1">
            <a:off x="5638800" y="54864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68" name="Line 111"/>
          <p:cNvSpPr>
            <a:spLocks noChangeShapeType="1"/>
          </p:cNvSpPr>
          <p:nvPr/>
        </p:nvSpPr>
        <p:spPr bwMode="auto">
          <a:xfrm flipH="1">
            <a:off x="6172200" y="47244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69" name="Line 112"/>
          <p:cNvSpPr>
            <a:spLocks noChangeShapeType="1"/>
          </p:cNvSpPr>
          <p:nvPr/>
        </p:nvSpPr>
        <p:spPr bwMode="auto">
          <a:xfrm>
            <a:off x="6781800" y="4648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70" name="Line 113"/>
          <p:cNvSpPr>
            <a:spLocks noChangeShapeType="1"/>
          </p:cNvSpPr>
          <p:nvPr/>
        </p:nvSpPr>
        <p:spPr bwMode="auto">
          <a:xfrm>
            <a:off x="6172200" y="55626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71" name="Line 114"/>
          <p:cNvSpPr>
            <a:spLocks noChangeShapeType="1"/>
          </p:cNvSpPr>
          <p:nvPr/>
        </p:nvSpPr>
        <p:spPr bwMode="auto">
          <a:xfrm flipH="1">
            <a:off x="6781800" y="52578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72" name="Line 115"/>
          <p:cNvSpPr>
            <a:spLocks noChangeShapeType="1"/>
          </p:cNvSpPr>
          <p:nvPr/>
        </p:nvSpPr>
        <p:spPr bwMode="auto">
          <a:xfrm>
            <a:off x="7696200" y="41910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73" name="Line 116"/>
          <p:cNvSpPr>
            <a:spLocks noChangeShapeType="1"/>
          </p:cNvSpPr>
          <p:nvPr/>
        </p:nvSpPr>
        <p:spPr bwMode="auto">
          <a:xfrm flipH="1">
            <a:off x="8229600" y="48006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74" name="Line 117"/>
          <p:cNvSpPr>
            <a:spLocks noChangeShapeType="1"/>
          </p:cNvSpPr>
          <p:nvPr/>
        </p:nvSpPr>
        <p:spPr bwMode="auto">
          <a:xfrm>
            <a:off x="7543800" y="52578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75" name="Line 118"/>
          <p:cNvSpPr>
            <a:spLocks noChangeShapeType="1"/>
          </p:cNvSpPr>
          <p:nvPr/>
        </p:nvSpPr>
        <p:spPr bwMode="auto">
          <a:xfrm>
            <a:off x="6858000" y="60960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76" name="Line 119"/>
          <p:cNvSpPr>
            <a:spLocks noChangeShapeType="1"/>
          </p:cNvSpPr>
          <p:nvPr/>
        </p:nvSpPr>
        <p:spPr bwMode="auto">
          <a:xfrm flipV="1">
            <a:off x="7620000" y="5791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77" name="Line 120"/>
          <p:cNvSpPr>
            <a:spLocks noChangeShapeType="1"/>
          </p:cNvSpPr>
          <p:nvPr/>
        </p:nvSpPr>
        <p:spPr bwMode="auto">
          <a:xfrm>
            <a:off x="6629400" y="47244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078" name="Line 121"/>
          <p:cNvSpPr>
            <a:spLocks noChangeShapeType="1"/>
          </p:cNvSpPr>
          <p:nvPr/>
        </p:nvSpPr>
        <p:spPr bwMode="auto">
          <a:xfrm>
            <a:off x="3429000" y="40386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79" name="Line 122"/>
          <p:cNvSpPr>
            <a:spLocks noChangeShapeType="1"/>
          </p:cNvSpPr>
          <p:nvPr/>
        </p:nvSpPr>
        <p:spPr bwMode="auto">
          <a:xfrm>
            <a:off x="990600" y="41148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43080" name="Object 123"/>
          <p:cNvGraphicFramePr>
            <a:graphicFrameLocks noChangeAspect="1"/>
          </p:cNvGraphicFramePr>
          <p:nvPr/>
        </p:nvGraphicFramePr>
        <p:xfrm>
          <a:off x="7467600" y="62484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2" name="Equation" r:id="rId3" imgW="101468" imgH="164885" progId="Equation.3">
                  <p:embed/>
                </p:oleObj>
              </mc:Choice>
              <mc:Fallback>
                <p:oleObj name="Equation" r:id="rId3" imgW="101468" imgH="164885" progId="Equation.3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2484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81" name="Object 124"/>
          <p:cNvGraphicFramePr>
            <a:graphicFrameLocks noChangeAspect="1"/>
          </p:cNvGraphicFramePr>
          <p:nvPr/>
        </p:nvGraphicFramePr>
        <p:xfrm>
          <a:off x="2895600" y="45720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3" name="Equation" r:id="rId5" imgW="126780" imgH="164814" progId="Equation.3">
                  <p:embed/>
                </p:oleObj>
              </mc:Choice>
              <mc:Fallback>
                <p:oleObj name="Equation" r:id="rId5" imgW="126780" imgH="164814" progId="Equation.3">
                  <p:embed/>
                  <p:pic>
                    <p:nvPicPr>
                      <p:cNvPr id="0" name="Object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5720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82" name="Object 125"/>
          <p:cNvGraphicFramePr>
            <a:graphicFrameLocks noChangeAspect="1"/>
          </p:cNvGraphicFramePr>
          <p:nvPr/>
        </p:nvGraphicFramePr>
        <p:xfrm>
          <a:off x="2590800" y="61722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4" name="Equation" r:id="rId7" imgW="126780" imgH="164814" progId="Equation.3">
                  <p:embed/>
                </p:oleObj>
              </mc:Choice>
              <mc:Fallback>
                <p:oleObj name="Equation" r:id="rId7" imgW="126780" imgH="164814" progId="Equation.3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61722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83" name="Object 126"/>
          <p:cNvGraphicFramePr>
            <a:graphicFrameLocks noChangeAspect="1"/>
          </p:cNvGraphicFramePr>
          <p:nvPr/>
        </p:nvGraphicFramePr>
        <p:xfrm>
          <a:off x="5029200" y="47244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5" name="Equation" r:id="rId8" imgW="139639" imgH="190417" progId="Equation.3">
                  <p:embed/>
                </p:oleObj>
              </mc:Choice>
              <mc:Fallback>
                <p:oleObj name="Equation" r:id="rId8" imgW="139639" imgH="190417" progId="Equation.3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7244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84" name="Object 127"/>
          <p:cNvGraphicFramePr>
            <a:graphicFrameLocks noChangeAspect="1"/>
          </p:cNvGraphicFramePr>
          <p:nvPr/>
        </p:nvGraphicFramePr>
        <p:xfrm>
          <a:off x="4038600" y="46482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6" name="Equation" r:id="rId10" imgW="126725" imgH="177415" progId="Equation.3">
                  <p:embed/>
                </p:oleObj>
              </mc:Choice>
              <mc:Fallback>
                <p:oleObj name="Equation" r:id="rId10" imgW="126725" imgH="177415" progId="Equation.3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6482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85" name="Object 128"/>
          <p:cNvGraphicFramePr>
            <a:graphicFrameLocks noChangeAspect="1"/>
          </p:cNvGraphicFramePr>
          <p:nvPr/>
        </p:nvGraphicFramePr>
        <p:xfrm>
          <a:off x="5715000" y="39624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7" name="Equation" r:id="rId12" imgW="126780" imgH="164814" progId="Equation.3">
                  <p:embed/>
                </p:oleObj>
              </mc:Choice>
              <mc:Fallback>
                <p:oleObj name="Equation" r:id="rId12" imgW="126780" imgH="164814" progId="Equation.3">
                  <p:embed/>
                  <p:pic>
                    <p:nvPicPr>
                      <p:cNvPr id="0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9624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86" name="Object 129"/>
          <p:cNvGraphicFramePr>
            <a:graphicFrameLocks noChangeAspect="1"/>
          </p:cNvGraphicFramePr>
          <p:nvPr/>
        </p:nvGraphicFramePr>
        <p:xfrm>
          <a:off x="6553200" y="58674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8" name="Equation" r:id="rId13" imgW="139639" imgH="190417" progId="Equation.3">
                  <p:embed/>
                </p:oleObj>
              </mc:Choice>
              <mc:Fallback>
                <p:oleObj name="Equation" r:id="rId13" imgW="139639" imgH="190417" progId="Equation.3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8674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87" name="Object 130"/>
          <p:cNvGraphicFramePr>
            <a:graphicFrameLocks noChangeAspect="1"/>
          </p:cNvGraphicFramePr>
          <p:nvPr/>
        </p:nvGraphicFramePr>
        <p:xfrm>
          <a:off x="3276600" y="37338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9" name="Equation" r:id="rId15" imgW="126725" imgH="177415" progId="Equation.3">
                  <p:embed/>
                </p:oleObj>
              </mc:Choice>
              <mc:Fallback>
                <p:oleObj name="Equation" r:id="rId15" imgW="126725" imgH="177415" progId="Equation.3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7338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88" name="Object 131"/>
          <p:cNvGraphicFramePr>
            <a:graphicFrameLocks noChangeAspect="1"/>
          </p:cNvGraphicFramePr>
          <p:nvPr/>
        </p:nvGraphicFramePr>
        <p:xfrm>
          <a:off x="1905000" y="49530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0" name="Equation" r:id="rId17" imgW="126780" imgH="164814" progId="Equation.3">
                  <p:embed/>
                </p:oleObj>
              </mc:Choice>
              <mc:Fallback>
                <p:oleObj name="Equation" r:id="rId17" imgW="126780" imgH="164814" progId="Equation.3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9530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89" name="Object 132"/>
          <p:cNvGraphicFramePr>
            <a:graphicFrameLocks noChangeAspect="1"/>
          </p:cNvGraphicFramePr>
          <p:nvPr/>
        </p:nvGraphicFramePr>
        <p:xfrm>
          <a:off x="914400" y="38100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1" name="Equation" r:id="rId18" imgW="126780" imgH="164814" progId="Equation.3">
                  <p:embed/>
                </p:oleObj>
              </mc:Choice>
              <mc:Fallback>
                <p:oleObj name="Equation" r:id="rId18" imgW="126780" imgH="164814" progId="Equation.3">
                  <p:embed/>
                  <p:pic>
                    <p:nvPicPr>
                      <p:cNvPr id="0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100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90" name="Object 133"/>
          <p:cNvGraphicFramePr>
            <a:graphicFrameLocks noChangeAspect="1"/>
          </p:cNvGraphicFramePr>
          <p:nvPr/>
        </p:nvGraphicFramePr>
        <p:xfrm>
          <a:off x="1371600" y="57912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2" name="Equation" r:id="rId19" imgW="101468" imgH="164885" progId="Equation.3">
                  <p:embed/>
                </p:oleObj>
              </mc:Choice>
              <mc:Fallback>
                <p:oleObj name="Equation" r:id="rId19" imgW="101468" imgH="164885" progId="Equation.3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7912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91" name="Object 134"/>
          <p:cNvGraphicFramePr>
            <a:graphicFrameLocks noChangeAspect="1"/>
          </p:cNvGraphicFramePr>
          <p:nvPr/>
        </p:nvGraphicFramePr>
        <p:xfrm>
          <a:off x="4572000" y="39624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3" name="Equation" r:id="rId20" imgW="101468" imgH="164885" progId="Equation.3">
                  <p:embed/>
                </p:oleObj>
              </mc:Choice>
              <mc:Fallback>
                <p:oleObj name="Equation" r:id="rId20" imgW="101468" imgH="164885" progId="Equation.3">
                  <p:embed/>
                  <p:pic>
                    <p:nvPicPr>
                      <p:cNvPr id="0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9624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92" name="Line 136"/>
          <p:cNvSpPr>
            <a:spLocks noChangeShapeType="1"/>
          </p:cNvSpPr>
          <p:nvPr/>
        </p:nvSpPr>
        <p:spPr bwMode="auto">
          <a:xfrm>
            <a:off x="2743200" y="3124200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93" name="Text Box 137"/>
          <p:cNvSpPr txBox="1">
            <a:spLocks noChangeArrowheads="1"/>
          </p:cNvSpPr>
          <p:nvPr/>
        </p:nvSpPr>
        <p:spPr bwMode="auto">
          <a:xfrm>
            <a:off x="1828800" y="2590800"/>
            <a:ext cx="158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colored</a:t>
            </a:r>
          </a:p>
        </p:txBody>
      </p:sp>
      <p:sp>
        <p:nvSpPr>
          <p:cNvPr id="43094" name="Text Box 138"/>
          <p:cNvSpPr txBox="1">
            <a:spLocks noChangeArrowheads="1"/>
          </p:cNvSpPr>
          <p:nvPr/>
        </p:nvSpPr>
        <p:spPr bwMode="auto">
          <a:xfrm>
            <a:off x="6781800" y="2514600"/>
            <a:ext cx="2012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uncolored</a:t>
            </a:r>
          </a:p>
        </p:txBody>
      </p:sp>
      <p:sp>
        <p:nvSpPr>
          <p:cNvPr id="43095" name="Line 139"/>
          <p:cNvSpPr>
            <a:spLocks noChangeShapeType="1"/>
          </p:cNvSpPr>
          <p:nvPr/>
        </p:nvSpPr>
        <p:spPr bwMode="auto">
          <a:xfrm flipH="1">
            <a:off x="7467600" y="3124200"/>
            <a:ext cx="381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DA43828B-1188-4BD8-9E29-4347766C51E5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38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134"/>
          <p:cNvSpPr>
            <a:spLocks noChangeArrowheads="1"/>
          </p:cNvSpPr>
          <p:nvPr/>
        </p:nvSpPr>
        <p:spPr bwMode="auto">
          <a:xfrm>
            <a:off x="21336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36" name="Text Box 68"/>
          <p:cNvSpPr txBox="1">
            <a:spLocks noChangeArrowheads="1"/>
          </p:cNvSpPr>
          <p:nvPr/>
        </p:nvSpPr>
        <p:spPr bwMode="auto">
          <a:xfrm>
            <a:off x="2590800" y="228600"/>
            <a:ext cx="3095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Palette of node</a:t>
            </a:r>
          </a:p>
        </p:txBody>
      </p:sp>
      <p:sp>
        <p:nvSpPr>
          <p:cNvPr id="44037" name="Line 73"/>
          <p:cNvSpPr>
            <a:spLocks noChangeShapeType="1"/>
          </p:cNvSpPr>
          <p:nvPr/>
        </p:nvSpPr>
        <p:spPr bwMode="auto">
          <a:xfrm flipV="1">
            <a:off x="1371600" y="1828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38" name="Text Box 74"/>
          <p:cNvSpPr txBox="1">
            <a:spLocks noChangeArrowheads="1"/>
          </p:cNvSpPr>
          <p:nvPr/>
        </p:nvSpPr>
        <p:spPr bwMode="auto">
          <a:xfrm>
            <a:off x="457200" y="2438400"/>
            <a:ext cx="2081213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800"/>
              <a:t>unavailable </a:t>
            </a:r>
          </a:p>
          <a:p>
            <a:r>
              <a:rPr lang="en-US" altLang="en-US" sz="2800"/>
              <a:t>color</a:t>
            </a:r>
          </a:p>
        </p:txBody>
      </p:sp>
      <p:sp>
        <p:nvSpPr>
          <p:cNvPr id="44039" name="Line 75"/>
          <p:cNvSpPr>
            <a:spLocks noChangeShapeType="1"/>
          </p:cNvSpPr>
          <p:nvPr/>
        </p:nvSpPr>
        <p:spPr bwMode="auto">
          <a:xfrm flipV="1">
            <a:off x="6096000" y="1752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40" name="Text Box 76"/>
          <p:cNvSpPr txBox="1">
            <a:spLocks noChangeArrowheads="1"/>
          </p:cNvSpPr>
          <p:nvPr/>
        </p:nvSpPr>
        <p:spPr bwMode="auto">
          <a:xfrm>
            <a:off x="5546725" y="2359025"/>
            <a:ext cx="1604963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800"/>
              <a:t>available</a:t>
            </a:r>
          </a:p>
          <a:p>
            <a:r>
              <a:rPr lang="en-US" altLang="en-US" sz="2800"/>
              <a:t>color</a:t>
            </a:r>
          </a:p>
        </p:txBody>
      </p:sp>
      <p:graphicFrame>
        <p:nvGraphicFramePr>
          <p:cNvPr id="44041" name="Object 79"/>
          <p:cNvGraphicFramePr>
            <a:graphicFrameLocks noChangeAspect="1"/>
          </p:cNvGraphicFramePr>
          <p:nvPr/>
        </p:nvGraphicFramePr>
        <p:xfrm>
          <a:off x="5715000" y="3048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0" name="Equation" r:id="rId3" imgW="126835" imgH="152202" progId="Equation.3">
                  <p:embed/>
                </p:oleObj>
              </mc:Choice>
              <mc:Fallback>
                <p:oleObj name="Equation" r:id="rId3" imgW="126835" imgH="152202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2" name="Oval 85"/>
          <p:cNvSpPr>
            <a:spLocks noChangeArrowheads="1"/>
          </p:cNvSpPr>
          <p:nvPr/>
        </p:nvSpPr>
        <p:spPr bwMode="auto">
          <a:xfrm>
            <a:off x="3962400" y="5867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43" name="Oval 86"/>
          <p:cNvSpPr>
            <a:spLocks noChangeArrowheads="1"/>
          </p:cNvSpPr>
          <p:nvPr/>
        </p:nvSpPr>
        <p:spPr bwMode="auto">
          <a:xfrm>
            <a:off x="2514600" y="4343400"/>
            <a:ext cx="457200" cy="457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44" name="Oval 87"/>
          <p:cNvSpPr>
            <a:spLocks noChangeArrowheads="1"/>
          </p:cNvSpPr>
          <p:nvPr/>
        </p:nvSpPr>
        <p:spPr bwMode="auto">
          <a:xfrm>
            <a:off x="3429000" y="3962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45" name="Oval 88"/>
          <p:cNvSpPr>
            <a:spLocks noChangeArrowheads="1"/>
          </p:cNvSpPr>
          <p:nvPr/>
        </p:nvSpPr>
        <p:spPr bwMode="auto">
          <a:xfrm>
            <a:off x="6248400" y="5029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46" name="Oval 89"/>
          <p:cNvSpPr>
            <a:spLocks noChangeArrowheads="1"/>
          </p:cNvSpPr>
          <p:nvPr/>
        </p:nvSpPr>
        <p:spPr bwMode="auto">
          <a:xfrm>
            <a:off x="1905000" y="49530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47" name="Oval 90"/>
          <p:cNvSpPr>
            <a:spLocks noChangeArrowheads="1"/>
          </p:cNvSpPr>
          <p:nvPr/>
        </p:nvSpPr>
        <p:spPr bwMode="auto">
          <a:xfrm>
            <a:off x="1752600" y="6019800"/>
            <a:ext cx="457200" cy="457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48" name="Oval 91"/>
          <p:cNvSpPr>
            <a:spLocks noChangeArrowheads="1"/>
          </p:cNvSpPr>
          <p:nvPr/>
        </p:nvSpPr>
        <p:spPr bwMode="auto">
          <a:xfrm>
            <a:off x="6324600" y="5943600"/>
            <a:ext cx="457200" cy="457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49" name="Line 92"/>
          <p:cNvSpPr>
            <a:spLocks noChangeShapeType="1"/>
          </p:cNvSpPr>
          <p:nvPr/>
        </p:nvSpPr>
        <p:spPr bwMode="auto">
          <a:xfrm flipV="1">
            <a:off x="2209800" y="60960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50" name="Line 93"/>
          <p:cNvSpPr>
            <a:spLocks noChangeShapeType="1"/>
          </p:cNvSpPr>
          <p:nvPr/>
        </p:nvSpPr>
        <p:spPr bwMode="auto">
          <a:xfrm>
            <a:off x="2362200" y="5257800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51" name="Line 94"/>
          <p:cNvSpPr>
            <a:spLocks noChangeShapeType="1"/>
          </p:cNvSpPr>
          <p:nvPr/>
        </p:nvSpPr>
        <p:spPr bwMode="auto">
          <a:xfrm>
            <a:off x="2895600" y="48006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52" name="Line 95"/>
          <p:cNvSpPr>
            <a:spLocks noChangeShapeType="1"/>
          </p:cNvSpPr>
          <p:nvPr/>
        </p:nvSpPr>
        <p:spPr bwMode="auto">
          <a:xfrm>
            <a:off x="3733800" y="4419600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4053" name="Object 96"/>
          <p:cNvGraphicFramePr>
            <a:graphicFrameLocks noChangeAspect="1"/>
          </p:cNvGraphicFramePr>
          <p:nvPr/>
        </p:nvGraphicFramePr>
        <p:xfrm>
          <a:off x="4419600" y="62484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1" name="Equation" r:id="rId5" imgW="126835" imgH="152202" progId="Equation.3">
                  <p:embed/>
                </p:oleObj>
              </mc:Choice>
              <mc:Fallback>
                <p:oleObj name="Equation" r:id="rId5" imgW="126835" imgH="152202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2484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4" name="Line 97"/>
          <p:cNvSpPr>
            <a:spLocks noChangeShapeType="1"/>
          </p:cNvSpPr>
          <p:nvPr/>
        </p:nvSpPr>
        <p:spPr bwMode="auto">
          <a:xfrm flipV="1">
            <a:off x="4419600" y="5334000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055" name="Line 98"/>
          <p:cNvSpPr>
            <a:spLocks noChangeShapeType="1"/>
          </p:cNvSpPr>
          <p:nvPr/>
        </p:nvSpPr>
        <p:spPr bwMode="auto">
          <a:xfrm>
            <a:off x="4419600" y="6096000"/>
            <a:ext cx="1905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44056" name="Object 99"/>
          <p:cNvGraphicFramePr>
            <a:graphicFrameLocks noChangeAspect="1"/>
          </p:cNvGraphicFramePr>
          <p:nvPr/>
        </p:nvGraphicFramePr>
        <p:xfrm>
          <a:off x="1828800" y="6019800"/>
          <a:ext cx="292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2" name="Equation" r:id="rId7" imgW="152268" imgH="215713" progId="Equation.3">
                  <p:embed/>
                </p:oleObj>
              </mc:Choice>
              <mc:Fallback>
                <p:oleObj name="Equation" r:id="rId7" imgW="152268" imgH="215713" progId="Equation.3">
                  <p:embed/>
                  <p:pic>
                    <p:nvPicPr>
                      <p:cNvPr id="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6019800"/>
                        <a:ext cx="2921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7" name="Object 100"/>
          <p:cNvGraphicFramePr>
            <a:graphicFrameLocks noChangeAspect="1"/>
          </p:cNvGraphicFramePr>
          <p:nvPr/>
        </p:nvGraphicFramePr>
        <p:xfrm>
          <a:off x="2568575" y="4343400"/>
          <a:ext cx="3397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3" name="Equation" r:id="rId9" imgW="177569" imgH="215619" progId="Equation.3">
                  <p:embed/>
                </p:oleObj>
              </mc:Choice>
              <mc:Fallback>
                <p:oleObj name="Equation" r:id="rId9" imgW="177569" imgH="215619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4343400"/>
                        <a:ext cx="3397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8" name="Object 101"/>
          <p:cNvGraphicFramePr>
            <a:graphicFrameLocks noChangeAspect="1"/>
          </p:cNvGraphicFramePr>
          <p:nvPr/>
        </p:nvGraphicFramePr>
        <p:xfrm>
          <a:off x="6365875" y="5943600"/>
          <a:ext cx="3651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4" name="Equation" r:id="rId11" imgW="190335" imgH="215713" progId="Equation.3">
                  <p:embed/>
                </p:oleObj>
              </mc:Choice>
              <mc:Fallback>
                <p:oleObj name="Equation" r:id="rId11" imgW="190335" imgH="215713" progId="Equation.3">
                  <p:embed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5943600"/>
                        <a:ext cx="3651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9" name="Line 102"/>
          <p:cNvSpPr>
            <a:spLocks noChangeShapeType="1"/>
          </p:cNvSpPr>
          <p:nvPr/>
        </p:nvSpPr>
        <p:spPr bwMode="auto">
          <a:xfrm>
            <a:off x="4648200" y="4343400"/>
            <a:ext cx="1066800" cy="4572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4060" name="Object 103"/>
          <p:cNvGraphicFramePr>
            <a:graphicFrameLocks noChangeAspect="1"/>
          </p:cNvGraphicFramePr>
          <p:nvPr/>
        </p:nvGraphicFramePr>
        <p:xfrm>
          <a:off x="2895600" y="6019800"/>
          <a:ext cx="1016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5" name="Equation" r:id="rId13" imgW="101468" imgH="164885" progId="Equation.3">
                  <p:embed/>
                </p:oleObj>
              </mc:Choice>
              <mc:Fallback>
                <p:oleObj name="Equation" r:id="rId13" imgW="101468" imgH="164885" progId="Equation.3">
                  <p:embed/>
                  <p:pic>
                    <p:nvPicPr>
                      <p:cNvPr id="0" name="Object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019800"/>
                        <a:ext cx="1016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1" name="Object 104"/>
          <p:cNvGraphicFramePr>
            <a:graphicFrameLocks noChangeAspect="1"/>
          </p:cNvGraphicFramePr>
          <p:nvPr/>
        </p:nvGraphicFramePr>
        <p:xfrm>
          <a:off x="2806700" y="5257800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6" name="Equation" r:id="rId15" imgW="126780" imgH="164814" progId="Equation.3">
                  <p:embed/>
                </p:oleObj>
              </mc:Choice>
              <mc:Fallback>
                <p:oleObj name="Equation" r:id="rId15" imgW="126780" imgH="164814" progId="Equation.3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5257800"/>
                        <a:ext cx="1270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2" name="Object 105"/>
          <p:cNvGraphicFramePr>
            <a:graphicFrameLocks noChangeAspect="1"/>
          </p:cNvGraphicFramePr>
          <p:nvPr/>
        </p:nvGraphicFramePr>
        <p:xfrm>
          <a:off x="3276600" y="4946650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7" name="Equation" r:id="rId17" imgW="126725" imgH="177415" progId="Equation.3">
                  <p:embed/>
                </p:oleObj>
              </mc:Choice>
              <mc:Fallback>
                <p:oleObj name="Equation" r:id="rId17" imgW="126725" imgH="177415" progId="Equation.3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946650"/>
                        <a:ext cx="1270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3" name="Object 106"/>
          <p:cNvGraphicFramePr>
            <a:graphicFrameLocks noChangeAspect="1"/>
          </p:cNvGraphicFramePr>
          <p:nvPr/>
        </p:nvGraphicFramePr>
        <p:xfrm>
          <a:off x="3879850" y="471170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8" name="Equation" r:id="rId19" imgW="139639" imgH="190417" progId="Equation.3">
                  <p:embed/>
                </p:oleObj>
              </mc:Choice>
              <mc:Fallback>
                <p:oleObj name="Equation" r:id="rId19" imgW="139639" imgH="190417" progId="Equation.3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471170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4" name="Object 107"/>
          <p:cNvGraphicFramePr>
            <a:graphicFrameLocks noChangeAspect="1"/>
          </p:cNvGraphicFramePr>
          <p:nvPr/>
        </p:nvGraphicFramePr>
        <p:xfrm>
          <a:off x="5054600" y="5461000"/>
          <a:ext cx="533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59" name="Equation" r:id="rId21" imgW="532937" imgH="215713" progId="Equation.3">
                  <p:embed/>
                </p:oleObj>
              </mc:Choice>
              <mc:Fallback>
                <p:oleObj name="Equation" r:id="rId21" imgW="532937" imgH="215713" progId="Equation.3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5461000"/>
                        <a:ext cx="533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5" name="Object 108"/>
          <p:cNvGraphicFramePr>
            <a:graphicFrameLocks noChangeAspect="1"/>
          </p:cNvGraphicFramePr>
          <p:nvPr/>
        </p:nvGraphicFramePr>
        <p:xfrm>
          <a:off x="5689600" y="5918200"/>
          <a:ext cx="33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0" name="Equation" r:id="rId23" imgW="330057" imgH="215806" progId="Equation.3">
                  <p:embed/>
                </p:oleObj>
              </mc:Choice>
              <mc:Fallback>
                <p:oleObj name="Equation" r:id="rId23" imgW="330057" imgH="215806" progId="Equation.3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5918200"/>
                        <a:ext cx="33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66" name="Rectangle 109"/>
          <p:cNvSpPr>
            <a:spLocks noChangeArrowheads="1"/>
          </p:cNvSpPr>
          <p:nvPr/>
        </p:nvSpPr>
        <p:spPr bwMode="auto">
          <a:xfrm>
            <a:off x="762000" y="1295400"/>
            <a:ext cx="7315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67" name="Rectangle 110"/>
          <p:cNvSpPr>
            <a:spLocks noChangeArrowheads="1"/>
          </p:cNvSpPr>
          <p:nvPr/>
        </p:nvSpPr>
        <p:spPr bwMode="auto">
          <a:xfrm>
            <a:off x="762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68" name="Rectangle 111"/>
          <p:cNvSpPr>
            <a:spLocks noChangeArrowheads="1"/>
          </p:cNvSpPr>
          <p:nvPr/>
        </p:nvSpPr>
        <p:spPr bwMode="auto">
          <a:xfrm>
            <a:off x="12192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69" name="Rectangle 112"/>
          <p:cNvSpPr>
            <a:spLocks noChangeArrowheads="1"/>
          </p:cNvSpPr>
          <p:nvPr/>
        </p:nvSpPr>
        <p:spPr bwMode="auto">
          <a:xfrm>
            <a:off x="16764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70" name="Rectangle 113"/>
          <p:cNvSpPr>
            <a:spLocks noChangeArrowheads="1"/>
          </p:cNvSpPr>
          <p:nvPr/>
        </p:nvSpPr>
        <p:spPr bwMode="auto">
          <a:xfrm>
            <a:off x="25908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71" name="Rectangle 114"/>
          <p:cNvSpPr>
            <a:spLocks noChangeArrowheads="1"/>
          </p:cNvSpPr>
          <p:nvPr/>
        </p:nvSpPr>
        <p:spPr bwMode="auto">
          <a:xfrm>
            <a:off x="3048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72" name="Rectangle 115"/>
          <p:cNvSpPr>
            <a:spLocks noChangeArrowheads="1"/>
          </p:cNvSpPr>
          <p:nvPr/>
        </p:nvSpPr>
        <p:spPr bwMode="auto">
          <a:xfrm>
            <a:off x="35052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73" name="Rectangle 116"/>
          <p:cNvSpPr>
            <a:spLocks noChangeArrowheads="1"/>
          </p:cNvSpPr>
          <p:nvPr/>
        </p:nvSpPr>
        <p:spPr bwMode="auto">
          <a:xfrm>
            <a:off x="39624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74" name="Rectangle 117"/>
          <p:cNvSpPr>
            <a:spLocks noChangeArrowheads="1"/>
          </p:cNvSpPr>
          <p:nvPr/>
        </p:nvSpPr>
        <p:spPr bwMode="auto">
          <a:xfrm>
            <a:off x="44196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75" name="Rectangle 118"/>
          <p:cNvSpPr>
            <a:spLocks noChangeArrowheads="1"/>
          </p:cNvSpPr>
          <p:nvPr/>
        </p:nvSpPr>
        <p:spPr bwMode="auto">
          <a:xfrm>
            <a:off x="48768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76" name="Rectangle 119"/>
          <p:cNvSpPr>
            <a:spLocks noChangeArrowheads="1"/>
          </p:cNvSpPr>
          <p:nvPr/>
        </p:nvSpPr>
        <p:spPr bwMode="auto">
          <a:xfrm>
            <a:off x="5334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77" name="Rectangle 120"/>
          <p:cNvSpPr>
            <a:spLocks noChangeArrowheads="1"/>
          </p:cNvSpPr>
          <p:nvPr/>
        </p:nvSpPr>
        <p:spPr bwMode="auto">
          <a:xfrm>
            <a:off x="57912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78" name="Rectangle 122"/>
          <p:cNvSpPr>
            <a:spLocks noChangeArrowheads="1"/>
          </p:cNvSpPr>
          <p:nvPr/>
        </p:nvSpPr>
        <p:spPr bwMode="auto">
          <a:xfrm>
            <a:off x="67056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79" name="Rectangle 123"/>
          <p:cNvSpPr>
            <a:spLocks noChangeArrowheads="1"/>
          </p:cNvSpPr>
          <p:nvPr/>
        </p:nvSpPr>
        <p:spPr bwMode="auto">
          <a:xfrm>
            <a:off x="71628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4080" name="Rectangle 124"/>
          <p:cNvSpPr>
            <a:spLocks noChangeArrowheads="1"/>
          </p:cNvSpPr>
          <p:nvPr/>
        </p:nvSpPr>
        <p:spPr bwMode="auto">
          <a:xfrm>
            <a:off x="7620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44081" name="Object 125"/>
          <p:cNvGraphicFramePr>
            <a:graphicFrameLocks noChangeAspect="1"/>
          </p:cNvGraphicFramePr>
          <p:nvPr/>
        </p:nvGraphicFramePr>
        <p:xfrm>
          <a:off x="914400" y="914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1" name="Equation" r:id="rId25" imgW="101468" imgH="164885" progId="Equation.3">
                  <p:embed/>
                </p:oleObj>
              </mc:Choice>
              <mc:Fallback>
                <p:oleObj name="Equation" r:id="rId25" imgW="101468" imgH="164885" progId="Equation.3">
                  <p:embed/>
                  <p:pic>
                    <p:nvPicPr>
                      <p:cNvPr id="0" name="Object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4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82" name="Object 126"/>
          <p:cNvGraphicFramePr>
            <a:graphicFrameLocks noChangeAspect="1"/>
          </p:cNvGraphicFramePr>
          <p:nvPr/>
        </p:nvGraphicFramePr>
        <p:xfrm>
          <a:off x="1295400" y="9144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2" name="Equation" r:id="rId27" imgW="126780" imgH="164814" progId="Equation.3">
                  <p:embed/>
                </p:oleObj>
              </mc:Choice>
              <mc:Fallback>
                <p:oleObj name="Equation" r:id="rId27" imgW="126780" imgH="164814" progId="Equation.3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144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83" name="Object 127"/>
          <p:cNvGraphicFramePr>
            <a:graphicFrameLocks noChangeAspect="1"/>
          </p:cNvGraphicFramePr>
          <p:nvPr/>
        </p:nvGraphicFramePr>
        <p:xfrm>
          <a:off x="1828800" y="9144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3" name="Equation" r:id="rId29" imgW="126725" imgH="177415" progId="Equation.3">
                  <p:embed/>
                </p:oleObj>
              </mc:Choice>
              <mc:Fallback>
                <p:oleObj name="Equation" r:id="rId29" imgW="126725" imgH="177415" progId="Equation.3">
                  <p:embed/>
                  <p:pic>
                    <p:nvPicPr>
                      <p:cNvPr id="0" name="Object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144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84" name="Object 128"/>
          <p:cNvGraphicFramePr>
            <a:graphicFrameLocks noChangeAspect="1"/>
          </p:cNvGraphicFramePr>
          <p:nvPr/>
        </p:nvGraphicFramePr>
        <p:xfrm>
          <a:off x="7543800" y="838200"/>
          <a:ext cx="838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4" name="Equation" r:id="rId31" imgW="406048" imgH="215713" progId="Equation.3">
                  <p:embed/>
                </p:oleObj>
              </mc:Choice>
              <mc:Fallback>
                <p:oleObj name="Equation" r:id="rId31" imgW="406048" imgH="215713" progId="Equation.3">
                  <p:embed/>
                  <p:pic>
                    <p:nvPicPr>
                      <p:cNvPr id="0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838200"/>
                        <a:ext cx="838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85" name="Object 129"/>
          <p:cNvGraphicFramePr>
            <a:graphicFrameLocks noChangeAspect="1"/>
          </p:cNvGraphicFramePr>
          <p:nvPr/>
        </p:nvGraphicFramePr>
        <p:xfrm>
          <a:off x="2274888" y="903288"/>
          <a:ext cx="263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5" name="Equation" r:id="rId33" imgW="139639" imgH="190417" progId="Equation.3">
                  <p:embed/>
                </p:oleObj>
              </mc:Choice>
              <mc:Fallback>
                <p:oleObj name="Equation" r:id="rId33" imgW="139639" imgH="190417" progId="Equation.3">
                  <p:embed/>
                  <p:pic>
                    <p:nvPicPr>
                      <p:cNvPr id="0" name="Object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903288"/>
                        <a:ext cx="263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86" name="Object 130"/>
          <p:cNvGraphicFramePr>
            <a:graphicFrameLocks noChangeAspect="1"/>
          </p:cNvGraphicFramePr>
          <p:nvPr/>
        </p:nvGraphicFramePr>
        <p:xfrm>
          <a:off x="3536950" y="914400"/>
          <a:ext cx="12461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6" name="Equation" r:id="rId35" imgW="317087" imgH="76101" progId="Equation.3">
                  <p:embed/>
                </p:oleObj>
              </mc:Choice>
              <mc:Fallback>
                <p:oleObj name="Equation" r:id="rId35" imgW="317087" imgH="76101" progId="Equation.3">
                  <p:embed/>
                  <p:pic>
                    <p:nvPicPr>
                      <p:cNvPr id="0" name="Object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914400"/>
                        <a:ext cx="124618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87" name="Object 131"/>
          <p:cNvGraphicFramePr>
            <a:graphicFrameLocks noChangeAspect="1"/>
          </p:cNvGraphicFramePr>
          <p:nvPr/>
        </p:nvGraphicFramePr>
        <p:xfrm>
          <a:off x="1295400" y="1295400"/>
          <a:ext cx="292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7" name="Equation" r:id="rId37" imgW="152268" imgH="215713" progId="Equation.3">
                  <p:embed/>
                </p:oleObj>
              </mc:Choice>
              <mc:Fallback>
                <p:oleObj name="Equation" r:id="rId37" imgW="152268" imgH="215713" progId="Equation.3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2921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88" name="Object 132"/>
          <p:cNvGraphicFramePr>
            <a:graphicFrameLocks noChangeAspect="1"/>
          </p:cNvGraphicFramePr>
          <p:nvPr/>
        </p:nvGraphicFramePr>
        <p:xfrm>
          <a:off x="2209800" y="1295400"/>
          <a:ext cx="3397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8" name="Equation" r:id="rId39" imgW="177569" imgH="215619" progId="Equation.3">
                  <p:embed/>
                </p:oleObj>
              </mc:Choice>
              <mc:Fallback>
                <p:oleObj name="Equation" r:id="rId39" imgW="177569" imgH="215619" progId="Equation.3">
                  <p:embed/>
                  <p:pic>
                    <p:nvPicPr>
                      <p:cNvPr id="0" name="Object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295400"/>
                        <a:ext cx="3397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89" name="Object 133"/>
          <p:cNvGraphicFramePr>
            <a:graphicFrameLocks noChangeAspect="1"/>
          </p:cNvGraphicFramePr>
          <p:nvPr/>
        </p:nvGraphicFramePr>
        <p:xfrm>
          <a:off x="7239000" y="1295400"/>
          <a:ext cx="3651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9" name="Equation" r:id="rId41" imgW="190335" imgH="215713" progId="Equation.3">
                  <p:embed/>
                </p:oleObj>
              </mc:Choice>
              <mc:Fallback>
                <p:oleObj name="Equation" r:id="rId41" imgW="190335" imgH="215713" progId="Equation.3">
                  <p:embed/>
                  <p:pic>
                    <p:nvPicPr>
                      <p:cNvPr id="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295400"/>
                        <a:ext cx="3651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C705901-4915-4FC6-BB17-50EE83AD7CFD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39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57"/>
          <p:cNvSpPr>
            <a:spLocks noChangeArrowheads="1"/>
          </p:cNvSpPr>
          <p:nvPr/>
        </p:nvSpPr>
        <p:spPr bwMode="auto">
          <a:xfrm>
            <a:off x="21336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60" name="Oval 2"/>
          <p:cNvSpPr>
            <a:spLocks noChangeArrowheads="1"/>
          </p:cNvSpPr>
          <p:nvPr/>
        </p:nvSpPr>
        <p:spPr bwMode="auto">
          <a:xfrm>
            <a:off x="3962400" y="5867400"/>
            <a:ext cx="457200" cy="4572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61" name="Oval 3"/>
          <p:cNvSpPr>
            <a:spLocks noChangeArrowheads="1"/>
          </p:cNvSpPr>
          <p:nvPr/>
        </p:nvSpPr>
        <p:spPr bwMode="auto">
          <a:xfrm>
            <a:off x="2514600" y="4343400"/>
            <a:ext cx="457200" cy="457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62" name="Oval 4"/>
          <p:cNvSpPr>
            <a:spLocks noChangeArrowheads="1"/>
          </p:cNvSpPr>
          <p:nvPr/>
        </p:nvSpPr>
        <p:spPr bwMode="auto">
          <a:xfrm>
            <a:off x="3429000" y="3962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6248400" y="50292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1905000" y="49530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1752600" y="6019800"/>
            <a:ext cx="457200" cy="457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66" name="Oval 10"/>
          <p:cNvSpPr>
            <a:spLocks noChangeArrowheads="1"/>
          </p:cNvSpPr>
          <p:nvPr/>
        </p:nvSpPr>
        <p:spPr bwMode="auto">
          <a:xfrm>
            <a:off x="6324600" y="5943600"/>
            <a:ext cx="457200" cy="457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V="1">
            <a:off x="2209800" y="60960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2362200" y="5257800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2895600" y="48006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3733800" y="4419600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5071" name="Object 15"/>
          <p:cNvGraphicFramePr>
            <a:graphicFrameLocks noChangeAspect="1"/>
          </p:cNvGraphicFramePr>
          <p:nvPr/>
        </p:nvGraphicFramePr>
        <p:xfrm>
          <a:off x="4419600" y="62484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8" name="Equation" r:id="rId3" imgW="126835" imgH="152202" progId="Equation.3">
                  <p:embed/>
                </p:oleObj>
              </mc:Choice>
              <mc:Fallback>
                <p:oleObj name="Equation" r:id="rId3" imgW="126835" imgH="152202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2484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2" name="Line 18"/>
          <p:cNvSpPr>
            <a:spLocks noChangeShapeType="1"/>
          </p:cNvSpPr>
          <p:nvPr/>
        </p:nvSpPr>
        <p:spPr bwMode="auto">
          <a:xfrm flipV="1">
            <a:off x="4419600" y="5334000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73" name="Line 19"/>
          <p:cNvSpPr>
            <a:spLocks noChangeShapeType="1"/>
          </p:cNvSpPr>
          <p:nvPr/>
        </p:nvSpPr>
        <p:spPr bwMode="auto">
          <a:xfrm>
            <a:off x="4419600" y="6096000"/>
            <a:ext cx="1905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5074" name="Rectangle 24"/>
          <p:cNvSpPr>
            <a:spLocks noChangeArrowheads="1"/>
          </p:cNvSpPr>
          <p:nvPr/>
        </p:nvSpPr>
        <p:spPr bwMode="auto">
          <a:xfrm>
            <a:off x="762000" y="1295400"/>
            <a:ext cx="7315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75" name="Rectangle 25"/>
          <p:cNvSpPr>
            <a:spLocks noChangeArrowheads="1"/>
          </p:cNvSpPr>
          <p:nvPr/>
        </p:nvSpPr>
        <p:spPr bwMode="auto">
          <a:xfrm>
            <a:off x="762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76" name="Rectangle 26"/>
          <p:cNvSpPr>
            <a:spLocks noChangeArrowheads="1"/>
          </p:cNvSpPr>
          <p:nvPr/>
        </p:nvSpPr>
        <p:spPr bwMode="auto">
          <a:xfrm>
            <a:off x="12192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77" name="Rectangle 27"/>
          <p:cNvSpPr>
            <a:spLocks noChangeArrowheads="1"/>
          </p:cNvSpPr>
          <p:nvPr/>
        </p:nvSpPr>
        <p:spPr bwMode="auto">
          <a:xfrm>
            <a:off x="16764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78" name="Rectangle 28"/>
          <p:cNvSpPr>
            <a:spLocks noChangeArrowheads="1"/>
          </p:cNvSpPr>
          <p:nvPr/>
        </p:nvSpPr>
        <p:spPr bwMode="auto">
          <a:xfrm>
            <a:off x="25908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79" name="Rectangle 29"/>
          <p:cNvSpPr>
            <a:spLocks noChangeArrowheads="1"/>
          </p:cNvSpPr>
          <p:nvPr/>
        </p:nvSpPr>
        <p:spPr bwMode="auto">
          <a:xfrm>
            <a:off x="3048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80" name="Rectangle 30"/>
          <p:cNvSpPr>
            <a:spLocks noChangeArrowheads="1"/>
          </p:cNvSpPr>
          <p:nvPr/>
        </p:nvSpPr>
        <p:spPr bwMode="auto">
          <a:xfrm>
            <a:off x="35052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81" name="Rectangle 31"/>
          <p:cNvSpPr>
            <a:spLocks noChangeArrowheads="1"/>
          </p:cNvSpPr>
          <p:nvPr/>
        </p:nvSpPr>
        <p:spPr bwMode="auto">
          <a:xfrm>
            <a:off x="39624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82" name="Rectangle 32"/>
          <p:cNvSpPr>
            <a:spLocks noChangeArrowheads="1"/>
          </p:cNvSpPr>
          <p:nvPr/>
        </p:nvSpPr>
        <p:spPr bwMode="auto">
          <a:xfrm>
            <a:off x="44196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83" name="Rectangle 33"/>
          <p:cNvSpPr>
            <a:spLocks noChangeArrowheads="1"/>
          </p:cNvSpPr>
          <p:nvPr/>
        </p:nvSpPr>
        <p:spPr bwMode="auto">
          <a:xfrm>
            <a:off x="48768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84" name="Rectangle 34"/>
          <p:cNvSpPr>
            <a:spLocks noChangeArrowheads="1"/>
          </p:cNvSpPr>
          <p:nvPr/>
        </p:nvSpPr>
        <p:spPr bwMode="auto">
          <a:xfrm>
            <a:off x="5334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85" name="Rectangle 35"/>
          <p:cNvSpPr>
            <a:spLocks noChangeArrowheads="1"/>
          </p:cNvSpPr>
          <p:nvPr/>
        </p:nvSpPr>
        <p:spPr bwMode="auto">
          <a:xfrm>
            <a:off x="57912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86" name="Rectangle 36"/>
          <p:cNvSpPr>
            <a:spLocks noChangeArrowheads="1"/>
          </p:cNvSpPr>
          <p:nvPr/>
        </p:nvSpPr>
        <p:spPr bwMode="auto">
          <a:xfrm>
            <a:off x="6248400" y="1295400"/>
            <a:ext cx="457200" cy="4572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87" name="Rectangle 37"/>
          <p:cNvSpPr>
            <a:spLocks noChangeArrowheads="1"/>
          </p:cNvSpPr>
          <p:nvPr/>
        </p:nvSpPr>
        <p:spPr bwMode="auto">
          <a:xfrm>
            <a:off x="67056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88" name="Rectangle 38"/>
          <p:cNvSpPr>
            <a:spLocks noChangeArrowheads="1"/>
          </p:cNvSpPr>
          <p:nvPr/>
        </p:nvSpPr>
        <p:spPr bwMode="auto">
          <a:xfrm>
            <a:off x="71628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89" name="Rectangle 39"/>
          <p:cNvSpPr>
            <a:spLocks noChangeArrowheads="1"/>
          </p:cNvSpPr>
          <p:nvPr/>
        </p:nvSpPr>
        <p:spPr bwMode="auto">
          <a:xfrm>
            <a:off x="7620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5090" name="Text Box 40"/>
          <p:cNvSpPr txBox="1">
            <a:spLocks noChangeArrowheads="1"/>
          </p:cNvSpPr>
          <p:nvPr/>
        </p:nvSpPr>
        <p:spPr bwMode="auto">
          <a:xfrm>
            <a:off x="2590800" y="228600"/>
            <a:ext cx="3095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Palette of node</a:t>
            </a:r>
          </a:p>
        </p:txBody>
      </p:sp>
      <p:graphicFrame>
        <p:nvGraphicFramePr>
          <p:cNvPr id="45091" name="Object 41"/>
          <p:cNvGraphicFramePr>
            <a:graphicFrameLocks noChangeAspect="1"/>
          </p:cNvGraphicFramePr>
          <p:nvPr/>
        </p:nvGraphicFramePr>
        <p:xfrm>
          <a:off x="914400" y="914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9" name="Equation" r:id="rId5" imgW="101468" imgH="164885" progId="Equation.3">
                  <p:embed/>
                </p:oleObj>
              </mc:Choice>
              <mc:Fallback>
                <p:oleObj name="Equation" r:id="rId5" imgW="101468" imgH="164885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4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2" name="Object 42"/>
          <p:cNvGraphicFramePr>
            <a:graphicFrameLocks noChangeAspect="1"/>
          </p:cNvGraphicFramePr>
          <p:nvPr/>
        </p:nvGraphicFramePr>
        <p:xfrm>
          <a:off x="1295400" y="9144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0" name="Equation" r:id="rId7" imgW="126780" imgH="164814" progId="Equation.3">
                  <p:embed/>
                </p:oleObj>
              </mc:Choice>
              <mc:Fallback>
                <p:oleObj name="Equation" r:id="rId7" imgW="126780" imgH="164814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144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3" name="Object 43"/>
          <p:cNvGraphicFramePr>
            <a:graphicFrameLocks noChangeAspect="1"/>
          </p:cNvGraphicFramePr>
          <p:nvPr/>
        </p:nvGraphicFramePr>
        <p:xfrm>
          <a:off x="1828800" y="9144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1" name="Equation" r:id="rId9" imgW="126725" imgH="177415" progId="Equation.3">
                  <p:embed/>
                </p:oleObj>
              </mc:Choice>
              <mc:Fallback>
                <p:oleObj name="Equation" r:id="rId9" imgW="126725" imgH="177415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144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4" name="Object 44"/>
          <p:cNvGraphicFramePr>
            <a:graphicFrameLocks noChangeAspect="1"/>
          </p:cNvGraphicFramePr>
          <p:nvPr/>
        </p:nvGraphicFramePr>
        <p:xfrm>
          <a:off x="7543800" y="838200"/>
          <a:ext cx="838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2" name="Equation" r:id="rId11" imgW="406048" imgH="215713" progId="Equation.3">
                  <p:embed/>
                </p:oleObj>
              </mc:Choice>
              <mc:Fallback>
                <p:oleObj name="Equation" r:id="rId11" imgW="406048" imgH="215713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838200"/>
                        <a:ext cx="838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5" name="Object 49"/>
          <p:cNvGraphicFramePr>
            <a:graphicFrameLocks noChangeAspect="1"/>
          </p:cNvGraphicFramePr>
          <p:nvPr/>
        </p:nvGraphicFramePr>
        <p:xfrm>
          <a:off x="2274888" y="903288"/>
          <a:ext cx="263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3" name="Equation" r:id="rId13" imgW="139639" imgH="190417" progId="Equation.3">
                  <p:embed/>
                </p:oleObj>
              </mc:Choice>
              <mc:Fallback>
                <p:oleObj name="Equation" r:id="rId13" imgW="139639" imgH="190417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903288"/>
                        <a:ext cx="263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6" name="Object 50"/>
          <p:cNvGraphicFramePr>
            <a:graphicFrameLocks noChangeAspect="1"/>
          </p:cNvGraphicFramePr>
          <p:nvPr/>
        </p:nvGraphicFramePr>
        <p:xfrm>
          <a:off x="3536950" y="914400"/>
          <a:ext cx="12461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4" name="Equation" r:id="rId15" imgW="317087" imgH="76101" progId="Equation.3">
                  <p:embed/>
                </p:oleObj>
              </mc:Choice>
              <mc:Fallback>
                <p:oleObj name="Equation" r:id="rId15" imgW="317087" imgH="76101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914400"/>
                        <a:ext cx="124618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97" name="Object 51"/>
          <p:cNvGraphicFramePr>
            <a:graphicFrameLocks noChangeAspect="1"/>
          </p:cNvGraphicFramePr>
          <p:nvPr/>
        </p:nvGraphicFramePr>
        <p:xfrm>
          <a:off x="5715000" y="3048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5" name="Equation" r:id="rId17" imgW="126835" imgH="152202" progId="Equation.3">
                  <p:embed/>
                </p:oleObj>
              </mc:Choice>
              <mc:Fallback>
                <p:oleObj name="Equation" r:id="rId17" imgW="126835" imgH="152202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98" name="Text Box 56"/>
          <p:cNvSpPr txBox="1">
            <a:spLocks noChangeArrowheads="1"/>
          </p:cNvSpPr>
          <p:nvPr/>
        </p:nvSpPr>
        <p:spPr bwMode="auto">
          <a:xfrm>
            <a:off x="288925" y="2463800"/>
            <a:ext cx="805497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Node       chooses randomly and uniformly</a:t>
            </a:r>
          </a:p>
          <a:p>
            <a:r>
              <a:rPr lang="en-US" altLang="en-US"/>
              <a:t>an available color</a:t>
            </a:r>
          </a:p>
        </p:txBody>
      </p:sp>
      <p:graphicFrame>
        <p:nvGraphicFramePr>
          <p:cNvPr id="45099" name="Object 58"/>
          <p:cNvGraphicFramePr>
            <a:graphicFrameLocks noChangeAspect="1"/>
          </p:cNvGraphicFramePr>
          <p:nvPr/>
        </p:nvGraphicFramePr>
        <p:xfrm>
          <a:off x="1600200" y="25908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6" name="Equation" r:id="rId19" imgW="126835" imgH="152202" progId="Equation.3">
                  <p:embed/>
                </p:oleObj>
              </mc:Choice>
              <mc:Fallback>
                <p:oleObj name="Equation" r:id="rId19" imgW="126835" imgH="152202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908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00" name="Line 59"/>
          <p:cNvSpPr>
            <a:spLocks noChangeShapeType="1"/>
          </p:cNvSpPr>
          <p:nvPr/>
        </p:nvSpPr>
        <p:spPr bwMode="auto">
          <a:xfrm>
            <a:off x="4648200" y="4343400"/>
            <a:ext cx="1066800" cy="4572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5101" name="Object 60"/>
          <p:cNvGraphicFramePr>
            <a:graphicFrameLocks noChangeAspect="1"/>
          </p:cNvGraphicFramePr>
          <p:nvPr/>
        </p:nvGraphicFramePr>
        <p:xfrm>
          <a:off x="3810000" y="3124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7" name="Equation" r:id="rId20" imgW="126835" imgH="152202" progId="Equation.3">
                  <p:embed/>
                </p:oleObj>
              </mc:Choice>
              <mc:Fallback>
                <p:oleObj name="Equation" r:id="rId20" imgW="126835" imgH="152202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124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02" name="Object 61"/>
          <p:cNvGraphicFramePr>
            <a:graphicFrameLocks noChangeAspect="1"/>
          </p:cNvGraphicFramePr>
          <p:nvPr/>
        </p:nvGraphicFramePr>
        <p:xfrm>
          <a:off x="6324600" y="129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8" name="Equation" r:id="rId22" imgW="126835" imgH="152202" progId="Equation.3">
                  <p:embed/>
                </p:oleObj>
              </mc:Choice>
              <mc:Fallback>
                <p:oleObj name="Equation" r:id="rId22" imgW="126835" imgH="152202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29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03" name="Object 62"/>
          <p:cNvGraphicFramePr>
            <a:graphicFrameLocks noChangeAspect="1"/>
          </p:cNvGraphicFramePr>
          <p:nvPr/>
        </p:nvGraphicFramePr>
        <p:xfrm>
          <a:off x="4038600" y="5867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19" name="Equation" r:id="rId23" imgW="126835" imgH="152202" progId="Equation.3">
                  <p:embed/>
                </p:oleObj>
              </mc:Choice>
              <mc:Fallback>
                <p:oleObj name="Equation" r:id="rId23" imgW="126835" imgH="152202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867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04" name="Object 63"/>
          <p:cNvGraphicFramePr>
            <a:graphicFrameLocks noChangeAspect="1"/>
          </p:cNvGraphicFramePr>
          <p:nvPr/>
        </p:nvGraphicFramePr>
        <p:xfrm>
          <a:off x="2895600" y="6019800"/>
          <a:ext cx="1016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0" name="Equation" r:id="rId24" imgW="101468" imgH="164885" progId="Equation.3">
                  <p:embed/>
                </p:oleObj>
              </mc:Choice>
              <mc:Fallback>
                <p:oleObj name="Equation" r:id="rId24" imgW="101468" imgH="164885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019800"/>
                        <a:ext cx="1016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05" name="Object 64"/>
          <p:cNvGraphicFramePr>
            <a:graphicFrameLocks noChangeAspect="1"/>
          </p:cNvGraphicFramePr>
          <p:nvPr/>
        </p:nvGraphicFramePr>
        <p:xfrm>
          <a:off x="2806700" y="5257800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1" name="Equation" r:id="rId26" imgW="126780" imgH="164814" progId="Equation.3">
                  <p:embed/>
                </p:oleObj>
              </mc:Choice>
              <mc:Fallback>
                <p:oleObj name="Equation" r:id="rId26" imgW="126780" imgH="164814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5257800"/>
                        <a:ext cx="1270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06" name="Object 65"/>
          <p:cNvGraphicFramePr>
            <a:graphicFrameLocks noChangeAspect="1"/>
          </p:cNvGraphicFramePr>
          <p:nvPr/>
        </p:nvGraphicFramePr>
        <p:xfrm>
          <a:off x="3276600" y="4946650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2" name="Equation" r:id="rId28" imgW="126725" imgH="177415" progId="Equation.3">
                  <p:embed/>
                </p:oleObj>
              </mc:Choice>
              <mc:Fallback>
                <p:oleObj name="Equation" r:id="rId28" imgW="126725" imgH="177415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946650"/>
                        <a:ext cx="1270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07" name="Object 66"/>
          <p:cNvGraphicFramePr>
            <a:graphicFrameLocks noChangeAspect="1"/>
          </p:cNvGraphicFramePr>
          <p:nvPr/>
        </p:nvGraphicFramePr>
        <p:xfrm>
          <a:off x="3879850" y="471170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3" name="Equation" r:id="rId30" imgW="139639" imgH="190417" progId="Equation.3">
                  <p:embed/>
                </p:oleObj>
              </mc:Choice>
              <mc:Fallback>
                <p:oleObj name="Equation" r:id="rId30" imgW="139639" imgH="190417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471170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08" name="Object 67"/>
          <p:cNvGraphicFramePr>
            <a:graphicFrameLocks noChangeAspect="1"/>
          </p:cNvGraphicFramePr>
          <p:nvPr/>
        </p:nvGraphicFramePr>
        <p:xfrm>
          <a:off x="5054600" y="5461000"/>
          <a:ext cx="533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4" name="Equation" r:id="rId32" imgW="532937" imgH="215713" progId="Equation.3">
                  <p:embed/>
                </p:oleObj>
              </mc:Choice>
              <mc:Fallback>
                <p:oleObj name="Equation" r:id="rId32" imgW="532937" imgH="215713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5461000"/>
                        <a:ext cx="533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09" name="Object 68"/>
          <p:cNvGraphicFramePr>
            <a:graphicFrameLocks noChangeAspect="1"/>
          </p:cNvGraphicFramePr>
          <p:nvPr/>
        </p:nvGraphicFramePr>
        <p:xfrm>
          <a:off x="5689600" y="5918200"/>
          <a:ext cx="33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5" name="Equation" r:id="rId34" imgW="330057" imgH="215806" progId="Equation.3">
                  <p:embed/>
                </p:oleObj>
              </mc:Choice>
              <mc:Fallback>
                <p:oleObj name="Equation" r:id="rId34" imgW="330057" imgH="215806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5918200"/>
                        <a:ext cx="33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10" name="Object 69"/>
          <p:cNvGraphicFramePr>
            <a:graphicFrameLocks noChangeAspect="1"/>
          </p:cNvGraphicFramePr>
          <p:nvPr/>
        </p:nvGraphicFramePr>
        <p:xfrm>
          <a:off x="1828800" y="6019800"/>
          <a:ext cx="292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6" name="Equation" r:id="rId36" imgW="152268" imgH="215713" progId="Equation.3">
                  <p:embed/>
                </p:oleObj>
              </mc:Choice>
              <mc:Fallback>
                <p:oleObj name="Equation" r:id="rId36" imgW="152268" imgH="215713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6019800"/>
                        <a:ext cx="2921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11" name="Object 70"/>
          <p:cNvGraphicFramePr>
            <a:graphicFrameLocks noChangeAspect="1"/>
          </p:cNvGraphicFramePr>
          <p:nvPr/>
        </p:nvGraphicFramePr>
        <p:xfrm>
          <a:off x="2568575" y="4343400"/>
          <a:ext cx="3397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7" name="Equation" r:id="rId38" imgW="177569" imgH="215619" progId="Equation.3">
                  <p:embed/>
                </p:oleObj>
              </mc:Choice>
              <mc:Fallback>
                <p:oleObj name="Equation" r:id="rId38" imgW="177569" imgH="215619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4343400"/>
                        <a:ext cx="3397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12" name="Object 71"/>
          <p:cNvGraphicFramePr>
            <a:graphicFrameLocks noChangeAspect="1"/>
          </p:cNvGraphicFramePr>
          <p:nvPr/>
        </p:nvGraphicFramePr>
        <p:xfrm>
          <a:off x="6365875" y="5943600"/>
          <a:ext cx="3651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8" name="Equation" r:id="rId40" imgW="190335" imgH="215713" progId="Equation.3">
                  <p:embed/>
                </p:oleObj>
              </mc:Choice>
              <mc:Fallback>
                <p:oleObj name="Equation" r:id="rId40" imgW="190335" imgH="215713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5943600"/>
                        <a:ext cx="3651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13" name="Object 72"/>
          <p:cNvGraphicFramePr>
            <a:graphicFrameLocks noChangeAspect="1"/>
          </p:cNvGraphicFramePr>
          <p:nvPr/>
        </p:nvGraphicFramePr>
        <p:xfrm>
          <a:off x="1295400" y="1295400"/>
          <a:ext cx="292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29" name="Equation" r:id="rId42" imgW="152268" imgH="215713" progId="Equation.3">
                  <p:embed/>
                </p:oleObj>
              </mc:Choice>
              <mc:Fallback>
                <p:oleObj name="Equation" r:id="rId42" imgW="152268" imgH="215713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2921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14" name="Object 73"/>
          <p:cNvGraphicFramePr>
            <a:graphicFrameLocks noChangeAspect="1"/>
          </p:cNvGraphicFramePr>
          <p:nvPr/>
        </p:nvGraphicFramePr>
        <p:xfrm>
          <a:off x="2209800" y="1295400"/>
          <a:ext cx="3397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0" name="Equation" r:id="rId44" imgW="177569" imgH="215619" progId="Equation.3">
                  <p:embed/>
                </p:oleObj>
              </mc:Choice>
              <mc:Fallback>
                <p:oleObj name="Equation" r:id="rId44" imgW="177569" imgH="215619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295400"/>
                        <a:ext cx="3397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115" name="Object 74"/>
          <p:cNvGraphicFramePr>
            <a:graphicFrameLocks noChangeAspect="1"/>
          </p:cNvGraphicFramePr>
          <p:nvPr/>
        </p:nvGraphicFramePr>
        <p:xfrm>
          <a:off x="7239000" y="1295400"/>
          <a:ext cx="3651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31" name="Equation" r:id="rId46" imgW="190335" imgH="215713" progId="Equation.3">
                  <p:embed/>
                </p:oleObj>
              </mc:Choice>
              <mc:Fallback>
                <p:oleObj name="Equation" r:id="rId46" imgW="190335" imgH="215713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295400"/>
                        <a:ext cx="3651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E06B12F-96E5-4AF1-8B30-31AC6B6542D0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310" name="Text Box 71"/>
          <p:cNvSpPr txBox="1">
            <a:spLocks noChangeArrowheads="1"/>
          </p:cNvSpPr>
          <p:nvPr/>
        </p:nvSpPr>
        <p:spPr bwMode="auto">
          <a:xfrm>
            <a:off x="990600" y="381000"/>
            <a:ext cx="5240338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W.l.o.g., each color can be </a:t>
            </a:r>
          </a:p>
          <a:p>
            <a:r>
              <a:rPr lang="en-US" altLang="en-US"/>
              <a:t>represented by an integer</a:t>
            </a:r>
          </a:p>
        </p:txBody>
      </p:sp>
      <p:graphicFrame>
        <p:nvGraphicFramePr>
          <p:cNvPr id="10337" name="Object 100"/>
          <p:cNvGraphicFramePr>
            <a:graphicFrameLocks noChangeAspect="1"/>
          </p:cNvGraphicFramePr>
          <p:nvPr/>
        </p:nvGraphicFramePr>
        <p:xfrm>
          <a:off x="2438400" y="2286000"/>
          <a:ext cx="4318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9" name="Equation" r:id="rId3" imgW="228501" imgH="165028" progId="Equation.3">
                  <p:embed/>
                </p:oleObj>
              </mc:Choice>
              <mc:Fallback>
                <p:oleObj name="Equation" r:id="rId3" imgW="228501" imgH="165028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286000"/>
                        <a:ext cx="4318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8" name="Oval 101"/>
          <p:cNvSpPr>
            <a:spLocks noChangeArrowheads="1"/>
          </p:cNvSpPr>
          <p:nvPr/>
        </p:nvSpPr>
        <p:spPr bwMode="auto">
          <a:xfrm>
            <a:off x="3962400" y="2286000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0339" name="Object 102"/>
          <p:cNvGraphicFramePr>
            <a:graphicFrameLocks noChangeAspect="1"/>
          </p:cNvGraphicFramePr>
          <p:nvPr/>
        </p:nvGraphicFramePr>
        <p:xfrm>
          <a:off x="4419600" y="2286000"/>
          <a:ext cx="4794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0" name="Equation" r:id="rId5" imgW="253780" imgH="164957" progId="Equation.3">
                  <p:embed/>
                </p:oleObj>
              </mc:Choice>
              <mc:Fallback>
                <p:oleObj name="Equation" r:id="rId5" imgW="253780" imgH="164957" progId="Equation.3">
                  <p:embed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286000"/>
                        <a:ext cx="4794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0" name="Oval 103"/>
          <p:cNvSpPr>
            <a:spLocks noChangeArrowheads="1"/>
          </p:cNvSpPr>
          <p:nvPr/>
        </p:nvSpPr>
        <p:spPr bwMode="auto">
          <a:xfrm>
            <a:off x="5715000" y="22860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0341" name="Object 104"/>
          <p:cNvGraphicFramePr>
            <a:graphicFrameLocks noChangeAspect="1"/>
          </p:cNvGraphicFramePr>
          <p:nvPr/>
        </p:nvGraphicFramePr>
        <p:xfrm>
          <a:off x="6172200" y="2286000"/>
          <a:ext cx="47942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1" name="Equation" r:id="rId7" imgW="253670" imgH="177569" progId="Equation.3">
                  <p:embed/>
                </p:oleObj>
              </mc:Choice>
              <mc:Fallback>
                <p:oleObj name="Equation" r:id="rId7" imgW="253670" imgH="177569" progId="Equation.3">
                  <p:embed/>
                  <p:pic>
                    <p:nvPicPr>
                      <p:cNvPr id="0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286000"/>
                        <a:ext cx="47942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Oval 114"/>
          <p:cNvSpPr>
            <a:spLocks noChangeArrowheads="1"/>
          </p:cNvSpPr>
          <p:nvPr/>
        </p:nvSpPr>
        <p:spPr bwMode="auto">
          <a:xfrm>
            <a:off x="2057400" y="22860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F4D7506-38C5-47E8-96F2-52E61CEAFE2C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40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47"/>
          <p:cNvSpPr>
            <a:spLocks noChangeArrowheads="1"/>
          </p:cNvSpPr>
          <p:nvPr/>
        </p:nvSpPr>
        <p:spPr bwMode="auto">
          <a:xfrm>
            <a:off x="21336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084" name="Rectangle 21"/>
          <p:cNvSpPr>
            <a:spLocks noChangeArrowheads="1"/>
          </p:cNvSpPr>
          <p:nvPr/>
        </p:nvSpPr>
        <p:spPr bwMode="auto">
          <a:xfrm>
            <a:off x="12192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085" name="Oval 2"/>
          <p:cNvSpPr>
            <a:spLocks noChangeArrowheads="1"/>
          </p:cNvSpPr>
          <p:nvPr/>
        </p:nvSpPr>
        <p:spPr bwMode="auto">
          <a:xfrm>
            <a:off x="3962400" y="5867400"/>
            <a:ext cx="457200" cy="4572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086" name="Oval 3"/>
          <p:cNvSpPr>
            <a:spLocks noChangeArrowheads="1"/>
          </p:cNvSpPr>
          <p:nvPr/>
        </p:nvSpPr>
        <p:spPr bwMode="auto">
          <a:xfrm>
            <a:off x="2514600" y="4343400"/>
            <a:ext cx="457200" cy="457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087" name="Oval 4"/>
          <p:cNvSpPr>
            <a:spLocks noChangeArrowheads="1"/>
          </p:cNvSpPr>
          <p:nvPr/>
        </p:nvSpPr>
        <p:spPr bwMode="auto">
          <a:xfrm>
            <a:off x="3429000" y="3962400"/>
            <a:ext cx="457200" cy="4572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088" name="Oval 5"/>
          <p:cNvSpPr>
            <a:spLocks noChangeArrowheads="1"/>
          </p:cNvSpPr>
          <p:nvPr/>
        </p:nvSpPr>
        <p:spPr bwMode="auto">
          <a:xfrm>
            <a:off x="6248400" y="5029200"/>
            <a:ext cx="457200" cy="4572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089" name="Oval 6"/>
          <p:cNvSpPr>
            <a:spLocks noChangeArrowheads="1"/>
          </p:cNvSpPr>
          <p:nvPr/>
        </p:nvSpPr>
        <p:spPr bwMode="auto">
          <a:xfrm>
            <a:off x="1905000" y="4953000"/>
            <a:ext cx="457200" cy="4572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090" name="Oval 7"/>
          <p:cNvSpPr>
            <a:spLocks noChangeArrowheads="1"/>
          </p:cNvSpPr>
          <p:nvPr/>
        </p:nvSpPr>
        <p:spPr bwMode="auto">
          <a:xfrm>
            <a:off x="1752600" y="6019800"/>
            <a:ext cx="457200" cy="457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091" name="Oval 8"/>
          <p:cNvSpPr>
            <a:spLocks noChangeArrowheads="1"/>
          </p:cNvSpPr>
          <p:nvPr/>
        </p:nvSpPr>
        <p:spPr bwMode="auto">
          <a:xfrm>
            <a:off x="6324600" y="5943600"/>
            <a:ext cx="457200" cy="457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092" name="Line 9"/>
          <p:cNvSpPr>
            <a:spLocks noChangeShapeType="1"/>
          </p:cNvSpPr>
          <p:nvPr/>
        </p:nvSpPr>
        <p:spPr bwMode="auto">
          <a:xfrm flipV="1">
            <a:off x="2209800" y="60960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093" name="Line 10"/>
          <p:cNvSpPr>
            <a:spLocks noChangeShapeType="1"/>
          </p:cNvSpPr>
          <p:nvPr/>
        </p:nvSpPr>
        <p:spPr bwMode="auto">
          <a:xfrm>
            <a:off x="2362200" y="5257800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094" name="Line 11"/>
          <p:cNvSpPr>
            <a:spLocks noChangeShapeType="1"/>
          </p:cNvSpPr>
          <p:nvPr/>
        </p:nvSpPr>
        <p:spPr bwMode="auto">
          <a:xfrm>
            <a:off x="2895600" y="48006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095" name="Line 12"/>
          <p:cNvSpPr>
            <a:spLocks noChangeShapeType="1"/>
          </p:cNvSpPr>
          <p:nvPr/>
        </p:nvSpPr>
        <p:spPr bwMode="auto">
          <a:xfrm>
            <a:off x="3733800" y="4419600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6096" name="Object 13"/>
          <p:cNvGraphicFramePr>
            <a:graphicFrameLocks noChangeAspect="1"/>
          </p:cNvGraphicFramePr>
          <p:nvPr/>
        </p:nvGraphicFramePr>
        <p:xfrm>
          <a:off x="4419600" y="62484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1" name="Equation" r:id="rId3" imgW="126835" imgH="152202" progId="Equation.3">
                  <p:embed/>
                </p:oleObj>
              </mc:Choice>
              <mc:Fallback>
                <p:oleObj name="Equation" r:id="rId3" imgW="126835" imgH="152202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2484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7" name="Line 14"/>
          <p:cNvSpPr>
            <a:spLocks noChangeShapeType="1"/>
          </p:cNvSpPr>
          <p:nvPr/>
        </p:nvSpPr>
        <p:spPr bwMode="auto">
          <a:xfrm flipV="1">
            <a:off x="4419600" y="5334000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098" name="Line 15"/>
          <p:cNvSpPr>
            <a:spLocks noChangeShapeType="1"/>
          </p:cNvSpPr>
          <p:nvPr/>
        </p:nvSpPr>
        <p:spPr bwMode="auto">
          <a:xfrm>
            <a:off x="4419600" y="6096000"/>
            <a:ext cx="1905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762000" y="1295400"/>
            <a:ext cx="7315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762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101" name="Rectangle 22"/>
          <p:cNvSpPr>
            <a:spLocks noChangeArrowheads="1"/>
          </p:cNvSpPr>
          <p:nvPr/>
        </p:nvSpPr>
        <p:spPr bwMode="auto">
          <a:xfrm>
            <a:off x="16764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102" name="Rectangle 23"/>
          <p:cNvSpPr>
            <a:spLocks noChangeArrowheads="1"/>
          </p:cNvSpPr>
          <p:nvPr/>
        </p:nvSpPr>
        <p:spPr bwMode="auto">
          <a:xfrm>
            <a:off x="25908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103" name="Rectangle 24"/>
          <p:cNvSpPr>
            <a:spLocks noChangeArrowheads="1"/>
          </p:cNvSpPr>
          <p:nvPr/>
        </p:nvSpPr>
        <p:spPr bwMode="auto">
          <a:xfrm>
            <a:off x="3048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104" name="Rectangle 25"/>
          <p:cNvSpPr>
            <a:spLocks noChangeArrowheads="1"/>
          </p:cNvSpPr>
          <p:nvPr/>
        </p:nvSpPr>
        <p:spPr bwMode="auto">
          <a:xfrm>
            <a:off x="35052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105" name="Rectangle 26"/>
          <p:cNvSpPr>
            <a:spLocks noChangeArrowheads="1"/>
          </p:cNvSpPr>
          <p:nvPr/>
        </p:nvSpPr>
        <p:spPr bwMode="auto">
          <a:xfrm>
            <a:off x="39624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106" name="Rectangle 27"/>
          <p:cNvSpPr>
            <a:spLocks noChangeArrowheads="1"/>
          </p:cNvSpPr>
          <p:nvPr/>
        </p:nvSpPr>
        <p:spPr bwMode="auto">
          <a:xfrm>
            <a:off x="44196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107" name="Rectangle 28"/>
          <p:cNvSpPr>
            <a:spLocks noChangeArrowheads="1"/>
          </p:cNvSpPr>
          <p:nvPr/>
        </p:nvSpPr>
        <p:spPr bwMode="auto">
          <a:xfrm>
            <a:off x="48768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108" name="Rectangle 29"/>
          <p:cNvSpPr>
            <a:spLocks noChangeArrowheads="1"/>
          </p:cNvSpPr>
          <p:nvPr/>
        </p:nvSpPr>
        <p:spPr bwMode="auto">
          <a:xfrm>
            <a:off x="5334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109" name="Rectangle 30"/>
          <p:cNvSpPr>
            <a:spLocks noChangeArrowheads="1"/>
          </p:cNvSpPr>
          <p:nvPr/>
        </p:nvSpPr>
        <p:spPr bwMode="auto">
          <a:xfrm>
            <a:off x="57912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110" name="Rectangle 31"/>
          <p:cNvSpPr>
            <a:spLocks noChangeArrowheads="1"/>
          </p:cNvSpPr>
          <p:nvPr/>
        </p:nvSpPr>
        <p:spPr bwMode="auto">
          <a:xfrm>
            <a:off x="6248400" y="1295400"/>
            <a:ext cx="457200" cy="4572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111" name="Rectangle 32"/>
          <p:cNvSpPr>
            <a:spLocks noChangeArrowheads="1"/>
          </p:cNvSpPr>
          <p:nvPr/>
        </p:nvSpPr>
        <p:spPr bwMode="auto">
          <a:xfrm>
            <a:off x="67056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112" name="Rectangle 33"/>
          <p:cNvSpPr>
            <a:spLocks noChangeArrowheads="1"/>
          </p:cNvSpPr>
          <p:nvPr/>
        </p:nvSpPr>
        <p:spPr bwMode="auto">
          <a:xfrm>
            <a:off x="71628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113" name="Rectangle 34"/>
          <p:cNvSpPr>
            <a:spLocks noChangeArrowheads="1"/>
          </p:cNvSpPr>
          <p:nvPr/>
        </p:nvSpPr>
        <p:spPr bwMode="auto">
          <a:xfrm>
            <a:off x="7620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114" name="Text Box 35"/>
          <p:cNvSpPr txBox="1">
            <a:spLocks noChangeArrowheads="1"/>
          </p:cNvSpPr>
          <p:nvPr/>
        </p:nvSpPr>
        <p:spPr bwMode="auto">
          <a:xfrm>
            <a:off x="2590800" y="228600"/>
            <a:ext cx="3095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Palette of node</a:t>
            </a:r>
          </a:p>
        </p:txBody>
      </p:sp>
      <p:graphicFrame>
        <p:nvGraphicFramePr>
          <p:cNvPr id="46115" name="Object 36"/>
          <p:cNvGraphicFramePr>
            <a:graphicFrameLocks noChangeAspect="1"/>
          </p:cNvGraphicFramePr>
          <p:nvPr/>
        </p:nvGraphicFramePr>
        <p:xfrm>
          <a:off x="914400" y="914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2" name="Equation" r:id="rId5" imgW="101468" imgH="164885" progId="Equation.3">
                  <p:embed/>
                </p:oleObj>
              </mc:Choice>
              <mc:Fallback>
                <p:oleObj name="Equation" r:id="rId5" imgW="101468" imgH="164885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4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6" name="Object 37"/>
          <p:cNvGraphicFramePr>
            <a:graphicFrameLocks noChangeAspect="1"/>
          </p:cNvGraphicFramePr>
          <p:nvPr/>
        </p:nvGraphicFramePr>
        <p:xfrm>
          <a:off x="1295400" y="9144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3" name="Equation" r:id="rId7" imgW="126780" imgH="164814" progId="Equation.3">
                  <p:embed/>
                </p:oleObj>
              </mc:Choice>
              <mc:Fallback>
                <p:oleObj name="Equation" r:id="rId7" imgW="126780" imgH="164814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144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7" name="Object 38"/>
          <p:cNvGraphicFramePr>
            <a:graphicFrameLocks noChangeAspect="1"/>
          </p:cNvGraphicFramePr>
          <p:nvPr/>
        </p:nvGraphicFramePr>
        <p:xfrm>
          <a:off x="1828800" y="9144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4" name="Equation" r:id="rId9" imgW="126725" imgH="177415" progId="Equation.3">
                  <p:embed/>
                </p:oleObj>
              </mc:Choice>
              <mc:Fallback>
                <p:oleObj name="Equation" r:id="rId9" imgW="126725" imgH="177415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144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8" name="Object 39"/>
          <p:cNvGraphicFramePr>
            <a:graphicFrameLocks noChangeAspect="1"/>
          </p:cNvGraphicFramePr>
          <p:nvPr/>
        </p:nvGraphicFramePr>
        <p:xfrm>
          <a:off x="7543800" y="838200"/>
          <a:ext cx="838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5" name="Equation" r:id="rId11" imgW="406048" imgH="215713" progId="Equation.3">
                  <p:embed/>
                </p:oleObj>
              </mc:Choice>
              <mc:Fallback>
                <p:oleObj name="Equation" r:id="rId11" imgW="406048" imgH="215713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838200"/>
                        <a:ext cx="838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19" name="Object 40"/>
          <p:cNvGraphicFramePr>
            <a:graphicFrameLocks noChangeAspect="1"/>
          </p:cNvGraphicFramePr>
          <p:nvPr/>
        </p:nvGraphicFramePr>
        <p:xfrm>
          <a:off x="2274888" y="903288"/>
          <a:ext cx="263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6" name="Equation" r:id="rId13" imgW="139639" imgH="190417" progId="Equation.3">
                  <p:embed/>
                </p:oleObj>
              </mc:Choice>
              <mc:Fallback>
                <p:oleObj name="Equation" r:id="rId13" imgW="139639" imgH="190417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903288"/>
                        <a:ext cx="263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20" name="Object 41"/>
          <p:cNvGraphicFramePr>
            <a:graphicFrameLocks noChangeAspect="1"/>
          </p:cNvGraphicFramePr>
          <p:nvPr/>
        </p:nvGraphicFramePr>
        <p:xfrm>
          <a:off x="3536950" y="914400"/>
          <a:ext cx="12461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7" name="Equation" r:id="rId15" imgW="317087" imgH="76101" progId="Equation.3">
                  <p:embed/>
                </p:oleObj>
              </mc:Choice>
              <mc:Fallback>
                <p:oleObj name="Equation" r:id="rId15" imgW="317087" imgH="76101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914400"/>
                        <a:ext cx="124618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21" name="Object 42"/>
          <p:cNvGraphicFramePr>
            <a:graphicFrameLocks noChangeAspect="1"/>
          </p:cNvGraphicFramePr>
          <p:nvPr/>
        </p:nvGraphicFramePr>
        <p:xfrm>
          <a:off x="5715000" y="3048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8" name="Equation" r:id="rId17" imgW="126835" imgH="152202" progId="Equation.3">
                  <p:embed/>
                </p:oleObj>
              </mc:Choice>
              <mc:Fallback>
                <p:oleObj name="Equation" r:id="rId17" imgW="126835" imgH="152202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22" name="Line 49"/>
          <p:cNvSpPr>
            <a:spLocks noChangeShapeType="1"/>
          </p:cNvSpPr>
          <p:nvPr/>
        </p:nvSpPr>
        <p:spPr bwMode="auto">
          <a:xfrm>
            <a:off x="4648200" y="4343400"/>
            <a:ext cx="1066800" cy="4572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6123" name="Object 51"/>
          <p:cNvGraphicFramePr>
            <a:graphicFrameLocks noChangeAspect="1"/>
          </p:cNvGraphicFramePr>
          <p:nvPr/>
        </p:nvGraphicFramePr>
        <p:xfrm>
          <a:off x="6324600" y="129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49" name="Equation" r:id="rId19" imgW="126835" imgH="152202" progId="Equation.3">
                  <p:embed/>
                </p:oleObj>
              </mc:Choice>
              <mc:Fallback>
                <p:oleObj name="Equation" r:id="rId19" imgW="126835" imgH="152202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29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24" name="Object 52"/>
          <p:cNvGraphicFramePr>
            <a:graphicFrameLocks noChangeAspect="1"/>
          </p:cNvGraphicFramePr>
          <p:nvPr/>
        </p:nvGraphicFramePr>
        <p:xfrm>
          <a:off x="4038600" y="5867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0" name="Equation" r:id="rId21" imgW="126835" imgH="152202" progId="Equation.3">
                  <p:embed/>
                </p:oleObj>
              </mc:Choice>
              <mc:Fallback>
                <p:oleObj name="Equation" r:id="rId21" imgW="126835" imgH="152202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867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25" name="Text Box 53"/>
          <p:cNvSpPr txBox="1">
            <a:spLocks noChangeArrowheads="1"/>
          </p:cNvSpPr>
          <p:nvPr/>
        </p:nvSpPr>
        <p:spPr bwMode="auto">
          <a:xfrm>
            <a:off x="0" y="2209800"/>
            <a:ext cx="903287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At the same time, uncolored neighbors</a:t>
            </a:r>
          </a:p>
          <a:p>
            <a:r>
              <a:rPr lang="en-US" altLang="en-US"/>
              <a:t>pick randomly a color too (from their palettes)</a:t>
            </a:r>
          </a:p>
        </p:txBody>
      </p:sp>
      <p:graphicFrame>
        <p:nvGraphicFramePr>
          <p:cNvPr id="46126" name="Object 56"/>
          <p:cNvGraphicFramePr>
            <a:graphicFrameLocks noChangeAspect="1"/>
          </p:cNvGraphicFramePr>
          <p:nvPr/>
        </p:nvGraphicFramePr>
        <p:xfrm>
          <a:off x="1295400" y="1295400"/>
          <a:ext cx="292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1" name="Equation" r:id="rId22" imgW="152268" imgH="215713" progId="Equation.3">
                  <p:embed/>
                </p:oleObj>
              </mc:Choice>
              <mc:Fallback>
                <p:oleObj name="Equation" r:id="rId22" imgW="152268" imgH="215713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2921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27" name="Object 57"/>
          <p:cNvGraphicFramePr>
            <a:graphicFrameLocks noChangeAspect="1"/>
          </p:cNvGraphicFramePr>
          <p:nvPr/>
        </p:nvGraphicFramePr>
        <p:xfrm>
          <a:off x="2209800" y="1295400"/>
          <a:ext cx="3397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2" name="Equation" r:id="rId24" imgW="177569" imgH="215619" progId="Equation.3">
                  <p:embed/>
                </p:oleObj>
              </mc:Choice>
              <mc:Fallback>
                <p:oleObj name="Equation" r:id="rId24" imgW="177569" imgH="215619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295400"/>
                        <a:ext cx="3397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28" name="Object 58"/>
          <p:cNvGraphicFramePr>
            <a:graphicFrameLocks noChangeAspect="1"/>
          </p:cNvGraphicFramePr>
          <p:nvPr/>
        </p:nvGraphicFramePr>
        <p:xfrm>
          <a:off x="7239000" y="1295400"/>
          <a:ext cx="3651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3" name="Equation" r:id="rId26" imgW="190335" imgH="215713" progId="Equation.3">
                  <p:embed/>
                </p:oleObj>
              </mc:Choice>
              <mc:Fallback>
                <p:oleObj name="Equation" r:id="rId26" imgW="190335" imgH="215713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295400"/>
                        <a:ext cx="3651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29" name="Object 59"/>
          <p:cNvGraphicFramePr>
            <a:graphicFrameLocks noChangeAspect="1"/>
          </p:cNvGraphicFramePr>
          <p:nvPr/>
        </p:nvGraphicFramePr>
        <p:xfrm>
          <a:off x="1828800" y="6019800"/>
          <a:ext cx="292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4" name="Equation" r:id="rId28" imgW="152268" imgH="215713" progId="Equation.3">
                  <p:embed/>
                </p:oleObj>
              </mc:Choice>
              <mc:Fallback>
                <p:oleObj name="Equation" r:id="rId28" imgW="152268" imgH="215713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6019800"/>
                        <a:ext cx="2921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30" name="Object 60"/>
          <p:cNvGraphicFramePr>
            <a:graphicFrameLocks noChangeAspect="1"/>
          </p:cNvGraphicFramePr>
          <p:nvPr/>
        </p:nvGraphicFramePr>
        <p:xfrm>
          <a:off x="2568575" y="4343400"/>
          <a:ext cx="3397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5" name="Equation" r:id="rId30" imgW="177569" imgH="215619" progId="Equation.3">
                  <p:embed/>
                </p:oleObj>
              </mc:Choice>
              <mc:Fallback>
                <p:oleObj name="Equation" r:id="rId30" imgW="177569" imgH="215619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4343400"/>
                        <a:ext cx="3397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31" name="Object 61"/>
          <p:cNvGraphicFramePr>
            <a:graphicFrameLocks noChangeAspect="1"/>
          </p:cNvGraphicFramePr>
          <p:nvPr/>
        </p:nvGraphicFramePr>
        <p:xfrm>
          <a:off x="6365875" y="5943600"/>
          <a:ext cx="3651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6" name="Equation" r:id="rId32" imgW="190335" imgH="215713" progId="Equation.3">
                  <p:embed/>
                </p:oleObj>
              </mc:Choice>
              <mc:Fallback>
                <p:oleObj name="Equation" r:id="rId32" imgW="190335" imgH="215713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5943600"/>
                        <a:ext cx="3651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32" name="Object 62"/>
          <p:cNvGraphicFramePr>
            <a:graphicFrameLocks noChangeAspect="1"/>
          </p:cNvGraphicFramePr>
          <p:nvPr/>
        </p:nvGraphicFramePr>
        <p:xfrm>
          <a:off x="1981200" y="49530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7" name="Equation" r:id="rId34" imgW="152334" imgH="228501" progId="Equation.3">
                  <p:embed/>
                </p:oleObj>
              </mc:Choice>
              <mc:Fallback>
                <p:oleObj name="Equation" r:id="rId34" imgW="152334" imgH="228501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953000"/>
                        <a:ext cx="304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33" name="Object 63"/>
          <p:cNvGraphicFramePr>
            <a:graphicFrameLocks noChangeAspect="1"/>
          </p:cNvGraphicFramePr>
          <p:nvPr/>
        </p:nvGraphicFramePr>
        <p:xfrm>
          <a:off x="3492500" y="39624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8" name="Equation" r:id="rId36" imgW="165028" imgH="228501" progId="Equation.3">
                  <p:embed/>
                </p:oleObj>
              </mc:Choice>
              <mc:Fallback>
                <p:oleObj name="Equation" r:id="rId36" imgW="165028" imgH="228501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9624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34" name="Object 64"/>
          <p:cNvGraphicFramePr>
            <a:graphicFrameLocks noChangeAspect="1"/>
          </p:cNvGraphicFramePr>
          <p:nvPr/>
        </p:nvGraphicFramePr>
        <p:xfrm>
          <a:off x="6311900" y="50292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59" name="Equation" r:id="rId38" imgW="177646" imgH="228402" progId="Equation.3">
                  <p:embed/>
                </p:oleObj>
              </mc:Choice>
              <mc:Fallback>
                <p:oleObj name="Equation" r:id="rId38" imgW="177646" imgH="228402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5029200"/>
                        <a:ext cx="35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35" name="Object 65"/>
          <p:cNvGraphicFramePr>
            <a:graphicFrameLocks noChangeAspect="1"/>
          </p:cNvGraphicFramePr>
          <p:nvPr/>
        </p:nvGraphicFramePr>
        <p:xfrm>
          <a:off x="2895600" y="6019800"/>
          <a:ext cx="1016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60" name="Equation" r:id="rId40" imgW="101468" imgH="164885" progId="Equation.3">
                  <p:embed/>
                </p:oleObj>
              </mc:Choice>
              <mc:Fallback>
                <p:oleObj name="Equation" r:id="rId40" imgW="101468" imgH="164885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019800"/>
                        <a:ext cx="1016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36" name="Object 66"/>
          <p:cNvGraphicFramePr>
            <a:graphicFrameLocks noChangeAspect="1"/>
          </p:cNvGraphicFramePr>
          <p:nvPr/>
        </p:nvGraphicFramePr>
        <p:xfrm>
          <a:off x="2806700" y="5257800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61" name="Equation" r:id="rId42" imgW="126780" imgH="164814" progId="Equation.3">
                  <p:embed/>
                </p:oleObj>
              </mc:Choice>
              <mc:Fallback>
                <p:oleObj name="Equation" r:id="rId42" imgW="126780" imgH="164814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5257800"/>
                        <a:ext cx="1270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37" name="Object 67"/>
          <p:cNvGraphicFramePr>
            <a:graphicFrameLocks noChangeAspect="1"/>
          </p:cNvGraphicFramePr>
          <p:nvPr/>
        </p:nvGraphicFramePr>
        <p:xfrm>
          <a:off x="3276600" y="4946650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62" name="Equation" r:id="rId44" imgW="126725" imgH="177415" progId="Equation.3">
                  <p:embed/>
                </p:oleObj>
              </mc:Choice>
              <mc:Fallback>
                <p:oleObj name="Equation" r:id="rId44" imgW="126725" imgH="177415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946650"/>
                        <a:ext cx="1270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38" name="Object 68"/>
          <p:cNvGraphicFramePr>
            <a:graphicFrameLocks noChangeAspect="1"/>
          </p:cNvGraphicFramePr>
          <p:nvPr/>
        </p:nvGraphicFramePr>
        <p:xfrm>
          <a:off x="3879850" y="471170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63" name="Equation" r:id="rId46" imgW="139639" imgH="190417" progId="Equation.3">
                  <p:embed/>
                </p:oleObj>
              </mc:Choice>
              <mc:Fallback>
                <p:oleObj name="Equation" r:id="rId46" imgW="139639" imgH="190417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471170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39" name="Object 69"/>
          <p:cNvGraphicFramePr>
            <a:graphicFrameLocks noChangeAspect="1"/>
          </p:cNvGraphicFramePr>
          <p:nvPr/>
        </p:nvGraphicFramePr>
        <p:xfrm>
          <a:off x="5054600" y="5461000"/>
          <a:ext cx="533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64" name="Equation" r:id="rId48" imgW="532937" imgH="215713" progId="Equation.3">
                  <p:embed/>
                </p:oleObj>
              </mc:Choice>
              <mc:Fallback>
                <p:oleObj name="Equation" r:id="rId48" imgW="532937" imgH="215713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5461000"/>
                        <a:ext cx="533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140" name="Object 70"/>
          <p:cNvGraphicFramePr>
            <a:graphicFrameLocks noChangeAspect="1"/>
          </p:cNvGraphicFramePr>
          <p:nvPr/>
        </p:nvGraphicFramePr>
        <p:xfrm>
          <a:off x="5689600" y="5918200"/>
          <a:ext cx="33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65" name="Equation" r:id="rId50" imgW="330057" imgH="215806" progId="Equation.3">
                  <p:embed/>
                </p:oleObj>
              </mc:Choice>
              <mc:Fallback>
                <p:oleObj name="Equation" r:id="rId50" imgW="330057" imgH="215806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5918200"/>
                        <a:ext cx="33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2315D145-CC37-43B5-80BF-68AD4783002E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41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21336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12192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09" name="Oval 4"/>
          <p:cNvSpPr>
            <a:spLocks noChangeArrowheads="1"/>
          </p:cNvSpPr>
          <p:nvPr/>
        </p:nvSpPr>
        <p:spPr bwMode="auto">
          <a:xfrm>
            <a:off x="3962400" y="5867400"/>
            <a:ext cx="457200" cy="4572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10" name="Oval 5"/>
          <p:cNvSpPr>
            <a:spLocks noChangeArrowheads="1"/>
          </p:cNvSpPr>
          <p:nvPr/>
        </p:nvSpPr>
        <p:spPr bwMode="auto">
          <a:xfrm>
            <a:off x="2514600" y="4343400"/>
            <a:ext cx="457200" cy="457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11" name="Oval 6"/>
          <p:cNvSpPr>
            <a:spLocks noChangeArrowheads="1"/>
          </p:cNvSpPr>
          <p:nvPr/>
        </p:nvSpPr>
        <p:spPr bwMode="auto">
          <a:xfrm>
            <a:off x="3429000" y="3962400"/>
            <a:ext cx="457200" cy="4572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12" name="Oval 7"/>
          <p:cNvSpPr>
            <a:spLocks noChangeArrowheads="1"/>
          </p:cNvSpPr>
          <p:nvPr/>
        </p:nvSpPr>
        <p:spPr bwMode="auto">
          <a:xfrm>
            <a:off x="6248400" y="5029200"/>
            <a:ext cx="457200" cy="4572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13" name="Oval 8"/>
          <p:cNvSpPr>
            <a:spLocks noChangeArrowheads="1"/>
          </p:cNvSpPr>
          <p:nvPr/>
        </p:nvSpPr>
        <p:spPr bwMode="auto">
          <a:xfrm>
            <a:off x="1905000" y="4953000"/>
            <a:ext cx="457200" cy="4572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14" name="Oval 9"/>
          <p:cNvSpPr>
            <a:spLocks noChangeArrowheads="1"/>
          </p:cNvSpPr>
          <p:nvPr/>
        </p:nvSpPr>
        <p:spPr bwMode="auto">
          <a:xfrm>
            <a:off x="1752600" y="6019800"/>
            <a:ext cx="457200" cy="457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15" name="Oval 10"/>
          <p:cNvSpPr>
            <a:spLocks noChangeArrowheads="1"/>
          </p:cNvSpPr>
          <p:nvPr/>
        </p:nvSpPr>
        <p:spPr bwMode="auto">
          <a:xfrm>
            <a:off x="6324600" y="5943600"/>
            <a:ext cx="457200" cy="457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16" name="Line 11"/>
          <p:cNvSpPr>
            <a:spLocks noChangeShapeType="1"/>
          </p:cNvSpPr>
          <p:nvPr/>
        </p:nvSpPr>
        <p:spPr bwMode="auto">
          <a:xfrm flipV="1">
            <a:off x="2209800" y="60960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17" name="Line 12"/>
          <p:cNvSpPr>
            <a:spLocks noChangeShapeType="1"/>
          </p:cNvSpPr>
          <p:nvPr/>
        </p:nvSpPr>
        <p:spPr bwMode="auto">
          <a:xfrm>
            <a:off x="2362200" y="5257800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18" name="Line 13"/>
          <p:cNvSpPr>
            <a:spLocks noChangeShapeType="1"/>
          </p:cNvSpPr>
          <p:nvPr/>
        </p:nvSpPr>
        <p:spPr bwMode="auto">
          <a:xfrm>
            <a:off x="2895600" y="48006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19" name="Line 14"/>
          <p:cNvSpPr>
            <a:spLocks noChangeShapeType="1"/>
          </p:cNvSpPr>
          <p:nvPr/>
        </p:nvSpPr>
        <p:spPr bwMode="auto">
          <a:xfrm>
            <a:off x="3733800" y="4419600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7120" name="Object 15"/>
          <p:cNvGraphicFramePr>
            <a:graphicFrameLocks noChangeAspect="1"/>
          </p:cNvGraphicFramePr>
          <p:nvPr/>
        </p:nvGraphicFramePr>
        <p:xfrm>
          <a:off x="4419600" y="62484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03" name="Equation" r:id="rId3" imgW="126835" imgH="152202" progId="Equation.3">
                  <p:embed/>
                </p:oleObj>
              </mc:Choice>
              <mc:Fallback>
                <p:oleObj name="Equation" r:id="rId3" imgW="126835" imgH="152202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2484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1" name="Line 16"/>
          <p:cNvSpPr>
            <a:spLocks noChangeShapeType="1"/>
          </p:cNvSpPr>
          <p:nvPr/>
        </p:nvSpPr>
        <p:spPr bwMode="auto">
          <a:xfrm flipV="1">
            <a:off x="4419600" y="5334000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22" name="Line 17"/>
          <p:cNvSpPr>
            <a:spLocks noChangeShapeType="1"/>
          </p:cNvSpPr>
          <p:nvPr/>
        </p:nvSpPr>
        <p:spPr bwMode="auto">
          <a:xfrm>
            <a:off x="4419600" y="6096000"/>
            <a:ext cx="1905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7123" name="Rectangle 18"/>
          <p:cNvSpPr>
            <a:spLocks noChangeArrowheads="1"/>
          </p:cNvSpPr>
          <p:nvPr/>
        </p:nvSpPr>
        <p:spPr bwMode="auto">
          <a:xfrm>
            <a:off x="762000" y="1295400"/>
            <a:ext cx="7315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24" name="Rectangle 19"/>
          <p:cNvSpPr>
            <a:spLocks noChangeArrowheads="1"/>
          </p:cNvSpPr>
          <p:nvPr/>
        </p:nvSpPr>
        <p:spPr bwMode="auto">
          <a:xfrm>
            <a:off x="762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25" name="Rectangle 20"/>
          <p:cNvSpPr>
            <a:spLocks noChangeArrowheads="1"/>
          </p:cNvSpPr>
          <p:nvPr/>
        </p:nvSpPr>
        <p:spPr bwMode="auto">
          <a:xfrm>
            <a:off x="16764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26" name="Rectangle 21"/>
          <p:cNvSpPr>
            <a:spLocks noChangeArrowheads="1"/>
          </p:cNvSpPr>
          <p:nvPr/>
        </p:nvSpPr>
        <p:spPr bwMode="auto">
          <a:xfrm>
            <a:off x="25908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27" name="Rectangle 22"/>
          <p:cNvSpPr>
            <a:spLocks noChangeArrowheads="1"/>
          </p:cNvSpPr>
          <p:nvPr/>
        </p:nvSpPr>
        <p:spPr bwMode="auto">
          <a:xfrm>
            <a:off x="3048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28" name="Rectangle 23"/>
          <p:cNvSpPr>
            <a:spLocks noChangeArrowheads="1"/>
          </p:cNvSpPr>
          <p:nvPr/>
        </p:nvSpPr>
        <p:spPr bwMode="auto">
          <a:xfrm>
            <a:off x="35052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29" name="Rectangle 24"/>
          <p:cNvSpPr>
            <a:spLocks noChangeArrowheads="1"/>
          </p:cNvSpPr>
          <p:nvPr/>
        </p:nvSpPr>
        <p:spPr bwMode="auto">
          <a:xfrm>
            <a:off x="39624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30" name="Rectangle 25"/>
          <p:cNvSpPr>
            <a:spLocks noChangeArrowheads="1"/>
          </p:cNvSpPr>
          <p:nvPr/>
        </p:nvSpPr>
        <p:spPr bwMode="auto">
          <a:xfrm>
            <a:off x="44196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31" name="Rectangle 26"/>
          <p:cNvSpPr>
            <a:spLocks noChangeArrowheads="1"/>
          </p:cNvSpPr>
          <p:nvPr/>
        </p:nvSpPr>
        <p:spPr bwMode="auto">
          <a:xfrm>
            <a:off x="48768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32" name="Rectangle 27"/>
          <p:cNvSpPr>
            <a:spLocks noChangeArrowheads="1"/>
          </p:cNvSpPr>
          <p:nvPr/>
        </p:nvSpPr>
        <p:spPr bwMode="auto">
          <a:xfrm>
            <a:off x="5334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33" name="Rectangle 28"/>
          <p:cNvSpPr>
            <a:spLocks noChangeArrowheads="1"/>
          </p:cNvSpPr>
          <p:nvPr/>
        </p:nvSpPr>
        <p:spPr bwMode="auto">
          <a:xfrm>
            <a:off x="57912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34" name="Rectangle 29"/>
          <p:cNvSpPr>
            <a:spLocks noChangeArrowheads="1"/>
          </p:cNvSpPr>
          <p:nvPr/>
        </p:nvSpPr>
        <p:spPr bwMode="auto">
          <a:xfrm>
            <a:off x="6248400" y="1295400"/>
            <a:ext cx="457200" cy="4572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35" name="Rectangle 30"/>
          <p:cNvSpPr>
            <a:spLocks noChangeArrowheads="1"/>
          </p:cNvSpPr>
          <p:nvPr/>
        </p:nvSpPr>
        <p:spPr bwMode="auto">
          <a:xfrm>
            <a:off x="67056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36" name="Rectangle 31"/>
          <p:cNvSpPr>
            <a:spLocks noChangeArrowheads="1"/>
          </p:cNvSpPr>
          <p:nvPr/>
        </p:nvSpPr>
        <p:spPr bwMode="auto">
          <a:xfrm>
            <a:off x="71628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37" name="Rectangle 32"/>
          <p:cNvSpPr>
            <a:spLocks noChangeArrowheads="1"/>
          </p:cNvSpPr>
          <p:nvPr/>
        </p:nvSpPr>
        <p:spPr bwMode="auto">
          <a:xfrm>
            <a:off x="7620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7138" name="Text Box 33"/>
          <p:cNvSpPr txBox="1">
            <a:spLocks noChangeArrowheads="1"/>
          </p:cNvSpPr>
          <p:nvPr/>
        </p:nvSpPr>
        <p:spPr bwMode="auto">
          <a:xfrm>
            <a:off x="2590800" y="228600"/>
            <a:ext cx="3095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Palette of node</a:t>
            </a:r>
          </a:p>
        </p:txBody>
      </p:sp>
      <p:graphicFrame>
        <p:nvGraphicFramePr>
          <p:cNvPr id="47139" name="Object 34"/>
          <p:cNvGraphicFramePr>
            <a:graphicFrameLocks noChangeAspect="1"/>
          </p:cNvGraphicFramePr>
          <p:nvPr/>
        </p:nvGraphicFramePr>
        <p:xfrm>
          <a:off x="914400" y="914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04" name="Equation" r:id="rId5" imgW="101468" imgH="164885" progId="Equation.3">
                  <p:embed/>
                </p:oleObj>
              </mc:Choice>
              <mc:Fallback>
                <p:oleObj name="Equation" r:id="rId5" imgW="101468" imgH="164885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4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0" name="Object 35"/>
          <p:cNvGraphicFramePr>
            <a:graphicFrameLocks noChangeAspect="1"/>
          </p:cNvGraphicFramePr>
          <p:nvPr/>
        </p:nvGraphicFramePr>
        <p:xfrm>
          <a:off x="1295400" y="9144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05" name="Equation" r:id="rId7" imgW="126780" imgH="164814" progId="Equation.3">
                  <p:embed/>
                </p:oleObj>
              </mc:Choice>
              <mc:Fallback>
                <p:oleObj name="Equation" r:id="rId7" imgW="126780" imgH="164814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144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1" name="Object 36"/>
          <p:cNvGraphicFramePr>
            <a:graphicFrameLocks noChangeAspect="1"/>
          </p:cNvGraphicFramePr>
          <p:nvPr/>
        </p:nvGraphicFramePr>
        <p:xfrm>
          <a:off x="1828800" y="9144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06" name="Equation" r:id="rId9" imgW="126725" imgH="177415" progId="Equation.3">
                  <p:embed/>
                </p:oleObj>
              </mc:Choice>
              <mc:Fallback>
                <p:oleObj name="Equation" r:id="rId9" imgW="126725" imgH="177415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144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2" name="Object 37"/>
          <p:cNvGraphicFramePr>
            <a:graphicFrameLocks noChangeAspect="1"/>
          </p:cNvGraphicFramePr>
          <p:nvPr/>
        </p:nvGraphicFramePr>
        <p:xfrm>
          <a:off x="7543800" y="838200"/>
          <a:ext cx="838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07" name="Equation" r:id="rId11" imgW="406048" imgH="215713" progId="Equation.3">
                  <p:embed/>
                </p:oleObj>
              </mc:Choice>
              <mc:Fallback>
                <p:oleObj name="Equation" r:id="rId11" imgW="406048" imgH="215713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838200"/>
                        <a:ext cx="838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3" name="Object 38"/>
          <p:cNvGraphicFramePr>
            <a:graphicFrameLocks noChangeAspect="1"/>
          </p:cNvGraphicFramePr>
          <p:nvPr/>
        </p:nvGraphicFramePr>
        <p:xfrm>
          <a:off x="2274888" y="903288"/>
          <a:ext cx="263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08" name="Equation" r:id="rId13" imgW="139639" imgH="190417" progId="Equation.3">
                  <p:embed/>
                </p:oleObj>
              </mc:Choice>
              <mc:Fallback>
                <p:oleObj name="Equation" r:id="rId13" imgW="139639" imgH="190417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903288"/>
                        <a:ext cx="263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4" name="Object 39"/>
          <p:cNvGraphicFramePr>
            <a:graphicFrameLocks noChangeAspect="1"/>
          </p:cNvGraphicFramePr>
          <p:nvPr/>
        </p:nvGraphicFramePr>
        <p:xfrm>
          <a:off x="3536950" y="914400"/>
          <a:ext cx="12461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09" name="Equation" r:id="rId15" imgW="317087" imgH="76101" progId="Equation.3">
                  <p:embed/>
                </p:oleObj>
              </mc:Choice>
              <mc:Fallback>
                <p:oleObj name="Equation" r:id="rId15" imgW="317087" imgH="76101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914400"/>
                        <a:ext cx="124618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5" name="Object 40"/>
          <p:cNvGraphicFramePr>
            <a:graphicFrameLocks noChangeAspect="1"/>
          </p:cNvGraphicFramePr>
          <p:nvPr/>
        </p:nvGraphicFramePr>
        <p:xfrm>
          <a:off x="5715000" y="3048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0" name="Equation" r:id="rId17" imgW="126835" imgH="152202" progId="Equation.3">
                  <p:embed/>
                </p:oleObj>
              </mc:Choice>
              <mc:Fallback>
                <p:oleObj name="Equation" r:id="rId17" imgW="126835" imgH="152202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46" name="Line 41"/>
          <p:cNvSpPr>
            <a:spLocks noChangeShapeType="1"/>
          </p:cNvSpPr>
          <p:nvPr/>
        </p:nvSpPr>
        <p:spPr bwMode="auto">
          <a:xfrm>
            <a:off x="4648200" y="4343400"/>
            <a:ext cx="1066800" cy="4572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7147" name="Object 42"/>
          <p:cNvGraphicFramePr>
            <a:graphicFrameLocks noChangeAspect="1"/>
          </p:cNvGraphicFramePr>
          <p:nvPr/>
        </p:nvGraphicFramePr>
        <p:xfrm>
          <a:off x="6324600" y="129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1" name="Equation" r:id="rId19" imgW="126835" imgH="152202" progId="Equation.3">
                  <p:embed/>
                </p:oleObj>
              </mc:Choice>
              <mc:Fallback>
                <p:oleObj name="Equation" r:id="rId19" imgW="126835" imgH="152202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29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8" name="Object 43"/>
          <p:cNvGraphicFramePr>
            <a:graphicFrameLocks noChangeAspect="1"/>
          </p:cNvGraphicFramePr>
          <p:nvPr/>
        </p:nvGraphicFramePr>
        <p:xfrm>
          <a:off x="4038600" y="5867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2" name="Equation" r:id="rId21" imgW="126835" imgH="152202" progId="Equation.3">
                  <p:embed/>
                </p:oleObj>
              </mc:Choice>
              <mc:Fallback>
                <p:oleObj name="Equation" r:id="rId21" imgW="126835" imgH="152202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867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49" name="Object 45"/>
          <p:cNvGraphicFramePr>
            <a:graphicFrameLocks noChangeAspect="1"/>
          </p:cNvGraphicFramePr>
          <p:nvPr/>
        </p:nvGraphicFramePr>
        <p:xfrm>
          <a:off x="1295400" y="1295400"/>
          <a:ext cx="292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3" name="Equation" r:id="rId22" imgW="152268" imgH="215713" progId="Equation.3">
                  <p:embed/>
                </p:oleObj>
              </mc:Choice>
              <mc:Fallback>
                <p:oleObj name="Equation" r:id="rId22" imgW="152268" imgH="215713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2921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50" name="Object 46"/>
          <p:cNvGraphicFramePr>
            <a:graphicFrameLocks noChangeAspect="1"/>
          </p:cNvGraphicFramePr>
          <p:nvPr/>
        </p:nvGraphicFramePr>
        <p:xfrm>
          <a:off x="2209800" y="1295400"/>
          <a:ext cx="3397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4" name="Equation" r:id="rId24" imgW="177569" imgH="215619" progId="Equation.3">
                  <p:embed/>
                </p:oleObj>
              </mc:Choice>
              <mc:Fallback>
                <p:oleObj name="Equation" r:id="rId24" imgW="177569" imgH="215619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295400"/>
                        <a:ext cx="3397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51" name="Object 47"/>
          <p:cNvGraphicFramePr>
            <a:graphicFrameLocks noChangeAspect="1"/>
          </p:cNvGraphicFramePr>
          <p:nvPr/>
        </p:nvGraphicFramePr>
        <p:xfrm>
          <a:off x="7239000" y="1295400"/>
          <a:ext cx="3651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5" name="Equation" r:id="rId26" imgW="190335" imgH="215713" progId="Equation.3">
                  <p:embed/>
                </p:oleObj>
              </mc:Choice>
              <mc:Fallback>
                <p:oleObj name="Equation" r:id="rId26" imgW="190335" imgH="215713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295400"/>
                        <a:ext cx="3651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52" name="Object 48"/>
          <p:cNvGraphicFramePr>
            <a:graphicFrameLocks noChangeAspect="1"/>
          </p:cNvGraphicFramePr>
          <p:nvPr/>
        </p:nvGraphicFramePr>
        <p:xfrm>
          <a:off x="1828800" y="6019800"/>
          <a:ext cx="292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6" name="Equation" r:id="rId28" imgW="152268" imgH="215713" progId="Equation.3">
                  <p:embed/>
                </p:oleObj>
              </mc:Choice>
              <mc:Fallback>
                <p:oleObj name="Equation" r:id="rId28" imgW="152268" imgH="215713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6019800"/>
                        <a:ext cx="2921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53" name="Object 49"/>
          <p:cNvGraphicFramePr>
            <a:graphicFrameLocks noChangeAspect="1"/>
          </p:cNvGraphicFramePr>
          <p:nvPr/>
        </p:nvGraphicFramePr>
        <p:xfrm>
          <a:off x="2568575" y="4343400"/>
          <a:ext cx="3397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7" name="Equation" r:id="rId30" imgW="177569" imgH="215619" progId="Equation.3">
                  <p:embed/>
                </p:oleObj>
              </mc:Choice>
              <mc:Fallback>
                <p:oleObj name="Equation" r:id="rId30" imgW="177569" imgH="215619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4343400"/>
                        <a:ext cx="3397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54" name="Object 50"/>
          <p:cNvGraphicFramePr>
            <a:graphicFrameLocks noChangeAspect="1"/>
          </p:cNvGraphicFramePr>
          <p:nvPr/>
        </p:nvGraphicFramePr>
        <p:xfrm>
          <a:off x="6365875" y="5943600"/>
          <a:ext cx="3651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8" name="Equation" r:id="rId32" imgW="190335" imgH="215713" progId="Equation.3">
                  <p:embed/>
                </p:oleObj>
              </mc:Choice>
              <mc:Fallback>
                <p:oleObj name="Equation" r:id="rId32" imgW="190335" imgH="215713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5943600"/>
                        <a:ext cx="3651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55" name="Object 51"/>
          <p:cNvGraphicFramePr>
            <a:graphicFrameLocks noChangeAspect="1"/>
          </p:cNvGraphicFramePr>
          <p:nvPr/>
        </p:nvGraphicFramePr>
        <p:xfrm>
          <a:off x="1981200" y="49530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19" name="Equation" r:id="rId34" imgW="152334" imgH="228501" progId="Equation.3">
                  <p:embed/>
                </p:oleObj>
              </mc:Choice>
              <mc:Fallback>
                <p:oleObj name="Equation" r:id="rId34" imgW="152334" imgH="228501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953000"/>
                        <a:ext cx="304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56" name="Object 52"/>
          <p:cNvGraphicFramePr>
            <a:graphicFrameLocks noChangeAspect="1"/>
          </p:cNvGraphicFramePr>
          <p:nvPr/>
        </p:nvGraphicFramePr>
        <p:xfrm>
          <a:off x="3492500" y="39624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0" name="Equation" r:id="rId36" imgW="165028" imgH="228501" progId="Equation.3">
                  <p:embed/>
                </p:oleObj>
              </mc:Choice>
              <mc:Fallback>
                <p:oleObj name="Equation" r:id="rId36" imgW="165028" imgH="228501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9624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57" name="Object 53"/>
          <p:cNvGraphicFramePr>
            <a:graphicFrameLocks noChangeAspect="1"/>
          </p:cNvGraphicFramePr>
          <p:nvPr/>
        </p:nvGraphicFramePr>
        <p:xfrm>
          <a:off x="6311900" y="50292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1" name="Equation" r:id="rId38" imgW="177646" imgH="228402" progId="Equation.3">
                  <p:embed/>
                </p:oleObj>
              </mc:Choice>
              <mc:Fallback>
                <p:oleObj name="Equation" r:id="rId38" imgW="177646" imgH="228402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5029200"/>
                        <a:ext cx="35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58" name="Text Box 54"/>
          <p:cNvSpPr txBox="1">
            <a:spLocks noChangeArrowheads="1"/>
          </p:cNvSpPr>
          <p:nvPr/>
        </p:nvSpPr>
        <p:spPr bwMode="auto">
          <a:xfrm>
            <a:off x="288925" y="2311400"/>
            <a:ext cx="74533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If             then node      accepts color </a:t>
            </a:r>
          </a:p>
        </p:txBody>
      </p:sp>
      <p:graphicFrame>
        <p:nvGraphicFramePr>
          <p:cNvPr id="47159" name="Object 55"/>
          <p:cNvGraphicFramePr>
            <a:graphicFrameLocks noChangeAspect="1"/>
          </p:cNvGraphicFramePr>
          <p:nvPr/>
        </p:nvGraphicFramePr>
        <p:xfrm>
          <a:off x="1066800" y="2286000"/>
          <a:ext cx="1117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2" name="Equation" r:id="rId40" imgW="406224" imgH="228501" progId="Equation.3">
                  <p:embed/>
                </p:oleObj>
              </mc:Choice>
              <mc:Fallback>
                <p:oleObj name="Equation" r:id="rId40" imgW="406224" imgH="228501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11176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60" name="Object 56"/>
          <p:cNvGraphicFramePr>
            <a:graphicFrameLocks noChangeAspect="1"/>
          </p:cNvGraphicFramePr>
          <p:nvPr/>
        </p:nvGraphicFramePr>
        <p:xfrm>
          <a:off x="7620000" y="23622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3" name="Equation" r:id="rId42" imgW="126835" imgH="152202" progId="Equation.3">
                  <p:embed/>
                </p:oleObj>
              </mc:Choice>
              <mc:Fallback>
                <p:oleObj name="Equation" r:id="rId42" imgW="126835" imgH="152202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3622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61" name="Object 57"/>
          <p:cNvGraphicFramePr>
            <a:graphicFrameLocks noChangeAspect="1"/>
          </p:cNvGraphicFramePr>
          <p:nvPr/>
        </p:nvGraphicFramePr>
        <p:xfrm>
          <a:off x="838200" y="3352800"/>
          <a:ext cx="15240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4" name="Equation" r:id="rId44" imgW="672808" imgH="203112" progId="Equation.3">
                  <p:embed/>
                </p:oleObj>
              </mc:Choice>
              <mc:Fallback>
                <p:oleObj name="Equation" r:id="rId44" imgW="672808" imgH="203112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15240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62" name="Text Box 58"/>
          <p:cNvSpPr txBox="1">
            <a:spLocks noChangeArrowheads="1"/>
          </p:cNvSpPr>
          <p:nvPr/>
        </p:nvSpPr>
        <p:spPr bwMode="auto">
          <a:xfrm>
            <a:off x="822325" y="2844800"/>
            <a:ext cx="1352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for all</a:t>
            </a:r>
          </a:p>
        </p:txBody>
      </p:sp>
      <p:graphicFrame>
        <p:nvGraphicFramePr>
          <p:cNvPr id="47163" name="Object 59"/>
          <p:cNvGraphicFramePr>
            <a:graphicFrameLocks noChangeAspect="1"/>
          </p:cNvGraphicFramePr>
          <p:nvPr/>
        </p:nvGraphicFramePr>
        <p:xfrm>
          <a:off x="4419600" y="23622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5" name="Equation" r:id="rId46" imgW="126835" imgH="152202" progId="Equation.3">
                  <p:embed/>
                </p:oleObj>
              </mc:Choice>
              <mc:Fallback>
                <p:oleObj name="Equation" r:id="rId46" imgW="126835" imgH="152202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3622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64" name="Text Box 61"/>
          <p:cNvSpPr txBox="1">
            <a:spLocks noChangeArrowheads="1"/>
          </p:cNvSpPr>
          <p:nvPr/>
        </p:nvSpPr>
        <p:spPr bwMode="auto">
          <a:xfrm>
            <a:off x="4327525" y="2997200"/>
            <a:ext cx="4627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and exits the algorithm</a:t>
            </a:r>
          </a:p>
        </p:txBody>
      </p:sp>
      <p:graphicFrame>
        <p:nvGraphicFramePr>
          <p:cNvPr id="47165" name="Object 62"/>
          <p:cNvGraphicFramePr>
            <a:graphicFrameLocks noChangeAspect="1"/>
          </p:cNvGraphicFramePr>
          <p:nvPr/>
        </p:nvGraphicFramePr>
        <p:xfrm>
          <a:off x="2895600" y="6019800"/>
          <a:ext cx="1016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6" name="Equation" r:id="rId47" imgW="101468" imgH="164885" progId="Equation.3">
                  <p:embed/>
                </p:oleObj>
              </mc:Choice>
              <mc:Fallback>
                <p:oleObj name="Equation" r:id="rId47" imgW="101468" imgH="164885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019800"/>
                        <a:ext cx="1016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66" name="Object 63"/>
          <p:cNvGraphicFramePr>
            <a:graphicFrameLocks noChangeAspect="1"/>
          </p:cNvGraphicFramePr>
          <p:nvPr/>
        </p:nvGraphicFramePr>
        <p:xfrm>
          <a:off x="2806700" y="5257800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7" name="Equation" r:id="rId49" imgW="126780" imgH="164814" progId="Equation.3">
                  <p:embed/>
                </p:oleObj>
              </mc:Choice>
              <mc:Fallback>
                <p:oleObj name="Equation" r:id="rId49" imgW="126780" imgH="164814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5257800"/>
                        <a:ext cx="1270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67" name="Object 64"/>
          <p:cNvGraphicFramePr>
            <a:graphicFrameLocks noChangeAspect="1"/>
          </p:cNvGraphicFramePr>
          <p:nvPr/>
        </p:nvGraphicFramePr>
        <p:xfrm>
          <a:off x="3276600" y="4946650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8" name="Equation" r:id="rId51" imgW="126725" imgH="177415" progId="Equation.3">
                  <p:embed/>
                </p:oleObj>
              </mc:Choice>
              <mc:Fallback>
                <p:oleObj name="Equation" r:id="rId51" imgW="126725" imgH="177415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946650"/>
                        <a:ext cx="1270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68" name="Object 65"/>
          <p:cNvGraphicFramePr>
            <a:graphicFrameLocks noChangeAspect="1"/>
          </p:cNvGraphicFramePr>
          <p:nvPr/>
        </p:nvGraphicFramePr>
        <p:xfrm>
          <a:off x="3879850" y="471170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29" name="Equation" r:id="rId53" imgW="139639" imgH="190417" progId="Equation.3">
                  <p:embed/>
                </p:oleObj>
              </mc:Choice>
              <mc:Fallback>
                <p:oleObj name="Equation" r:id="rId53" imgW="139639" imgH="190417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471170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69" name="Object 66"/>
          <p:cNvGraphicFramePr>
            <a:graphicFrameLocks noChangeAspect="1"/>
          </p:cNvGraphicFramePr>
          <p:nvPr/>
        </p:nvGraphicFramePr>
        <p:xfrm>
          <a:off x="5054600" y="5461000"/>
          <a:ext cx="533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0" name="Equation" r:id="rId55" imgW="532937" imgH="215713" progId="Equation.3">
                  <p:embed/>
                </p:oleObj>
              </mc:Choice>
              <mc:Fallback>
                <p:oleObj name="Equation" r:id="rId55" imgW="532937" imgH="215713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5461000"/>
                        <a:ext cx="533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70" name="Object 67"/>
          <p:cNvGraphicFramePr>
            <a:graphicFrameLocks noChangeAspect="1"/>
          </p:cNvGraphicFramePr>
          <p:nvPr/>
        </p:nvGraphicFramePr>
        <p:xfrm>
          <a:off x="5689600" y="5918200"/>
          <a:ext cx="33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31" name="Equation" r:id="rId57" imgW="330057" imgH="215806" progId="Equation.3">
                  <p:embed/>
                </p:oleObj>
              </mc:Choice>
              <mc:Fallback>
                <p:oleObj name="Equation" r:id="rId57" imgW="330057" imgH="215806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5918200"/>
                        <a:ext cx="33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C579E1D-4C38-4142-80F6-B47E562EFDED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42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21336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12192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33" name="Oval 4"/>
          <p:cNvSpPr>
            <a:spLocks noChangeArrowheads="1"/>
          </p:cNvSpPr>
          <p:nvPr/>
        </p:nvSpPr>
        <p:spPr bwMode="auto">
          <a:xfrm>
            <a:off x="3962400" y="5867400"/>
            <a:ext cx="457200" cy="4572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34" name="Oval 5"/>
          <p:cNvSpPr>
            <a:spLocks noChangeArrowheads="1"/>
          </p:cNvSpPr>
          <p:nvPr/>
        </p:nvSpPr>
        <p:spPr bwMode="auto">
          <a:xfrm>
            <a:off x="2514600" y="4343400"/>
            <a:ext cx="457200" cy="457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35" name="Oval 6"/>
          <p:cNvSpPr>
            <a:spLocks noChangeArrowheads="1"/>
          </p:cNvSpPr>
          <p:nvPr/>
        </p:nvSpPr>
        <p:spPr bwMode="auto">
          <a:xfrm>
            <a:off x="3429000" y="3962400"/>
            <a:ext cx="457200" cy="4572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36" name="Oval 7"/>
          <p:cNvSpPr>
            <a:spLocks noChangeArrowheads="1"/>
          </p:cNvSpPr>
          <p:nvPr/>
        </p:nvSpPr>
        <p:spPr bwMode="auto">
          <a:xfrm>
            <a:off x="6248400" y="5029200"/>
            <a:ext cx="457200" cy="4572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37" name="Oval 8"/>
          <p:cNvSpPr>
            <a:spLocks noChangeArrowheads="1"/>
          </p:cNvSpPr>
          <p:nvPr/>
        </p:nvSpPr>
        <p:spPr bwMode="auto">
          <a:xfrm>
            <a:off x="1905000" y="4953000"/>
            <a:ext cx="457200" cy="4572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38" name="Oval 9"/>
          <p:cNvSpPr>
            <a:spLocks noChangeArrowheads="1"/>
          </p:cNvSpPr>
          <p:nvPr/>
        </p:nvSpPr>
        <p:spPr bwMode="auto">
          <a:xfrm>
            <a:off x="1752600" y="6019800"/>
            <a:ext cx="457200" cy="457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39" name="Oval 10"/>
          <p:cNvSpPr>
            <a:spLocks noChangeArrowheads="1"/>
          </p:cNvSpPr>
          <p:nvPr/>
        </p:nvSpPr>
        <p:spPr bwMode="auto">
          <a:xfrm>
            <a:off x="6324600" y="5943600"/>
            <a:ext cx="457200" cy="457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40" name="Line 11"/>
          <p:cNvSpPr>
            <a:spLocks noChangeShapeType="1"/>
          </p:cNvSpPr>
          <p:nvPr/>
        </p:nvSpPr>
        <p:spPr bwMode="auto">
          <a:xfrm flipV="1">
            <a:off x="2209800" y="60960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141" name="Line 12"/>
          <p:cNvSpPr>
            <a:spLocks noChangeShapeType="1"/>
          </p:cNvSpPr>
          <p:nvPr/>
        </p:nvSpPr>
        <p:spPr bwMode="auto">
          <a:xfrm>
            <a:off x="2362200" y="5257800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42" name="Line 13"/>
          <p:cNvSpPr>
            <a:spLocks noChangeShapeType="1"/>
          </p:cNvSpPr>
          <p:nvPr/>
        </p:nvSpPr>
        <p:spPr bwMode="auto">
          <a:xfrm>
            <a:off x="2895600" y="48006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43" name="Line 14"/>
          <p:cNvSpPr>
            <a:spLocks noChangeShapeType="1"/>
          </p:cNvSpPr>
          <p:nvPr/>
        </p:nvSpPr>
        <p:spPr bwMode="auto">
          <a:xfrm>
            <a:off x="3733800" y="4419600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8144" name="Object 15"/>
          <p:cNvGraphicFramePr>
            <a:graphicFrameLocks noChangeAspect="1"/>
          </p:cNvGraphicFramePr>
          <p:nvPr/>
        </p:nvGraphicFramePr>
        <p:xfrm>
          <a:off x="4419600" y="62484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27" name="Equation" r:id="rId3" imgW="126835" imgH="152202" progId="Equation.3">
                  <p:embed/>
                </p:oleObj>
              </mc:Choice>
              <mc:Fallback>
                <p:oleObj name="Equation" r:id="rId3" imgW="126835" imgH="152202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2484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5" name="Line 16"/>
          <p:cNvSpPr>
            <a:spLocks noChangeShapeType="1"/>
          </p:cNvSpPr>
          <p:nvPr/>
        </p:nvSpPr>
        <p:spPr bwMode="auto">
          <a:xfrm flipV="1">
            <a:off x="4419600" y="5334000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146" name="Line 17"/>
          <p:cNvSpPr>
            <a:spLocks noChangeShapeType="1"/>
          </p:cNvSpPr>
          <p:nvPr/>
        </p:nvSpPr>
        <p:spPr bwMode="auto">
          <a:xfrm>
            <a:off x="4419600" y="6096000"/>
            <a:ext cx="1905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147" name="Rectangle 18"/>
          <p:cNvSpPr>
            <a:spLocks noChangeArrowheads="1"/>
          </p:cNvSpPr>
          <p:nvPr/>
        </p:nvSpPr>
        <p:spPr bwMode="auto">
          <a:xfrm>
            <a:off x="762000" y="1295400"/>
            <a:ext cx="7315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48" name="Rectangle 19"/>
          <p:cNvSpPr>
            <a:spLocks noChangeArrowheads="1"/>
          </p:cNvSpPr>
          <p:nvPr/>
        </p:nvSpPr>
        <p:spPr bwMode="auto">
          <a:xfrm>
            <a:off x="762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49" name="Rectangle 20"/>
          <p:cNvSpPr>
            <a:spLocks noChangeArrowheads="1"/>
          </p:cNvSpPr>
          <p:nvPr/>
        </p:nvSpPr>
        <p:spPr bwMode="auto">
          <a:xfrm>
            <a:off x="16764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50" name="Rectangle 21"/>
          <p:cNvSpPr>
            <a:spLocks noChangeArrowheads="1"/>
          </p:cNvSpPr>
          <p:nvPr/>
        </p:nvSpPr>
        <p:spPr bwMode="auto">
          <a:xfrm>
            <a:off x="25908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51" name="Rectangle 22"/>
          <p:cNvSpPr>
            <a:spLocks noChangeArrowheads="1"/>
          </p:cNvSpPr>
          <p:nvPr/>
        </p:nvSpPr>
        <p:spPr bwMode="auto">
          <a:xfrm>
            <a:off x="3048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52" name="Rectangle 23"/>
          <p:cNvSpPr>
            <a:spLocks noChangeArrowheads="1"/>
          </p:cNvSpPr>
          <p:nvPr/>
        </p:nvSpPr>
        <p:spPr bwMode="auto">
          <a:xfrm>
            <a:off x="35052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53" name="Rectangle 24"/>
          <p:cNvSpPr>
            <a:spLocks noChangeArrowheads="1"/>
          </p:cNvSpPr>
          <p:nvPr/>
        </p:nvSpPr>
        <p:spPr bwMode="auto">
          <a:xfrm>
            <a:off x="39624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54" name="Rectangle 25"/>
          <p:cNvSpPr>
            <a:spLocks noChangeArrowheads="1"/>
          </p:cNvSpPr>
          <p:nvPr/>
        </p:nvSpPr>
        <p:spPr bwMode="auto">
          <a:xfrm>
            <a:off x="44196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55" name="Rectangle 26"/>
          <p:cNvSpPr>
            <a:spLocks noChangeArrowheads="1"/>
          </p:cNvSpPr>
          <p:nvPr/>
        </p:nvSpPr>
        <p:spPr bwMode="auto">
          <a:xfrm>
            <a:off x="48768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56" name="Rectangle 27"/>
          <p:cNvSpPr>
            <a:spLocks noChangeArrowheads="1"/>
          </p:cNvSpPr>
          <p:nvPr/>
        </p:nvSpPr>
        <p:spPr bwMode="auto">
          <a:xfrm>
            <a:off x="5334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57" name="Rectangle 28"/>
          <p:cNvSpPr>
            <a:spLocks noChangeArrowheads="1"/>
          </p:cNvSpPr>
          <p:nvPr/>
        </p:nvSpPr>
        <p:spPr bwMode="auto">
          <a:xfrm>
            <a:off x="57912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58" name="Rectangle 29"/>
          <p:cNvSpPr>
            <a:spLocks noChangeArrowheads="1"/>
          </p:cNvSpPr>
          <p:nvPr/>
        </p:nvSpPr>
        <p:spPr bwMode="auto">
          <a:xfrm>
            <a:off x="6248400" y="1295400"/>
            <a:ext cx="457200" cy="4572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59" name="Rectangle 30"/>
          <p:cNvSpPr>
            <a:spLocks noChangeArrowheads="1"/>
          </p:cNvSpPr>
          <p:nvPr/>
        </p:nvSpPr>
        <p:spPr bwMode="auto">
          <a:xfrm>
            <a:off x="67056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60" name="Rectangle 31"/>
          <p:cNvSpPr>
            <a:spLocks noChangeArrowheads="1"/>
          </p:cNvSpPr>
          <p:nvPr/>
        </p:nvSpPr>
        <p:spPr bwMode="auto">
          <a:xfrm>
            <a:off x="71628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61" name="Rectangle 32"/>
          <p:cNvSpPr>
            <a:spLocks noChangeArrowheads="1"/>
          </p:cNvSpPr>
          <p:nvPr/>
        </p:nvSpPr>
        <p:spPr bwMode="auto">
          <a:xfrm>
            <a:off x="7620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8162" name="Text Box 33"/>
          <p:cNvSpPr txBox="1">
            <a:spLocks noChangeArrowheads="1"/>
          </p:cNvSpPr>
          <p:nvPr/>
        </p:nvSpPr>
        <p:spPr bwMode="auto">
          <a:xfrm>
            <a:off x="2590800" y="228600"/>
            <a:ext cx="3095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Palette of node</a:t>
            </a:r>
          </a:p>
        </p:txBody>
      </p:sp>
      <p:graphicFrame>
        <p:nvGraphicFramePr>
          <p:cNvPr id="48163" name="Object 34"/>
          <p:cNvGraphicFramePr>
            <a:graphicFrameLocks noChangeAspect="1"/>
          </p:cNvGraphicFramePr>
          <p:nvPr/>
        </p:nvGraphicFramePr>
        <p:xfrm>
          <a:off x="914400" y="914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28" name="Equation" r:id="rId5" imgW="101468" imgH="164885" progId="Equation.3">
                  <p:embed/>
                </p:oleObj>
              </mc:Choice>
              <mc:Fallback>
                <p:oleObj name="Equation" r:id="rId5" imgW="101468" imgH="164885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4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4" name="Object 35"/>
          <p:cNvGraphicFramePr>
            <a:graphicFrameLocks noChangeAspect="1"/>
          </p:cNvGraphicFramePr>
          <p:nvPr/>
        </p:nvGraphicFramePr>
        <p:xfrm>
          <a:off x="1295400" y="9144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29" name="Equation" r:id="rId7" imgW="126780" imgH="164814" progId="Equation.3">
                  <p:embed/>
                </p:oleObj>
              </mc:Choice>
              <mc:Fallback>
                <p:oleObj name="Equation" r:id="rId7" imgW="126780" imgH="164814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144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5" name="Object 36"/>
          <p:cNvGraphicFramePr>
            <a:graphicFrameLocks noChangeAspect="1"/>
          </p:cNvGraphicFramePr>
          <p:nvPr/>
        </p:nvGraphicFramePr>
        <p:xfrm>
          <a:off x="1828800" y="9144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0" name="Equation" r:id="rId9" imgW="126725" imgH="177415" progId="Equation.3">
                  <p:embed/>
                </p:oleObj>
              </mc:Choice>
              <mc:Fallback>
                <p:oleObj name="Equation" r:id="rId9" imgW="126725" imgH="177415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144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6" name="Object 37"/>
          <p:cNvGraphicFramePr>
            <a:graphicFrameLocks noChangeAspect="1"/>
          </p:cNvGraphicFramePr>
          <p:nvPr/>
        </p:nvGraphicFramePr>
        <p:xfrm>
          <a:off x="7543800" y="838200"/>
          <a:ext cx="838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1" name="Equation" r:id="rId11" imgW="406048" imgH="215713" progId="Equation.3">
                  <p:embed/>
                </p:oleObj>
              </mc:Choice>
              <mc:Fallback>
                <p:oleObj name="Equation" r:id="rId11" imgW="406048" imgH="215713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838200"/>
                        <a:ext cx="838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7" name="Object 38"/>
          <p:cNvGraphicFramePr>
            <a:graphicFrameLocks noChangeAspect="1"/>
          </p:cNvGraphicFramePr>
          <p:nvPr/>
        </p:nvGraphicFramePr>
        <p:xfrm>
          <a:off x="2274888" y="903288"/>
          <a:ext cx="263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2" name="Equation" r:id="rId13" imgW="139639" imgH="190417" progId="Equation.3">
                  <p:embed/>
                </p:oleObj>
              </mc:Choice>
              <mc:Fallback>
                <p:oleObj name="Equation" r:id="rId13" imgW="139639" imgH="190417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903288"/>
                        <a:ext cx="263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8" name="Object 39"/>
          <p:cNvGraphicFramePr>
            <a:graphicFrameLocks noChangeAspect="1"/>
          </p:cNvGraphicFramePr>
          <p:nvPr/>
        </p:nvGraphicFramePr>
        <p:xfrm>
          <a:off x="3536950" y="914400"/>
          <a:ext cx="12461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3" name="Equation" r:id="rId15" imgW="317087" imgH="76101" progId="Equation.3">
                  <p:embed/>
                </p:oleObj>
              </mc:Choice>
              <mc:Fallback>
                <p:oleObj name="Equation" r:id="rId15" imgW="317087" imgH="76101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914400"/>
                        <a:ext cx="124618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69" name="Object 40"/>
          <p:cNvGraphicFramePr>
            <a:graphicFrameLocks noChangeAspect="1"/>
          </p:cNvGraphicFramePr>
          <p:nvPr/>
        </p:nvGraphicFramePr>
        <p:xfrm>
          <a:off x="5715000" y="3048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4" name="Equation" r:id="rId17" imgW="126835" imgH="152202" progId="Equation.3">
                  <p:embed/>
                </p:oleObj>
              </mc:Choice>
              <mc:Fallback>
                <p:oleObj name="Equation" r:id="rId17" imgW="126835" imgH="152202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70" name="Line 41"/>
          <p:cNvSpPr>
            <a:spLocks noChangeShapeType="1"/>
          </p:cNvSpPr>
          <p:nvPr/>
        </p:nvSpPr>
        <p:spPr bwMode="auto">
          <a:xfrm>
            <a:off x="4648200" y="4343400"/>
            <a:ext cx="1066800" cy="4572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8171" name="Object 42"/>
          <p:cNvGraphicFramePr>
            <a:graphicFrameLocks noChangeAspect="1"/>
          </p:cNvGraphicFramePr>
          <p:nvPr/>
        </p:nvGraphicFramePr>
        <p:xfrm>
          <a:off x="6324600" y="1295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5" name="Equation" r:id="rId19" imgW="126835" imgH="152202" progId="Equation.3">
                  <p:embed/>
                </p:oleObj>
              </mc:Choice>
              <mc:Fallback>
                <p:oleObj name="Equation" r:id="rId19" imgW="126835" imgH="152202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295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2" name="Object 43"/>
          <p:cNvGraphicFramePr>
            <a:graphicFrameLocks noChangeAspect="1"/>
          </p:cNvGraphicFramePr>
          <p:nvPr/>
        </p:nvGraphicFramePr>
        <p:xfrm>
          <a:off x="4038600" y="5867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6" name="Equation" r:id="rId21" imgW="126835" imgH="152202" progId="Equation.3">
                  <p:embed/>
                </p:oleObj>
              </mc:Choice>
              <mc:Fallback>
                <p:oleObj name="Equation" r:id="rId21" imgW="126835" imgH="152202" progId="Equation.3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867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3" name="Object 44"/>
          <p:cNvGraphicFramePr>
            <a:graphicFrameLocks noChangeAspect="1"/>
          </p:cNvGraphicFramePr>
          <p:nvPr/>
        </p:nvGraphicFramePr>
        <p:xfrm>
          <a:off x="1295400" y="1295400"/>
          <a:ext cx="292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7" name="Equation" r:id="rId22" imgW="152268" imgH="215713" progId="Equation.3">
                  <p:embed/>
                </p:oleObj>
              </mc:Choice>
              <mc:Fallback>
                <p:oleObj name="Equation" r:id="rId22" imgW="152268" imgH="215713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2921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4" name="Object 45"/>
          <p:cNvGraphicFramePr>
            <a:graphicFrameLocks noChangeAspect="1"/>
          </p:cNvGraphicFramePr>
          <p:nvPr/>
        </p:nvGraphicFramePr>
        <p:xfrm>
          <a:off x="2209800" y="1295400"/>
          <a:ext cx="3397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8" name="Equation" r:id="rId24" imgW="177569" imgH="215619" progId="Equation.3">
                  <p:embed/>
                </p:oleObj>
              </mc:Choice>
              <mc:Fallback>
                <p:oleObj name="Equation" r:id="rId24" imgW="177569" imgH="215619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295400"/>
                        <a:ext cx="3397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5" name="Object 46"/>
          <p:cNvGraphicFramePr>
            <a:graphicFrameLocks noChangeAspect="1"/>
          </p:cNvGraphicFramePr>
          <p:nvPr/>
        </p:nvGraphicFramePr>
        <p:xfrm>
          <a:off x="7239000" y="1295400"/>
          <a:ext cx="3651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39" name="Equation" r:id="rId26" imgW="190335" imgH="215713" progId="Equation.3">
                  <p:embed/>
                </p:oleObj>
              </mc:Choice>
              <mc:Fallback>
                <p:oleObj name="Equation" r:id="rId26" imgW="190335" imgH="215713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295400"/>
                        <a:ext cx="3651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6" name="Object 47"/>
          <p:cNvGraphicFramePr>
            <a:graphicFrameLocks noChangeAspect="1"/>
          </p:cNvGraphicFramePr>
          <p:nvPr/>
        </p:nvGraphicFramePr>
        <p:xfrm>
          <a:off x="1828800" y="6019800"/>
          <a:ext cx="292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0" name="Equation" r:id="rId28" imgW="152268" imgH="215713" progId="Equation.3">
                  <p:embed/>
                </p:oleObj>
              </mc:Choice>
              <mc:Fallback>
                <p:oleObj name="Equation" r:id="rId28" imgW="152268" imgH="215713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6019800"/>
                        <a:ext cx="2921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7" name="Object 48"/>
          <p:cNvGraphicFramePr>
            <a:graphicFrameLocks noChangeAspect="1"/>
          </p:cNvGraphicFramePr>
          <p:nvPr/>
        </p:nvGraphicFramePr>
        <p:xfrm>
          <a:off x="2568575" y="4343400"/>
          <a:ext cx="3397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1" name="Equation" r:id="rId30" imgW="177569" imgH="215619" progId="Equation.3">
                  <p:embed/>
                </p:oleObj>
              </mc:Choice>
              <mc:Fallback>
                <p:oleObj name="Equation" r:id="rId30" imgW="177569" imgH="215619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4343400"/>
                        <a:ext cx="3397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8" name="Object 49"/>
          <p:cNvGraphicFramePr>
            <a:graphicFrameLocks noChangeAspect="1"/>
          </p:cNvGraphicFramePr>
          <p:nvPr/>
        </p:nvGraphicFramePr>
        <p:xfrm>
          <a:off x="6365875" y="5943600"/>
          <a:ext cx="3651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2" name="Equation" r:id="rId32" imgW="190335" imgH="215713" progId="Equation.3">
                  <p:embed/>
                </p:oleObj>
              </mc:Choice>
              <mc:Fallback>
                <p:oleObj name="Equation" r:id="rId32" imgW="190335" imgH="215713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5943600"/>
                        <a:ext cx="3651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79" name="Object 50"/>
          <p:cNvGraphicFramePr>
            <a:graphicFrameLocks noChangeAspect="1"/>
          </p:cNvGraphicFramePr>
          <p:nvPr/>
        </p:nvGraphicFramePr>
        <p:xfrm>
          <a:off x="1981200" y="49530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3" name="Equation" r:id="rId34" imgW="152334" imgH="228501" progId="Equation.3">
                  <p:embed/>
                </p:oleObj>
              </mc:Choice>
              <mc:Fallback>
                <p:oleObj name="Equation" r:id="rId34" imgW="152334" imgH="228501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953000"/>
                        <a:ext cx="304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80" name="Object 51"/>
          <p:cNvGraphicFramePr>
            <a:graphicFrameLocks noChangeAspect="1"/>
          </p:cNvGraphicFramePr>
          <p:nvPr/>
        </p:nvGraphicFramePr>
        <p:xfrm>
          <a:off x="3505200" y="39624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4" name="Equation" r:id="rId36" imgW="431613" imgH="228501" progId="Equation.3">
                  <p:embed/>
                </p:oleObj>
              </mc:Choice>
              <mc:Fallback>
                <p:oleObj name="Equation" r:id="rId36" imgW="431613" imgH="228501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962400"/>
                        <a:ext cx="863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81" name="Object 52"/>
          <p:cNvGraphicFramePr>
            <a:graphicFrameLocks noChangeAspect="1"/>
          </p:cNvGraphicFramePr>
          <p:nvPr/>
        </p:nvGraphicFramePr>
        <p:xfrm>
          <a:off x="6311900" y="50292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5" name="Equation" r:id="rId38" imgW="177646" imgH="228402" progId="Equation.3">
                  <p:embed/>
                </p:oleObj>
              </mc:Choice>
              <mc:Fallback>
                <p:oleObj name="Equation" r:id="rId38" imgW="177646" imgH="228402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5029200"/>
                        <a:ext cx="35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82" name="Text Box 53"/>
          <p:cNvSpPr txBox="1">
            <a:spLocks noChangeArrowheads="1"/>
          </p:cNvSpPr>
          <p:nvPr/>
        </p:nvSpPr>
        <p:spPr bwMode="auto">
          <a:xfrm>
            <a:off x="288925" y="2311400"/>
            <a:ext cx="73993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If             then node      rejects color </a:t>
            </a:r>
          </a:p>
        </p:txBody>
      </p:sp>
      <p:graphicFrame>
        <p:nvGraphicFramePr>
          <p:cNvPr id="48183" name="Object 54"/>
          <p:cNvGraphicFramePr>
            <a:graphicFrameLocks noChangeAspect="1"/>
          </p:cNvGraphicFramePr>
          <p:nvPr/>
        </p:nvGraphicFramePr>
        <p:xfrm>
          <a:off x="1066800" y="2286000"/>
          <a:ext cx="11176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6" name="Equation" r:id="rId40" imgW="406224" imgH="228501" progId="Equation.3">
                  <p:embed/>
                </p:oleObj>
              </mc:Choice>
              <mc:Fallback>
                <p:oleObj name="Equation" r:id="rId40" imgW="406224" imgH="228501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11176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84" name="Object 55"/>
          <p:cNvGraphicFramePr>
            <a:graphicFrameLocks noChangeAspect="1"/>
          </p:cNvGraphicFramePr>
          <p:nvPr/>
        </p:nvGraphicFramePr>
        <p:xfrm>
          <a:off x="7620000" y="23622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7" name="Equation" r:id="rId42" imgW="126835" imgH="152202" progId="Equation.3">
                  <p:embed/>
                </p:oleObj>
              </mc:Choice>
              <mc:Fallback>
                <p:oleObj name="Equation" r:id="rId42" imgW="126835" imgH="152202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3622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85" name="Object 56"/>
          <p:cNvGraphicFramePr>
            <a:graphicFrameLocks noChangeAspect="1"/>
          </p:cNvGraphicFramePr>
          <p:nvPr/>
        </p:nvGraphicFramePr>
        <p:xfrm>
          <a:off x="2286000" y="2971800"/>
          <a:ext cx="2301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8" name="Equation" r:id="rId44" imgW="101468" imgH="164885" progId="Equation.3">
                  <p:embed/>
                </p:oleObj>
              </mc:Choice>
              <mc:Fallback>
                <p:oleObj name="Equation" r:id="rId44" imgW="101468" imgH="164885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971800"/>
                        <a:ext cx="2301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86" name="Text Box 57"/>
          <p:cNvSpPr txBox="1">
            <a:spLocks noChangeArrowheads="1"/>
          </p:cNvSpPr>
          <p:nvPr/>
        </p:nvSpPr>
        <p:spPr bwMode="auto">
          <a:xfrm>
            <a:off x="822325" y="294163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/>
              <a:t>for some</a:t>
            </a:r>
          </a:p>
        </p:txBody>
      </p:sp>
      <p:graphicFrame>
        <p:nvGraphicFramePr>
          <p:cNvPr id="48187" name="Object 58"/>
          <p:cNvGraphicFramePr>
            <a:graphicFrameLocks noChangeAspect="1"/>
          </p:cNvGraphicFramePr>
          <p:nvPr/>
        </p:nvGraphicFramePr>
        <p:xfrm>
          <a:off x="4419600" y="23622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49" name="Equation" r:id="rId46" imgW="126835" imgH="152202" progId="Equation.3">
                  <p:embed/>
                </p:oleObj>
              </mc:Choice>
              <mc:Fallback>
                <p:oleObj name="Equation" r:id="rId46" imgW="126835" imgH="152202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3622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88" name="Text Box 59"/>
          <p:cNvSpPr txBox="1">
            <a:spLocks noChangeArrowheads="1"/>
          </p:cNvSpPr>
          <p:nvPr/>
        </p:nvSpPr>
        <p:spPr bwMode="auto">
          <a:xfrm>
            <a:off x="3733800" y="3200400"/>
            <a:ext cx="1689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Conflict</a:t>
            </a:r>
          </a:p>
        </p:txBody>
      </p:sp>
      <p:graphicFrame>
        <p:nvGraphicFramePr>
          <p:cNvPr id="48189" name="Object 60"/>
          <p:cNvGraphicFramePr>
            <a:graphicFrameLocks noChangeAspect="1"/>
          </p:cNvGraphicFramePr>
          <p:nvPr/>
        </p:nvGraphicFramePr>
        <p:xfrm>
          <a:off x="2895600" y="6019800"/>
          <a:ext cx="1016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0" name="Equation" r:id="rId47" imgW="101468" imgH="164885" progId="Equation.3">
                  <p:embed/>
                </p:oleObj>
              </mc:Choice>
              <mc:Fallback>
                <p:oleObj name="Equation" r:id="rId47" imgW="101468" imgH="164885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019800"/>
                        <a:ext cx="1016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90" name="Object 61"/>
          <p:cNvGraphicFramePr>
            <a:graphicFrameLocks noChangeAspect="1"/>
          </p:cNvGraphicFramePr>
          <p:nvPr/>
        </p:nvGraphicFramePr>
        <p:xfrm>
          <a:off x="2806700" y="5257800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1" name="Equation" r:id="rId49" imgW="126780" imgH="164814" progId="Equation.3">
                  <p:embed/>
                </p:oleObj>
              </mc:Choice>
              <mc:Fallback>
                <p:oleObj name="Equation" r:id="rId49" imgW="126780" imgH="164814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5257800"/>
                        <a:ext cx="1270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91" name="Object 62"/>
          <p:cNvGraphicFramePr>
            <a:graphicFrameLocks noChangeAspect="1"/>
          </p:cNvGraphicFramePr>
          <p:nvPr/>
        </p:nvGraphicFramePr>
        <p:xfrm>
          <a:off x="3276600" y="4946650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2" name="Equation" r:id="rId51" imgW="126725" imgH="177415" progId="Equation.3">
                  <p:embed/>
                </p:oleObj>
              </mc:Choice>
              <mc:Fallback>
                <p:oleObj name="Equation" r:id="rId51" imgW="126725" imgH="177415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946650"/>
                        <a:ext cx="1270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92" name="Object 63"/>
          <p:cNvGraphicFramePr>
            <a:graphicFrameLocks noChangeAspect="1"/>
          </p:cNvGraphicFramePr>
          <p:nvPr/>
        </p:nvGraphicFramePr>
        <p:xfrm>
          <a:off x="3879850" y="471170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3" name="Equation" r:id="rId53" imgW="139639" imgH="190417" progId="Equation.3">
                  <p:embed/>
                </p:oleObj>
              </mc:Choice>
              <mc:Fallback>
                <p:oleObj name="Equation" r:id="rId53" imgW="139639" imgH="190417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471170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93" name="Object 64"/>
          <p:cNvGraphicFramePr>
            <a:graphicFrameLocks noChangeAspect="1"/>
          </p:cNvGraphicFramePr>
          <p:nvPr/>
        </p:nvGraphicFramePr>
        <p:xfrm>
          <a:off x="5054600" y="5461000"/>
          <a:ext cx="533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4" name="Equation" r:id="rId55" imgW="532937" imgH="215713" progId="Equation.3">
                  <p:embed/>
                </p:oleObj>
              </mc:Choice>
              <mc:Fallback>
                <p:oleObj name="Equation" r:id="rId55" imgW="532937" imgH="215713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5461000"/>
                        <a:ext cx="533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94" name="Object 65"/>
          <p:cNvGraphicFramePr>
            <a:graphicFrameLocks noChangeAspect="1"/>
          </p:cNvGraphicFramePr>
          <p:nvPr/>
        </p:nvGraphicFramePr>
        <p:xfrm>
          <a:off x="5689600" y="5918200"/>
          <a:ext cx="33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55" name="Equation" r:id="rId57" imgW="330057" imgH="215806" progId="Equation.3">
                  <p:embed/>
                </p:oleObj>
              </mc:Choice>
              <mc:Fallback>
                <p:oleObj name="Equation" r:id="rId57" imgW="330057" imgH="215806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5918200"/>
                        <a:ext cx="33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6282874-BEF2-4367-B457-155BC568518E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43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Oval 4"/>
          <p:cNvSpPr>
            <a:spLocks noChangeArrowheads="1"/>
          </p:cNvSpPr>
          <p:nvPr/>
        </p:nvSpPr>
        <p:spPr bwMode="auto">
          <a:xfrm>
            <a:off x="3962400" y="5867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56" name="Oval 5"/>
          <p:cNvSpPr>
            <a:spLocks noChangeArrowheads="1"/>
          </p:cNvSpPr>
          <p:nvPr/>
        </p:nvSpPr>
        <p:spPr bwMode="auto">
          <a:xfrm>
            <a:off x="2514600" y="4343400"/>
            <a:ext cx="457200" cy="457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57" name="Oval 6"/>
          <p:cNvSpPr>
            <a:spLocks noChangeArrowheads="1"/>
          </p:cNvSpPr>
          <p:nvPr/>
        </p:nvSpPr>
        <p:spPr bwMode="auto">
          <a:xfrm>
            <a:off x="3429000" y="3962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58" name="Oval 7"/>
          <p:cNvSpPr>
            <a:spLocks noChangeArrowheads="1"/>
          </p:cNvSpPr>
          <p:nvPr/>
        </p:nvSpPr>
        <p:spPr bwMode="auto">
          <a:xfrm>
            <a:off x="6248400" y="5029200"/>
            <a:ext cx="457200" cy="4572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59" name="Oval 8"/>
          <p:cNvSpPr>
            <a:spLocks noChangeArrowheads="1"/>
          </p:cNvSpPr>
          <p:nvPr/>
        </p:nvSpPr>
        <p:spPr bwMode="auto">
          <a:xfrm>
            <a:off x="1905000" y="4953000"/>
            <a:ext cx="457200" cy="4572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60" name="Oval 9"/>
          <p:cNvSpPr>
            <a:spLocks noChangeArrowheads="1"/>
          </p:cNvSpPr>
          <p:nvPr/>
        </p:nvSpPr>
        <p:spPr bwMode="auto">
          <a:xfrm>
            <a:off x="1752600" y="6019800"/>
            <a:ext cx="457200" cy="457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61" name="Oval 10"/>
          <p:cNvSpPr>
            <a:spLocks noChangeArrowheads="1"/>
          </p:cNvSpPr>
          <p:nvPr/>
        </p:nvSpPr>
        <p:spPr bwMode="auto">
          <a:xfrm>
            <a:off x="6324600" y="5943600"/>
            <a:ext cx="457200" cy="457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62" name="Line 11"/>
          <p:cNvSpPr>
            <a:spLocks noChangeShapeType="1"/>
          </p:cNvSpPr>
          <p:nvPr/>
        </p:nvSpPr>
        <p:spPr bwMode="auto">
          <a:xfrm flipV="1">
            <a:off x="2209800" y="60960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163" name="Line 12"/>
          <p:cNvSpPr>
            <a:spLocks noChangeShapeType="1"/>
          </p:cNvSpPr>
          <p:nvPr/>
        </p:nvSpPr>
        <p:spPr bwMode="auto">
          <a:xfrm>
            <a:off x="2362200" y="5257800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64" name="Line 13"/>
          <p:cNvSpPr>
            <a:spLocks noChangeShapeType="1"/>
          </p:cNvSpPr>
          <p:nvPr/>
        </p:nvSpPr>
        <p:spPr bwMode="auto">
          <a:xfrm>
            <a:off x="2895600" y="48006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9165" name="Line 14"/>
          <p:cNvSpPr>
            <a:spLocks noChangeShapeType="1"/>
          </p:cNvSpPr>
          <p:nvPr/>
        </p:nvSpPr>
        <p:spPr bwMode="auto">
          <a:xfrm>
            <a:off x="3733800" y="4419600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9166" name="Object 15"/>
          <p:cNvGraphicFramePr>
            <a:graphicFrameLocks noChangeAspect="1"/>
          </p:cNvGraphicFramePr>
          <p:nvPr/>
        </p:nvGraphicFramePr>
        <p:xfrm>
          <a:off x="4419600" y="62484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6" name="Equation" r:id="rId3" imgW="126835" imgH="152202" progId="Equation.3">
                  <p:embed/>
                </p:oleObj>
              </mc:Choice>
              <mc:Fallback>
                <p:oleObj name="Equation" r:id="rId3" imgW="126835" imgH="152202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62484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7" name="Line 16"/>
          <p:cNvSpPr>
            <a:spLocks noChangeShapeType="1"/>
          </p:cNvSpPr>
          <p:nvPr/>
        </p:nvSpPr>
        <p:spPr bwMode="auto">
          <a:xfrm flipV="1">
            <a:off x="4419600" y="5334000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168" name="Line 17"/>
          <p:cNvSpPr>
            <a:spLocks noChangeShapeType="1"/>
          </p:cNvSpPr>
          <p:nvPr/>
        </p:nvSpPr>
        <p:spPr bwMode="auto">
          <a:xfrm>
            <a:off x="4419600" y="6096000"/>
            <a:ext cx="1905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9169" name="Line 41"/>
          <p:cNvSpPr>
            <a:spLocks noChangeShapeType="1"/>
          </p:cNvSpPr>
          <p:nvPr/>
        </p:nvSpPr>
        <p:spPr bwMode="auto">
          <a:xfrm>
            <a:off x="4648200" y="4343400"/>
            <a:ext cx="1066800" cy="4572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9170" name="Object 47"/>
          <p:cNvGraphicFramePr>
            <a:graphicFrameLocks noChangeAspect="1"/>
          </p:cNvGraphicFramePr>
          <p:nvPr/>
        </p:nvGraphicFramePr>
        <p:xfrm>
          <a:off x="1828800" y="6019800"/>
          <a:ext cx="292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7" name="Equation" r:id="rId5" imgW="152268" imgH="215713" progId="Equation.3">
                  <p:embed/>
                </p:oleObj>
              </mc:Choice>
              <mc:Fallback>
                <p:oleObj name="Equation" r:id="rId5" imgW="152268" imgH="215713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6019800"/>
                        <a:ext cx="2921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1" name="Object 48"/>
          <p:cNvGraphicFramePr>
            <a:graphicFrameLocks noChangeAspect="1"/>
          </p:cNvGraphicFramePr>
          <p:nvPr/>
        </p:nvGraphicFramePr>
        <p:xfrm>
          <a:off x="2568575" y="4343400"/>
          <a:ext cx="3397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8" name="Equation" r:id="rId7" imgW="177569" imgH="215619" progId="Equation.3">
                  <p:embed/>
                </p:oleObj>
              </mc:Choice>
              <mc:Fallback>
                <p:oleObj name="Equation" r:id="rId7" imgW="177569" imgH="215619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8575" y="4343400"/>
                        <a:ext cx="3397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2" name="Object 49"/>
          <p:cNvGraphicFramePr>
            <a:graphicFrameLocks noChangeAspect="1"/>
          </p:cNvGraphicFramePr>
          <p:nvPr/>
        </p:nvGraphicFramePr>
        <p:xfrm>
          <a:off x="6365875" y="5943600"/>
          <a:ext cx="3651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89" name="Equation" r:id="rId9" imgW="190335" imgH="215713" progId="Equation.3">
                  <p:embed/>
                </p:oleObj>
              </mc:Choice>
              <mc:Fallback>
                <p:oleObj name="Equation" r:id="rId9" imgW="190335" imgH="215713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5943600"/>
                        <a:ext cx="3651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3" name="Object 50"/>
          <p:cNvGraphicFramePr>
            <a:graphicFrameLocks noChangeAspect="1"/>
          </p:cNvGraphicFramePr>
          <p:nvPr/>
        </p:nvGraphicFramePr>
        <p:xfrm>
          <a:off x="1981200" y="49530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90" name="Equation" r:id="rId11" imgW="152334" imgH="228501" progId="Equation.3">
                  <p:embed/>
                </p:oleObj>
              </mc:Choice>
              <mc:Fallback>
                <p:oleObj name="Equation" r:id="rId11" imgW="152334" imgH="228501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953000"/>
                        <a:ext cx="304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4" name="Object 52"/>
          <p:cNvGraphicFramePr>
            <a:graphicFrameLocks noChangeAspect="1"/>
          </p:cNvGraphicFramePr>
          <p:nvPr/>
        </p:nvGraphicFramePr>
        <p:xfrm>
          <a:off x="6311900" y="50292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91" name="Equation" r:id="rId13" imgW="177646" imgH="228402" progId="Equation.3">
                  <p:embed/>
                </p:oleObj>
              </mc:Choice>
              <mc:Fallback>
                <p:oleObj name="Equation" r:id="rId13" imgW="177646" imgH="228402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5029200"/>
                        <a:ext cx="355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75" name="Text Box 61"/>
          <p:cNvSpPr txBox="1">
            <a:spLocks noChangeArrowheads="1"/>
          </p:cNvSpPr>
          <p:nvPr/>
        </p:nvSpPr>
        <p:spPr bwMode="auto">
          <a:xfrm>
            <a:off x="152400" y="2362200"/>
            <a:ext cx="7754938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All the nodes that conflict reject their </a:t>
            </a:r>
          </a:p>
          <a:p>
            <a:r>
              <a:rPr lang="en-US" altLang="en-US"/>
              <a:t>colors and try again in the next phase </a:t>
            </a:r>
          </a:p>
        </p:txBody>
      </p:sp>
      <p:graphicFrame>
        <p:nvGraphicFramePr>
          <p:cNvPr id="49176" name="Object 62"/>
          <p:cNvGraphicFramePr>
            <a:graphicFrameLocks noChangeAspect="1"/>
          </p:cNvGraphicFramePr>
          <p:nvPr/>
        </p:nvGraphicFramePr>
        <p:xfrm>
          <a:off x="2895600" y="6019800"/>
          <a:ext cx="1016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92" name="Equation" r:id="rId15" imgW="101468" imgH="164885" progId="Equation.3">
                  <p:embed/>
                </p:oleObj>
              </mc:Choice>
              <mc:Fallback>
                <p:oleObj name="Equation" r:id="rId15" imgW="101468" imgH="164885" progId="Equation.3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6019800"/>
                        <a:ext cx="1016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7" name="Object 63"/>
          <p:cNvGraphicFramePr>
            <a:graphicFrameLocks noChangeAspect="1"/>
          </p:cNvGraphicFramePr>
          <p:nvPr/>
        </p:nvGraphicFramePr>
        <p:xfrm>
          <a:off x="2806700" y="5257800"/>
          <a:ext cx="1270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93" name="Equation" r:id="rId17" imgW="126780" imgH="164814" progId="Equation.3">
                  <p:embed/>
                </p:oleObj>
              </mc:Choice>
              <mc:Fallback>
                <p:oleObj name="Equation" r:id="rId17" imgW="126780" imgH="164814" progId="Equation.3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5257800"/>
                        <a:ext cx="1270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8" name="Object 64"/>
          <p:cNvGraphicFramePr>
            <a:graphicFrameLocks noChangeAspect="1"/>
          </p:cNvGraphicFramePr>
          <p:nvPr/>
        </p:nvGraphicFramePr>
        <p:xfrm>
          <a:off x="3276600" y="4946650"/>
          <a:ext cx="127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94" name="Equation" r:id="rId19" imgW="126725" imgH="177415" progId="Equation.3">
                  <p:embed/>
                </p:oleObj>
              </mc:Choice>
              <mc:Fallback>
                <p:oleObj name="Equation" r:id="rId19" imgW="126725" imgH="177415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946650"/>
                        <a:ext cx="1270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9" name="Object 65"/>
          <p:cNvGraphicFramePr>
            <a:graphicFrameLocks noChangeAspect="1"/>
          </p:cNvGraphicFramePr>
          <p:nvPr/>
        </p:nvGraphicFramePr>
        <p:xfrm>
          <a:off x="3879850" y="4711700"/>
          <a:ext cx="139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95" name="Equation" r:id="rId21" imgW="139639" imgH="190417" progId="Equation.3">
                  <p:embed/>
                </p:oleObj>
              </mc:Choice>
              <mc:Fallback>
                <p:oleObj name="Equation" r:id="rId21" imgW="139639" imgH="190417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850" y="4711700"/>
                        <a:ext cx="1397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0" name="Object 66"/>
          <p:cNvGraphicFramePr>
            <a:graphicFrameLocks noChangeAspect="1"/>
          </p:cNvGraphicFramePr>
          <p:nvPr/>
        </p:nvGraphicFramePr>
        <p:xfrm>
          <a:off x="5054600" y="5461000"/>
          <a:ext cx="533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96" name="Equation" r:id="rId23" imgW="532937" imgH="215713" progId="Equation.3">
                  <p:embed/>
                </p:oleObj>
              </mc:Choice>
              <mc:Fallback>
                <p:oleObj name="Equation" r:id="rId23" imgW="532937" imgH="215713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600" y="5461000"/>
                        <a:ext cx="533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81" name="Object 67"/>
          <p:cNvGraphicFramePr>
            <a:graphicFrameLocks noChangeAspect="1"/>
          </p:cNvGraphicFramePr>
          <p:nvPr/>
        </p:nvGraphicFramePr>
        <p:xfrm>
          <a:off x="5689600" y="5918200"/>
          <a:ext cx="33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97" name="Equation" r:id="rId25" imgW="330057" imgH="215806" progId="Equation.3">
                  <p:embed/>
                </p:oleObj>
              </mc:Choice>
              <mc:Fallback>
                <p:oleObj name="Equation" r:id="rId25" imgW="330057" imgH="215806" progId="Equation.3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5918200"/>
                        <a:ext cx="33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82" name="Rectangle 68"/>
          <p:cNvSpPr>
            <a:spLocks noChangeArrowheads="1"/>
          </p:cNvSpPr>
          <p:nvPr/>
        </p:nvSpPr>
        <p:spPr bwMode="auto">
          <a:xfrm>
            <a:off x="21336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83" name="Rectangle 69"/>
          <p:cNvSpPr>
            <a:spLocks noChangeArrowheads="1"/>
          </p:cNvSpPr>
          <p:nvPr/>
        </p:nvSpPr>
        <p:spPr bwMode="auto">
          <a:xfrm>
            <a:off x="12192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84" name="Rectangle 70"/>
          <p:cNvSpPr>
            <a:spLocks noChangeArrowheads="1"/>
          </p:cNvSpPr>
          <p:nvPr/>
        </p:nvSpPr>
        <p:spPr bwMode="auto">
          <a:xfrm>
            <a:off x="762000" y="1295400"/>
            <a:ext cx="7315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85" name="Rectangle 71"/>
          <p:cNvSpPr>
            <a:spLocks noChangeArrowheads="1"/>
          </p:cNvSpPr>
          <p:nvPr/>
        </p:nvSpPr>
        <p:spPr bwMode="auto">
          <a:xfrm>
            <a:off x="762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86" name="Rectangle 72"/>
          <p:cNvSpPr>
            <a:spLocks noChangeArrowheads="1"/>
          </p:cNvSpPr>
          <p:nvPr/>
        </p:nvSpPr>
        <p:spPr bwMode="auto">
          <a:xfrm>
            <a:off x="16764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87" name="Rectangle 73"/>
          <p:cNvSpPr>
            <a:spLocks noChangeArrowheads="1"/>
          </p:cNvSpPr>
          <p:nvPr/>
        </p:nvSpPr>
        <p:spPr bwMode="auto">
          <a:xfrm>
            <a:off x="25908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88" name="Rectangle 74"/>
          <p:cNvSpPr>
            <a:spLocks noChangeArrowheads="1"/>
          </p:cNvSpPr>
          <p:nvPr/>
        </p:nvSpPr>
        <p:spPr bwMode="auto">
          <a:xfrm>
            <a:off x="3048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89" name="Rectangle 75"/>
          <p:cNvSpPr>
            <a:spLocks noChangeArrowheads="1"/>
          </p:cNvSpPr>
          <p:nvPr/>
        </p:nvSpPr>
        <p:spPr bwMode="auto">
          <a:xfrm>
            <a:off x="35052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90" name="Rectangle 76"/>
          <p:cNvSpPr>
            <a:spLocks noChangeArrowheads="1"/>
          </p:cNvSpPr>
          <p:nvPr/>
        </p:nvSpPr>
        <p:spPr bwMode="auto">
          <a:xfrm>
            <a:off x="39624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91" name="Rectangle 77"/>
          <p:cNvSpPr>
            <a:spLocks noChangeArrowheads="1"/>
          </p:cNvSpPr>
          <p:nvPr/>
        </p:nvSpPr>
        <p:spPr bwMode="auto">
          <a:xfrm>
            <a:off x="44196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92" name="Rectangle 78"/>
          <p:cNvSpPr>
            <a:spLocks noChangeArrowheads="1"/>
          </p:cNvSpPr>
          <p:nvPr/>
        </p:nvSpPr>
        <p:spPr bwMode="auto">
          <a:xfrm>
            <a:off x="48768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93" name="Rectangle 79"/>
          <p:cNvSpPr>
            <a:spLocks noChangeArrowheads="1"/>
          </p:cNvSpPr>
          <p:nvPr/>
        </p:nvSpPr>
        <p:spPr bwMode="auto">
          <a:xfrm>
            <a:off x="5334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94" name="Rectangle 80"/>
          <p:cNvSpPr>
            <a:spLocks noChangeArrowheads="1"/>
          </p:cNvSpPr>
          <p:nvPr/>
        </p:nvSpPr>
        <p:spPr bwMode="auto">
          <a:xfrm>
            <a:off x="57912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95" name="Rectangle 81"/>
          <p:cNvSpPr>
            <a:spLocks noChangeArrowheads="1"/>
          </p:cNvSpPr>
          <p:nvPr/>
        </p:nvSpPr>
        <p:spPr bwMode="auto">
          <a:xfrm>
            <a:off x="62484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96" name="Rectangle 82"/>
          <p:cNvSpPr>
            <a:spLocks noChangeArrowheads="1"/>
          </p:cNvSpPr>
          <p:nvPr/>
        </p:nvSpPr>
        <p:spPr bwMode="auto">
          <a:xfrm>
            <a:off x="67056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97" name="Rectangle 83"/>
          <p:cNvSpPr>
            <a:spLocks noChangeArrowheads="1"/>
          </p:cNvSpPr>
          <p:nvPr/>
        </p:nvSpPr>
        <p:spPr bwMode="auto">
          <a:xfrm>
            <a:off x="7162800" y="1295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98" name="Rectangle 84"/>
          <p:cNvSpPr>
            <a:spLocks noChangeArrowheads="1"/>
          </p:cNvSpPr>
          <p:nvPr/>
        </p:nvSpPr>
        <p:spPr bwMode="auto">
          <a:xfrm>
            <a:off x="7620000" y="1295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9199" name="Text Box 85"/>
          <p:cNvSpPr txBox="1">
            <a:spLocks noChangeArrowheads="1"/>
          </p:cNvSpPr>
          <p:nvPr/>
        </p:nvSpPr>
        <p:spPr bwMode="auto">
          <a:xfrm>
            <a:off x="2590800" y="228600"/>
            <a:ext cx="3095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Palette of node</a:t>
            </a:r>
          </a:p>
        </p:txBody>
      </p:sp>
      <p:graphicFrame>
        <p:nvGraphicFramePr>
          <p:cNvPr id="49200" name="Object 86"/>
          <p:cNvGraphicFramePr>
            <a:graphicFrameLocks noChangeAspect="1"/>
          </p:cNvGraphicFramePr>
          <p:nvPr/>
        </p:nvGraphicFramePr>
        <p:xfrm>
          <a:off x="914400" y="914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98" name="Equation" r:id="rId27" imgW="101468" imgH="164885" progId="Equation.3">
                  <p:embed/>
                </p:oleObj>
              </mc:Choice>
              <mc:Fallback>
                <p:oleObj name="Equation" r:id="rId27" imgW="101468" imgH="164885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914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1" name="Object 87"/>
          <p:cNvGraphicFramePr>
            <a:graphicFrameLocks noChangeAspect="1"/>
          </p:cNvGraphicFramePr>
          <p:nvPr/>
        </p:nvGraphicFramePr>
        <p:xfrm>
          <a:off x="1295400" y="9144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99" name="Equation" r:id="rId29" imgW="126780" imgH="164814" progId="Equation.3">
                  <p:embed/>
                </p:oleObj>
              </mc:Choice>
              <mc:Fallback>
                <p:oleObj name="Equation" r:id="rId29" imgW="126780" imgH="164814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9144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2" name="Object 88"/>
          <p:cNvGraphicFramePr>
            <a:graphicFrameLocks noChangeAspect="1"/>
          </p:cNvGraphicFramePr>
          <p:nvPr/>
        </p:nvGraphicFramePr>
        <p:xfrm>
          <a:off x="1828800" y="9144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0" name="Equation" r:id="rId31" imgW="126725" imgH="177415" progId="Equation.3">
                  <p:embed/>
                </p:oleObj>
              </mc:Choice>
              <mc:Fallback>
                <p:oleObj name="Equation" r:id="rId31" imgW="126725" imgH="177415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144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3" name="Object 89"/>
          <p:cNvGraphicFramePr>
            <a:graphicFrameLocks noChangeAspect="1"/>
          </p:cNvGraphicFramePr>
          <p:nvPr/>
        </p:nvGraphicFramePr>
        <p:xfrm>
          <a:off x="7543800" y="838200"/>
          <a:ext cx="838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1" name="Equation" r:id="rId33" imgW="406048" imgH="215713" progId="Equation.3">
                  <p:embed/>
                </p:oleObj>
              </mc:Choice>
              <mc:Fallback>
                <p:oleObj name="Equation" r:id="rId33" imgW="406048" imgH="215713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838200"/>
                        <a:ext cx="838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4" name="Object 90"/>
          <p:cNvGraphicFramePr>
            <a:graphicFrameLocks noChangeAspect="1"/>
          </p:cNvGraphicFramePr>
          <p:nvPr/>
        </p:nvGraphicFramePr>
        <p:xfrm>
          <a:off x="2274888" y="903288"/>
          <a:ext cx="263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2" name="Equation" r:id="rId35" imgW="139639" imgH="190417" progId="Equation.3">
                  <p:embed/>
                </p:oleObj>
              </mc:Choice>
              <mc:Fallback>
                <p:oleObj name="Equation" r:id="rId35" imgW="139639" imgH="190417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903288"/>
                        <a:ext cx="263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5" name="Object 91"/>
          <p:cNvGraphicFramePr>
            <a:graphicFrameLocks noChangeAspect="1"/>
          </p:cNvGraphicFramePr>
          <p:nvPr/>
        </p:nvGraphicFramePr>
        <p:xfrm>
          <a:off x="3536950" y="914400"/>
          <a:ext cx="12461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3" name="Equation" r:id="rId37" imgW="317087" imgH="76101" progId="Equation.3">
                  <p:embed/>
                </p:oleObj>
              </mc:Choice>
              <mc:Fallback>
                <p:oleObj name="Equation" r:id="rId37" imgW="317087" imgH="76101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914400"/>
                        <a:ext cx="124618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6" name="Object 92"/>
          <p:cNvGraphicFramePr>
            <a:graphicFrameLocks noChangeAspect="1"/>
          </p:cNvGraphicFramePr>
          <p:nvPr/>
        </p:nvGraphicFramePr>
        <p:xfrm>
          <a:off x="5715000" y="3048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4" name="Equation" r:id="rId39" imgW="126835" imgH="152202" progId="Equation.3">
                  <p:embed/>
                </p:oleObj>
              </mc:Choice>
              <mc:Fallback>
                <p:oleObj name="Equation" r:id="rId39" imgW="126835" imgH="152202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48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7" name="Object 94"/>
          <p:cNvGraphicFramePr>
            <a:graphicFrameLocks noChangeAspect="1"/>
          </p:cNvGraphicFramePr>
          <p:nvPr/>
        </p:nvGraphicFramePr>
        <p:xfrm>
          <a:off x="1295400" y="1295400"/>
          <a:ext cx="292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5" name="Equation" r:id="rId41" imgW="152268" imgH="215713" progId="Equation.3">
                  <p:embed/>
                </p:oleObj>
              </mc:Choice>
              <mc:Fallback>
                <p:oleObj name="Equation" r:id="rId41" imgW="152268" imgH="215713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95400"/>
                        <a:ext cx="2921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8" name="Object 95"/>
          <p:cNvGraphicFramePr>
            <a:graphicFrameLocks noChangeAspect="1"/>
          </p:cNvGraphicFramePr>
          <p:nvPr/>
        </p:nvGraphicFramePr>
        <p:xfrm>
          <a:off x="2209800" y="1295400"/>
          <a:ext cx="3397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6" name="Equation" r:id="rId43" imgW="177569" imgH="215619" progId="Equation.3">
                  <p:embed/>
                </p:oleObj>
              </mc:Choice>
              <mc:Fallback>
                <p:oleObj name="Equation" r:id="rId43" imgW="177569" imgH="215619" progId="Equation.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295400"/>
                        <a:ext cx="3397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09" name="Object 96"/>
          <p:cNvGraphicFramePr>
            <a:graphicFrameLocks noChangeAspect="1"/>
          </p:cNvGraphicFramePr>
          <p:nvPr/>
        </p:nvGraphicFramePr>
        <p:xfrm>
          <a:off x="7239000" y="1295400"/>
          <a:ext cx="3651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7" name="Equation" r:id="rId45" imgW="190335" imgH="215713" progId="Equation.3">
                  <p:embed/>
                </p:oleObj>
              </mc:Choice>
              <mc:Fallback>
                <p:oleObj name="Equation" r:id="rId45" imgW="190335" imgH="215713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295400"/>
                        <a:ext cx="3651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D31D1126-D095-498D-A157-602CE96C11A3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44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Text Box 23"/>
          <p:cNvSpPr txBox="1">
            <a:spLocks noChangeArrowheads="1"/>
          </p:cNvSpPr>
          <p:nvPr/>
        </p:nvSpPr>
        <p:spPr bwMode="auto">
          <a:xfrm>
            <a:off x="1905000" y="0"/>
            <a:ext cx="38227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9900"/>
                </a:solidFill>
              </a:rPr>
              <a:t>Algorithm for node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52400" y="685800"/>
            <a:ext cx="5243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66"/>
                </a:solidFill>
              </a:rPr>
              <a:t>Repeat  </a:t>
            </a:r>
            <a:r>
              <a:rPr lang="en-US" altLang="en-US">
                <a:solidFill>
                  <a:schemeClr val="tx1"/>
                </a:solidFill>
              </a:rPr>
              <a:t>(iteration = phase)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533400" y="1295400"/>
            <a:ext cx="688975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Pick a color     uniformly at random </a:t>
            </a:r>
          </a:p>
          <a:p>
            <a:r>
              <a:rPr lang="en-US" altLang="en-US"/>
              <a:t>from </a:t>
            </a:r>
            <a:r>
              <a:rPr lang="en-US" altLang="en-US">
                <a:solidFill>
                  <a:srgbClr val="FF0066"/>
                </a:solidFill>
              </a:rPr>
              <a:t>available</a:t>
            </a:r>
            <a:r>
              <a:rPr lang="en-US" altLang="en-US"/>
              <a:t> palette colors;</a:t>
            </a:r>
          </a:p>
        </p:txBody>
      </p:sp>
      <p:graphicFrame>
        <p:nvGraphicFramePr>
          <p:cNvPr id="50182" name="Object 6"/>
          <p:cNvGraphicFramePr>
            <a:graphicFrameLocks noChangeAspect="1"/>
          </p:cNvGraphicFramePr>
          <p:nvPr/>
        </p:nvGraphicFramePr>
        <p:xfrm>
          <a:off x="5791200" y="76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1" name="Equation" r:id="rId3" imgW="126835" imgH="152202" progId="Equation.3">
                  <p:embed/>
                </p:oleObj>
              </mc:Choice>
              <mc:Fallback>
                <p:oleObj name="Equation" r:id="rId3" imgW="126835" imgH="15220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76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2819400" y="1371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2" name="Equation" r:id="rId5" imgW="126835" imgH="152202" progId="Equation.3">
                  <p:embed/>
                </p:oleObj>
              </mc:Choice>
              <mc:Fallback>
                <p:oleObj name="Equation" r:id="rId5" imgW="126835" imgH="15220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371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33400" y="2590800"/>
            <a:ext cx="5440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Send color      to neighbors;</a:t>
            </a:r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2743200" y="2667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3" name="Equation" r:id="rId7" imgW="126835" imgH="152202" progId="Equation.3">
                  <p:embed/>
                </p:oleObj>
              </mc:Choice>
              <mc:Fallback>
                <p:oleObj name="Equation" r:id="rId7" imgW="126835" imgH="15220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667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57200" y="3200400"/>
            <a:ext cx="77041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66"/>
                </a:solidFill>
              </a:rPr>
              <a:t>If</a:t>
            </a:r>
            <a:r>
              <a:rPr lang="en-US" altLang="en-US"/>
              <a:t> (some neighbor chose same color     )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914400" y="3810000"/>
            <a:ext cx="431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66"/>
                </a:solidFill>
              </a:rPr>
              <a:t>Then</a:t>
            </a:r>
            <a:r>
              <a:rPr lang="en-US" altLang="en-US"/>
              <a:t> Reject color     ;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914400" y="4343400"/>
            <a:ext cx="4362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66"/>
                </a:solidFill>
              </a:rPr>
              <a:t>Else</a:t>
            </a:r>
            <a:r>
              <a:rPr lang="en-US" altLang="en-US"/>
              <a:t>  Accept color    ; </a:t>
            </a:r>
          </a:p>
        </p:txBody>
      </p:sp>
      <p:graphicFrame>
        <p:nvGraphicFramePr>
          <p:cNvPr id="50189" name="Object 14"/>
          <p:cNvGraphicFramePr>
            <a:graphicFrameLocks noChangeAspect="1"/>
          </p:cNvGraphicFramePr>
          <p:nvPr/>
        </p:nvGraphicFramePr>
        <p:xfrm>
          <a:off x="4572000" y="4419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4" name="Equation" r:id="rId9" imgW="126835" imgH="152202" progId="Equation.3">
                  <p:embed/>
                </p:oleObj>
              </mc:Choice>
              <mc:Fallback>
                <p:oleObj name="Equation" r:id="rId9" imgW="126835" imgH="152202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19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0" name="Text Box 15"/>
          <p:cNvSpPr txBox="1">
            <a:spLocks noChangeArrowheads="1"/>
          </p:cNvSpPr>
          <p:nvPr/>
        </p:nvSpPr>
        <p:spPr bwMode="auto">
          <a:xfrm>
            <a:off x="1905000" y="4953000"/>
            <a:ext cx="6389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Inform neighbors about color    ;</a:t>
            </a:r>
          </a:p>
        </p:txBody>
      </p:sp>
      <p:graphicFrame>
        <p:nvGraphicFramePr>
          <p:cNvPr id="50191" name="Object 16"/>
          <p:cNvGraphicFramePr>
            <a:graphicFrameLocks noChangeAspect="1"/>
          </p:cNvGraphicFramePr>
          <p:nvPr/>
        </p:nvGraphicFramePr>
        <p:xfrm>
          <a:off x="7696200" y="5029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5" name="Equation" r:id="rId10" imgW="126835" imgH="152202" progId="Equation.3">
                  <p:embed/>
                </p:oleObj>
              </mc:Choice>
              <mc:Fallback>
                <p:oleObj name="Equation" r:id="rId10" imgW="126835" imgH="152202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029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2" name="Text Box 17"/>
          <p:cNvSpPr txBox="1">
            <a:spLocks noChangeArrowheads="1"/>
          </p:cNvSpPr>
          <p:nvPr/>
        </p:nvSpPr>
        <p:spPr bwMode="auto">
          <a:xfrm>
            <a:off x="1889125" y="5456238"/>
            <a:ext cx="613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/>
              <a:t>(so that they mark color     as unavailable)</a:t>
            </a:r>
          </a:p>
        </p:txBody>
      </p:sp>
      <p:graphicFrame>
        <p:nvGraphicFramePr>
          <p:cNvPr id="50193" name="Object 18"/>
          <p:cNvGraphicFramePr>
            <a:graphicFrameLocks noChangeAspect="1"/>
          </p:cNvGraphicFramePr>
          <p:nvPr/>
        </p:nvGraphicFramePr>
        <p:xfrm>
          <a:off x="5486400" y="5486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6" name="Equation" r:id="rId11" imgW="126835" imgH="152202" progId="Equation.3">
                  <p:embed/>
                </p:oleObj>
              </mc:Choice>
              <mc:Fallback>
                <p:oleObj name="Equation" r:id="rId11" imgW="126835" imgH="152202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86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4" name="Text Box 19"/>
          <p:cNvSpPr txBox="1">
            <a:spLocks noChangeArrowheads="1"/>
          </p:cNvSpPr>
          <p:nvPr/>
        </p:nvSpPr>
        <p:spPr bwMode="auto">
          <a:xfrm>
            <a:off x="152400" y="6172200"/>
            <a:ext cx="4579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66"/>
                </a:solidFill>
              </a:rPr>
              <a:t>Until color is accepted;</a:t>
            </a:r>
          </a:p>
        </p:txBody>
      </p:sp>
      <p:graphicFrame>
        <p:nvGraphicFramePr>
          <p:cNvPr id="50195" name="Object 21"/>
          <p:cNvGraphicFramePr>
            <a:graphicFrameLocks noChangeAspect="1"/>
          </p:cNvGraphicFramePr>
          <p:nvPr/>
        </p:nvGraphicFramePr>
        <p:xfrm>
          <a:off x="4648200" y="38862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7" name="Equation" r:id="rId12" imgW="126835" imgH="152202" progId="Equation.3">
                  <p:embed/>
                </p:oleObj>
              </mc:Choice>
              <mc:Fallback>
                <p:oleObj name="Equation" r:id="rId12" imgW="126835" imgH="152202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862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6" name="Object 22"/>
          <p:cNvGraphicFramePr>
            <a:graphicFrameLocks noChangeAspect="1"/>
          </p:cNvGraphicFramePr>
          <p:nvPr/>
        </p:nvGraphicFramePr>
        <p:xfrm>
          <a:off x="7467600" y="3276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8" name="Equation" r:id="rId13" imgW="126835" imgH="152202" progId="Equation.3">
                  <p:embed/>
                </p:oleObj>
              </mc:Choice>
              <mc:Fallback>
                <p:oleObj name="Equation" r:id="rId13" imgW="126835" imgH="152202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276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0A105057-2D80-490E-B141-C91315334C00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45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Oval 4"/>
          <p:cNvSpPr>
            <a:spLocks noChangeArrowheads="1"/>
          </p:cNvSpPr>
          <p:nvPr/>
        </p:nvSpPr>
        <p:spPr bwMode="auto">
          <a:xfrm>
            <a:off x="838200" y="3581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04" name="Oval 5"/>
          <p:cNvSpPr>
            <a:spLocks noChangeArrowheads="1"/>
          </p:cNvSpPr>
          <p:nvPr/>
        </p:nvSpPr>
        <p:spPr bwMode="auto">
          <a:xfrm>
            <a:off x="17526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05" name="Oval 6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06" name="Oval 7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07" name="Oval 8"/>
          <p:cNvSpPr>
            <a:spLocks noChangeArrowheads="1"/>
          </p:cNvSpPr>
          <p:nvPr/>
        </p:nvSpPr>
        <p:spPr bwMode="auto">
          <a:xfrm>
            <a:off x="1295400" y="556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08" name="Oval 9"/>
          <p:cNvSpPr>
            <a:spLocks noChangeArrowheads="1"/>
          </p:cNvSpPr>
          <p:nvPr/>
        </p:nvSpPr>
        <p:spPr bwMode="auto">
          <a:xfrm>
            <a:off x="35052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09" name="Oval 10"/>
          <p:cNvSpPr>
            <a:spLocks noChangeArrowheads="1"/>
          </p:cNvSpPr>
          <p:nvPr/>
        </p:nvSpPr>
        <p:spPr bwMode="auto">
          <a:xfrm>
            <a:off x="25908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10" name="Oval 11"/>
          <p:cNvSpPr>
            <a:spLocks noChangeArrowheads="1"/>
          </p:cNvSpPr>
          <p:nvPr/>
        </p:nvSpPr>
        <p:spPr bwMode="auto">
          <a:xfrm>
            <a:off x="41910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11" name="Oval 12"/>
          <p:cNvSpPr>
            <a:spLocks noChangeArrowheads="1"/>
          </p:cNvSpPr>
          <p:nvPr/>
        </p:nvSpPr>
        <p:spPr bwMode="auto">
          <a:xfrm>
            <a:off x="990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12" name="Oval 13"/>
          <p:cNvSpPr>
            <a:spLocks noChangeArrowheads="1"/>
          </p:cNvSpPr>
          <p:nvPr/>
        </p:nvSpPr>
        <p:spPr bwMode="auto">
          <a:xfrm>
            <a:off x="2590800" y="594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13" name="Oval 14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14" name="Oval 15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15" name="Oval 16"/>
          <p:cNvSpPr>
            <a:spLocks noChangeArrowheads="1"/>
          </p:cNvSpPr>
          <p:nvPr/>
        </p:nvSpPr>
        <p:spPr bwMode="auto">
          <a:xfrm>
            <a:off x="5029200" y="4495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16" name="Oval 17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17" name="Oval 18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18" name="Oval 19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19" name="Oval 20"/>
          <p:cNvSpPr>
            <a:spLocks noChangeArrowheads="1"/>
          </p:cNvSpPr>
          <p:nvPr/>
        </p:nvSpPr>
        <p:spPr bwMode="auto">
          <a:xfrm>
            <a:off x="5410200" y="5715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20" name="Oval 21"/>
          <p:cNvSpPr>
            <a:spLocks noChangeArrowheads="1"/>
          </p:cNvSpPr>
          <p:nvPr/>
        </p:nvSpPr>
        <p:spPr bwMode="auto">
          <a:xfrm>
            <a:off x="64770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21" name="Oval 22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22" name="Oval 23"/>
          <p:cNvSpPr>
            <a:spLocks noChangeArrowheads="1"/>
          </p:cNvSpPr>
          <p:nvPr/>
        </p:nvSpPr>
        <p:spPr bwMode="auto">
          <a:xfrm>
            <a:off x="65532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23" name="Oval 24"/>
          <p:cNvSpPr>
            <a:spLocks noChangeArrowheads="1"/>
          </p:cNvSpPr>
          <p:nvPr/>
        </p:nvSpPr>
        <p:spPr bwMode="auto">
          <a:xfrm>
            <a:off x="7239000" y="4800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24" name="Oval 25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25" name="Oval 26"/>
          <p:cNvSpPr>
            <a:spLocks noChangeArrowheads="1"/>
          </p:cNvSpPr>
          <p:nvPr/>
        </p:nvSpPr>
        <p:spPr bwMode="auto">
          <a:xfrm>
            <a:off x="80010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26" name="Oval 27"/>
          <p:cNvSpPr>
            <a:spLocks noChangeArrowheads="1"/>
          </p:cNvSpPr>
          <p:nvPr/>
        </p:nvSpPr>
        <p:spPr bwMode="auto">
          <a:xfrm>
            <a:off x="7391400" y="6019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27" name="Oval 28"/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1228" name="Line 29"/>
          <p:cNvSpPr>
            <a:spLocks noChangeShapeType="1"/>
          </p:cNvSpPr>
          <p:nvPr/>
        </p:nvSpPr>
        <p:spPr bwMode="auto">
          <a:xfrm>
            <a:off x="1143000" y="3657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29" name="Line 30"/>
          <p:cNvSpPr>
            <a:spLocks noChangeShapeType="1"/>
          </p:cNvSpPr>
          <p:nvPr/>
        </p:nvSpPr>
        <p:spPr bwMode="auto">
          <a:xfrm flipV="1">
            <a:off x="12192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30" name="Line 31"/>
          <p:cNvSpPr>
            <a:spLocks noChangeShapeType="1"/>
          </p:cNvSpPr>
          <p:nvPr/>
        </p:nvSpPr>
        <p:spPr bwMode="auto">
          <a:xfrm>
            <a:off x="1981200" y="4114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31" name="Line 32"/>
          <p:cNvSpPr>
            <a:spLocks noChangeShapeType="1"/>
          </p:cNvSpPr>
          <p:nvPr/>
        </p:nvSpPr>
        <p:spPr bwMode="auto">
          <a:xfrm flipV="1">
            <a:off x="1524000" y="5029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32" name="Line 33"/>
          <p:cNvSpPr>
            <a:spLocks noChangeShapeType="1"/>
          </p:cNvSpPr>
          <p:nvPr/>
        </p:nvSpPr>
        <p:spPr bwMode="auto">
          <a:xfrm>
            <a:off x="11430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33" name="Line 34"/>
          <p:cNvSpPr>
            <a:spLocks noChangeShapeType="1"/>
          </p:cNvSpPr>
          <p:nvPr/>
        </p:nvSpPr>
        <p:spPr bwMode="auto">
          <a:xfrm flipV="1">
            <a:off x="2057400" y="3657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34" name="Line 35"/>
          <p:cNvSpPr>
            <a:spLocks noChangeShapeType="1"/>
          </p:cNvSpPr>
          <p:nvPr/>
        </p:nvSpPr>
        <p:spPr bwMode="auto">
          <a:xfrm flipH="1">
            <a:off x="31242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35" name="Line 36"/>
          <p:cNvSpPr>
            <a:spLocks noChangeShapeType="1"/>
          </p:cNvSpPr>
          <p:nvPr/>
        </p:nvSpPr>
        <p:spPr bwMode="auto">
          <a:xfrm>
            <a:off x="2209800" y="4953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36" name="Line 37"/>
          <p:cNvSpPr>
            <a:spLocks noChangeShapeType="1"/>
          </p:cNvSpPr>
          <p:nvPr/>
        </p:nvSpPr>
        <p:spPr bwMode="auto">
          <a:xfrm flipH="1">
            <a:off x="28194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37" name="Line 38"/>
          <p:cNvSpPr>
            <a:spLocks noChangeShapeType="1"/>
          </p:cNvSpPr>
          <p:nvPr/>
        </p:nvSpPr>
        <p:spPr bwMode="auto">
          <a:xfrm>
            <a:off x="3505200" y="3657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38" name="Line 39"/>
          <p:cNvSpPr>
            <a:spLocks noChangeShapeType="1"/>
          </p:cNvSpPr>
          <p:nvPr/>
        </p:nvSpPr>
        <p:spPr bwMode="auto">
          <a:xfrm>
            <a:off x="32004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39" name="Line 40"/>
          <p:cNvSpPr>
            <a:spLocks noChangeShapeType="1"/>
          </p:cNvSpPr>
          <p:nvPr/>
        </p:nvSpPr>
        <p:spPr bwMode="auto">
          <a:xfrm flipV="1">
            <a:off x="2895600" y="525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40" name="Line 41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41" name="Line 42"/>
          <p:cNvSpPr>
            <a:spLocks noChangeShapeType="1"/>
          </p:cNvSpPr>
          <p:nvPr/>
        </p:nvSpPr>
        <p:spPr bwMode="auto">
          <a:xfrm flipH="1">
            <a:off x="41910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42" name="Line 43"/>
          <p:cNvSpPr>
            <a:spLocks noChangeShapeType="1"/>
          </p:cNvSpPr>
          <p:nvPr/>
        </p:nvSpPr>
        <p:spPr bwMode="auto">
          <a:xfrm>
            <a:off x="4267200" y="4572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43" name="Line 44"/>
          <p:cNvSpPr>
            <a:spLocks noChangeShapeType="1"/>
          </p:cNvSpPr>
          <p:nvPr/>
        </p:nvSpPr>
        <p:spPr bwMode="auto">
          <a:xfrm flipH="1">
            <a:off x="52578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44" name="Line 45"/>
          <p:cNvSpPr>
            <a:spLocks noChangeShapeType="1"/>
          </p:cNvSpPr>
          <p:nvPr/>
        </p:nvSpPr>
        <p:spPr bwMode="auto">
          <a:xfrm>
            <a:off x="4800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45" name="Line 46"/>
          <p:cNvSpPr>
            <a:spLocks noChangeShapeType="1"/>
          </p:cNvSpPr>
          <p:nvPr/>
        </p:nvSpPr>
        <p:spPr bwMode="auto">
          <a:xfrm flipH="1">
            <a:off x="3733800" y="4724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46" name="Line 47"/>
          <p:cNvSpPr>
            <a:spLocks noChangeShapeType="1"/>
          </p:cNvSpPr>
          <p:nvPr/>
        </p:nvSpPr>
        <p:spPr bwMode="auto">
          <a:xfrm flipV="1">
            <a:off x="2895600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47" name="Line 48"/>
          <p:cNvSpPr>
            <a:spLocks noChangeShapeType="1"/>
          </p:cNvSpPr>
          <p:nvPr/>
        </p:nvSpPr>
        <p:spPr bwMode="auto">
          <a:xfrm>
            <a:off x="3810000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48" name="Line 49"/>
          <p:cNvSpPr>
            <a:spLocks noChangeShapeType="1"/>
          </p:cNvSpPr>
          <p:nvPr/>
        </p:nvSpPr>
        <p:spPr bwMode="auto">
          <a:xfrm flipH="1">
            <a:off x="4800600" y="4724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49" name="Line 50"/>
          <p:cNvSpPr>
            <a:spLocks noChangeShapeType="1"/>
          </p:cNvSpPr>
          <p:nvPr/>
        </p:nvSpPr>
        <p:spPr bwMode="auto">
          <a:xfrm>
            <a:off x="59436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50" name="Line 51"/>
          <p:cNvSpPr>
            <a:spLocks noChangeShapeType="1"/>
          </p:cNvSpPr>
          <p:nvPr/>
        </p:nvSpPr>
        <p:spPr bwMode="auto">
          <a:xfrm flipH="1">
            <a:off x="6781800" y="3962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51" name="Line 52"/>
          <p:cNvSpPr>
            <a:spLocks noChangeShapeType="1"/>
          </p:cNvSpPr>
          <p:nvPr/>
        </p:nvSpPr>
        <p:spPr bwMode="auto">
          <a:xfrm>
            <a:off x="59436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52" name="Line 53"/>
          <p:cNvSpPr>
            <a:spLocks noChangeShapeType="1"/>
          </p:cNvSpPr>
          <p:nvPr/>
        </p:nvSpPr>
        <p:spPr bwMode="auto">
          <a:xfrm>
            <a:off x="5334000" y="472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53" name="Line 54"/>
          <p:cNvSpPr>
            <a:spLocks noChangeShapeType="1"/>
          </p:cNvSpPr>
          <p:nvPr/>
        </p:nvSpPr>
        <p:spPr bwMode="auto">
          <a:xfrm>
            <a:off x="4191000" y="472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54" name="Line 55"/>
          <p:cNvSpPr>
            <a:spLocks noChangeShapeType="1"/>
          </p:cNvSpPr>
          <p:nvPr/>
        </p:nvSpPr>
        <p:spPr bwMode="auto">
          <a:xfrm flipV="1">
            <a:off x="4419600" y="5486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55" name="Line 56"/>
          <p:cNvSpPr>
            <a:spLocks noChangeShapeType="1"/>
          </p:cNvSpPr>
          <p:nvPr/>
        </p:nvSpPr>
        <p:spPr bwMode="auto">
          <a:xfrm flipV="1">
            <a:off x="4495800" y="5867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56" name="Line 57"/>
          <p:cNvSpPr>
            <a:spLocks noChangeShapeType="1"/>
          </p:cNvSpPr>
          <p:nvPr/>
        </p:nvSpPr>
        <p:spPr bwMode="auto">
          <a:xfrm>
            <a:off x="4876800" y="5410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57" name="Line 58"/>
          <p:cNvSpPr>
            <a:spLocks noChangeShapeType="1"/>
          </p:cNvSpPr>
          <p:nvPr/>
        </p:nvSpPr>
        <p:spPr bwMode="auto">
          <a:xfrm flipH="1">
            <a:off x="56388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58" name="Line 59"/>
          <p:cNvSpPr>
            <a:spLocks noChangeShapeType="1"/>
          </p:cNvSpPr>
          <p:nvPr/>
        </p:nvSpPr>
        <p:spPr bwMode="auto">
          <a:xfrm flipH="1">
            <a:off x="6172200" y="4495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59" name="Line 60"/>
          <p:cNvSpPr>
            <a:spLocks noChangeShapeType="1"/>
          </p:cNvSpPr>
          <p:nvPr/>
        </p:nvSpPr>
        <p:spPr bwMode="auto">
          <a:xfrm>
            <a:off x="67818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60" name="Line 61"/>
          <p:cNvSpPr>
            <a:spLocks noChangeShapeType="1"/>
          </p:cNvSpPr>
          <p:nvPr/>
        </p:nvSpPr>
        <p:spPr bwMode="auto">
          <a:xfrm>
            <a:off x="6172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61" name="Line 62"/>
          <p:cNvSpPr>
            <a:spLocks noChangeShapeType="1"/>
          </p:cNvSpPr>
          <p:nvPr/>
        </p:nvSpPr>
        <p:spPr bwMode="auto">
          <a:xfrm flipH="1">
            <a:off x="67818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62" name="Line 63"/>
          <p:cNvSpPr>
            <a:spLocks noChangeShapeType="1"/>
          </p:cNvSpPr>
          <p:nvPr/>
        </p:nvSpPr>
        <p:spPr bwMode="auto">
          <a:xfrm>
            <a:off x="7696200" y="3962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63" name="Line 64"/>
          <p:cNvSpPr>
            <a:spLocks noChangeShapeType="1"/>
          </p:cNvSpPr>
          <p:nvPr/>
        </p:nvSpPr>
        <p:spPr bwMode="auto">
          <a:xfrm flipH="1">
            <a:off x="8229600" y="45720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64" name="Line 65"/>
          <p:cNvSpPr>
            <a:spLocks noChangeShapeType="1"/>
          </p:cNvSpPr>
          <p:nvPr/>
        </p:nvSpPr>
        <p:spPr bwMode="auto">
          <a:xfrm>
            <a:off x="7543800" y="5029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65" name="Line 66"/>
          <p:cNvSpPr>
            <a:spLocks noChangeShapeType="1"/>
          </p:cNvSpPr>
          <p:nvPr/>
        </p:nvSpPr>
        <p:spPr bwMode="auto">
          <a:xfrm>
            <a:off x="68580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66" name="Line 67"/>
          <p:cNvSpPr>
            <a:spLocks noChangeShapeType="1"/>
          </p:cNvSpPr>
          <p:nvPr/>
        </p:nvSpPr>
        <p:spPr bwMode="auto">
          <a:xfrm flipV="1">
            <a:off x="7620000" y="556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67" name="Line 68"/>
          <p:cNvSpPr>
            <a:spLocks noChangeShapeType="1"/>
          </p:cNvSpPr>
          <p:nvPr/>
        </p:nvSpPr>
        <p:spPr bwMode="auto">
          <a:xfrm>
            <a:off x="6629400" y="4495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68" name="Line 69"/>
          <p:cNvSpPr>
            <a:spLocks noChangeShapeType="1"/>
          </p:cNvSpPr>
          <p:nvPr/>
        </p:nvSpPr>
        <p:spPr bwMode="auto">
          <a:xfrm>
            <a:off x="34290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269" name="Line 70"/>
          <p:cNvSpPr>
            <a:spLocks noChangeShapeType="1"/>
          </p:cNvSpPr>
          <p:nvPr/>
        </p:nvSpPr>
        <p:spPr bwMode="auto">
          <a:xfrm>
            <a:off x="990600" y="3886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70" name="Text Box 72"/>
          <p:cNvSpPr txBox="1">
            <a:spLocks noChangeArrowheads="1"/>
          </p:cNvSpPr>
          <p:nvPr/>
        </p:nvSpPr>
        <p:spPr bwMode="auto">
          <a:xfrm>
            <a:off x="288925" y="177800"/>
            <a:ext cx="3713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Example execution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6515953-38D6-4587-9649-49D151441E26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46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Oval 82"/>
          <p:cNvSpPr>
            <a:spLocks noChangeArrowheads="1"/>
          </p:cNvSpPr>
          <p:nvPr/>
        </p:nvSpPr>
        <p:spPr bwMode="auto">
          <a:xfrm>
            <a:off x="838200" y="3581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28" name="Oval 83"/>
          <p:cNvSpPr>
            <a:spLocks noChangeArrowheads="1"/>
          </p:cNvSpPr>
          <p:nvPr/>
        </p:nvSpPr>
        <p:spPr bwMode="auto">
          <a:xfrm>
            <a:off x="17526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29" name="Oval 84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30" name="Oval 85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31" name="Oval 86"/>
          <p:cNvSpPr>
            <a:spLocks noChangeArrowheads="1"/>
          </p:cNvSpPr>
          <p:nvPr/>
        </p:nvSpPr>
        <p:spPr bwMode="auto">
          <a:xfrm>
            <a:off x="1295400" y="5562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32" name="Oval 87"/>
          <p:cNvSpPr>
            <a:spLocks noChangeArrowheads="1"/>
          </p:cNvSpPr>
          <p:nvPr/>
        </p:nvSpPr>
        <p:spPr bwMode="auto">
          <a:xfrm>
            <a:off x="35052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33" name="Oval 88"/>
          <p:cNvSpPr>
            <a:spLocks noChangeArrowheads="1"/>
          </p:cNvSpPr>
          <p:nvPr/>
        </p:nvSpPr>
        <p:spPr bwMode="auto">
          <a:xfrm>
            <a:off x="25908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34" name="Oval 89"/>
          <p:cNvSpPr>
            <a:spLocks noChangeArrowheads="1"/>
          </p:cNvSpPr>
          <p:nvPr/>
        </p:nvSpPr>
        <p:spPr bwMode="auto">
          <a:xfrm>
            <a:off x="41910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35" name="Oval 90"/>
          <p:cNvSpPr>
            <a:spLocks noChangeArrowheads="1"/>
          </p:cNvSpPr>
          <p:nvPr/>
        </p:nvSpPr>
        <p:spPr bwMode="auto">
          <a:xfrm>
            <a:off x="990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36" name="Oval 91"/>
          <p:cNvSpPr>
            <a:spLocks noChangeArrowheads="1"/>
          </p:cNvSpPr>
          <p:nvPr/>
        </p:nvSpPr>
        <p:spPr bwMode="auto">
          <a:xfrm>
            <a:off x="2590800" y="5943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37" name="Oval 92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38" name="Oval 93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39" name="Oval 94"/>
          <p:cNvSpPr>
            <a:spLocks noChangeArrowheads="1"/>
          </p:cNvSpPr>
          <p:nvPr/>
        </p:nvSpPr>
        <p:spPr bwMode="auto">
          <a:xfrm>
            <a:off x="5029200" y="4495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40" name="Oval 95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41" name="Oval 96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42" name="Oval 97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43" name="Oval 98"/>
          <p:cNvSpPr>
            <a:spLocks noChangeArrowheads="1"/>
          </p:cNvSpPr>
          <p:nvPr/>
        </p:nvSpPr>
        <p:spPr bwMode="auto">
          <a:xfrm>
            <a:off x="5410200" y="5715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44" name="Oval 99"/>
          <p:cNvSpPr>
            <a:spLocks noChangeArrowheads="1"/>
          </p:cNvSpPr>
          <p:nvPr/>
        </p:nvSpPr>
        <p:spPr bwMode="auto">
          <a:xfrm>
            <a:off x="64770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45" name="Oval 100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46" name="Oval 101"/>
          <p:cNvSpPr>
            <a:spLocks noChangeArrowheads="1"/>
          </p:cNvSpPr>
          <p:nvPr/>
        </p:nvSpPr>
        <p:spPr bwMode="auto">
          <a:xfrm>
            <a:off x="6553200" y="5638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47" name="Oval 102"/>
          <p:cNvSpPr>
            <a:spLocks noChangeArrowheads="1"/>
          </p:cNvSpPr>
          <p:nvPr/>
        </p:nvSpPr>
        <p:spPr bwMode="auto">
          <a:xfrm>
            <a:off x="7239000" y="4800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48" name="Oval 103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49" name="Oval 104"/>
          <p:cNvSpPr>
            <a:spLocks noChangeArrowheads="1"/>
          </p:cNvSpPr>
          <p:nvPr/>
        </p:nvSpPr>
        <p:spPr bwMode="auto">
          <a:xfrm>
            <a:off x="80010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50" name="Oval 105"/>
          <p:cNvSpPr>
            <a:spLocks noChangeArrowheads="1"/>
          </p:cNvSpPr>
          <p:nvPr/>
        </p:nvSpPr>
        <p:spPr bwMode="auto">
          <a:xfrm>
            <a:off x="7391400" y="6019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51" name="Oval 106"/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2252" name="Line 107"/>
          <p:cNvSpPr>
            <a:spLocks noChangeShapeType="1"/>
          </p:cNvSpPr>
          <p:nvPr/>
        </p:nvSpPr>
        <p:spPr bwMode="auto">
          <a:xfrm>
            <a:off x="1143000" y="3657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53" name="Line 108"/>
          <p:cNvSpPr>
            <a:spLocks noChangeShapeType="1"/>
          </p:cNvSpPr>
          <p:nvPr/>
        </p:nvSpPr>
        <p:spPr bwMode="auto">
          <a:xfrm flipV="1">
            <a:off x="12192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54" name="Line 109"/>
          <p:cNvSpPr>
            <a:spLocks noChangeShapeType="1"/>
          </p:cNvSpPr>
          <p:nvPr/>
        </p:nvSpPr>
        <p:spPr bwMode="auto">
          <a:xfrm>
            <a:off x="1981200" y="4114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55" name="Line 110"/>
          <p:cNvSpPr>
            <a:spLocks noChangeShapeType="1"/>
          </p:cNvSpPr>
          <p:nvPr/>
        </p:nvSpPr>
        <p:spPr bwMode="auto">
          <a:xfrm flipV="1">
            <a:off x="1524000" y="5029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56" name="Line 111"/>
          <p:cNvSpPr>
            <a:spLocks noChangeShapeType="1"/>
          </p:cNvSpPr>
          <p:nvPr/>
        </p:nvSpPr>
        <p:spPr bwMode="auto">
          <a:xfrm>
            <a:off x="11430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57" name="Line 112"/>
          <p:cNvSpPr>
            <a:spLocks noChangeShapeType="1"/>
          </p:cNvSpPr>
          <p:nvPr/>
        </p:nvSpPr>
        <p:spPr bwMode="auto">
          <a:xfrm flipV="1">
            <a:off x="2057400" y="3657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58" name="Line 113"/>
          <p:cNvSpPr>
            <a:spLocks noChangeShapeType="1"/>
          </p:cNvSpPr>
          <p:nvPr/>
        </p:nvSpPr>
        <p:spPr bwMode="auto">
          <a:xfrm flipH="1">
            <a:off x="31242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59" name="Line 114"/>
          <p:cNvSpPr>
            <a:spLocks noChangeShapeType="1"/>
          </p:cNvSpPr>
          <p:nvPr/>
        </p:nvSpPr>
        <p:spPr bwMode="auto">
          <a:xfrm>
            <a:off x="2209800" y="4953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60" name="Line 115"/>
          <p:cNvSpPr>
            <a:spLocks noChangeShapeType="1"/>
          </p:cNvSpPr>
          <p:nvPr/>
        </p:nvSpPr>
        <p:spPr bwMode="auto">
          <a:xfrm flipH="1">
            <a:off x="28194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61" name="Line 116"/>
          <p:cNvSpPr>
            <a:spLocks noChangeShapeType="1"/>
          </p:cNvSpPr>
          <p:nvPr/>
        </p:nvSpPr>
        <p:spPr bwMode="auto">
          <a:xfrm>
            <a:off x="3505200" y="3657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62" name="Line 117"/>
          <p:cNvSpPr>
            <a:spLocks noChangeShapeType="1"/>
          </p:cNvSpPr>
          <p:nvPr/>
        </p:nvSpPr>
        <p:spPr bwMode="auto">
          <a:xfrm>
            <a:off x="32004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63" name="Line 118"/>
          <p:cNvSpPr>
            <a:spLocks noChangeShapeType="1"/>
          </p:cNvSpPr>
          <p:nvPr/>
        </p:nvSpPr>
        <p:spPr bwMode="auto">
          <a:xfrm flipV="1">
            <a:off x="2895600" y="525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64" name="Line 119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65" name="Line 120"/>
          <p:cNvSpPr>
            <a:spLocks noChangeShapeType="1"/>
          </p:cNvSpPr>
          <p:nvPr/>
        </p:nvSpPr>
        <p:spPr bwMode="auto">
          <a:xfrm flipH="1">
            <a:off x="41910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66" name="Line 121"/>
          <p:cNvSpPr>
            <a:spLocks noChangeShapeType="1"/>
          </p:cNvSpPr>
          <p:nvPr/>
        </p:nvSpPr>
        <p:spPr bwMode="auto">
          <a:xfrm>
            <a:off x="4267200" y="4572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67" name="Line 122"/>
          <p:cNvSpPr>
            <a:spLocks noChangeShapeType="1"/>
          </p:cNvSpPr>
          <p:nvPr/>
        </p:nvSpPr>
        <p:spPr bwMode="auto">
          <a:xfrm flipH="1">
            <a:off x="52578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68" name="Line 123"/>
          <p:cNvSpPr>
            <a:spLocks noChangeShapeType="1"/>
          </p:cNvSpPr>
          <p:nvPr/>
        </p:nvSpPr>
        <p:spPr bwMode="auto">
          <a:xfrm>
            <a:off x="4800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69" name="Line 124"/>
          <p:cNvSpPr>
            <a:spLocks noChangeShapeType="1"/>
          </p:cNvSpPr>
          <p:nvPr/>
        </p:nvSpPr>
        <p:spPr bwMode="auto">
          <a:xfrm flipH="1">
            <a:off x="3733800" y="4724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70" name="Line 125"/>
          <p:cNvSpPr>
            <a:spLocks noChangeShapeType="1"/>
          </p:cNvSpPr>
          <p:nvPr/>
        </p:nvSpPr>
        <p:spPr bwMode="auto">
          <a:xfrm flipV="1">
            <a:off x="2895600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71" name="Line 126"/>
          <p:cNvSpPr>
            <a:spLocks noChangeShapeType="1"/>
          </p:cNvSpPr>
          <p:nvPr/>
        </p:nvSpPr>
        <p:spPr bwMode="auto">
          <a:xfrm>
            <a:off x="3810000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72" name="Line 127"/>
          <p:cNvSpPr>
            <a:spLocks noChangeShapeType="1"/>
          </p:cNvSpPr>
          <p:nvPr/>
        </p:nvSpPr>
        <p:spPr bwMode="auto">
          <a:xfrm flipH="1">
            <a:off x="4800600" y="4724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73" name="Line 128"/>
          <p:cNvSpPr>
            <a:spLocks noChangeShapeType="1"/>
          </p:cNvSpPr>
          <p:nvPr/>
        </p:nvSpPr>
        <p:spPr bwMode="auto">
          <a:xfrm>
            <a:off x="59436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74" name="Line 129"/>
          <p:cNvSpPr>
            <a:spLocks noChangeShapeType="1"/>
          </p:cNvSpPr>
          <p:nvPr/>
        </p:nvSpPr>
        <p:spPr bwMode="auto">
          <a:xfrm flipH="1">
            <a:off x="6781800" y="3962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75" name="Line 130"/>
          <p:cNvSpPr>
            <a:spLocks noChangeShapeType="1"/>
          </p:cNvSpPr>
          <p:nvPr/>
        </p:nvSpPr>
        <p:spPr bwMode="auto">
          <a:xfrm>
            <a:off x="59436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76" name="Line 131"/>
          <p:cNvSpPr>
            <a:spLocks noChangeShapeType="1"/>
          </p:cNvSpPr>
          <p:nvPr/>
        </p:nvSpPr>
        <p:spPr bwMode="auto">
          <a:xfrm>
            <a:off x="5334000" y="472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77" name="Line 132"/>
          <p:cNvSpPr>
            <a:spLocks noChangeShapeType="1"/>
          </p:cNvSpPr>
          <p:nvPr/>
        </p:nvSpPr>
        <p:spPr bwMode="auto">
          <a:xfrm>
            <a:off x="4191000" y="472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78" name="Line 133"/>
          <p:cNvSpPr>
            <a:spLocks noChangeShapeType="1"/>
          </p:cNvSpPr>
          <p:nvPr/>
        </p:nvSpPr>
        <p:spPr bwMode="auto">
          <a:xfrm flipV="1">
            <a:off x="4419600" y="5486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79" name="Line 134"/>
          <p:cNvSpPr>
            <a:spLocks noChangeShapeType="1"/>
          </p:cNvSpPr>
          <p:nvPr/>
        </p:nvSpPr>
        <p:spPr bwMode="auto">
          <a:xfrm flipV="1">
            <a:off x="4495800" y="5867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80" name="Line 135"/>
          <p:cNvSpPr>
            <a:spLocks noChangeShapeType="1"/>
          </p:cNvSpPr>
          <p:nvPr/>
        </p:nvSpPr>
        <p:spPr bwMode="auto">
          <a:xfrm>
            <a:off x="4876800" y="5410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81" name="Line 136"/>
          <p:cNvSpPr>
            <a:spLocks noChangeShapeType="1"/>
          </p:cNvSpPr>
          <p:nvPr/>
        </p:nvSpPr>
        <p:spPr bwMode="auto">
          <a:xfrm flipH="1">
            <a:off x="56388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82" name="Line 137"/>
          <p:cNvSpPr>
            <a:spLocks noChangeShapeType="1"/>
          </p:cNvSpPr>
          <p:nvPr/>
        </p:nvSpPr>
        <p:spPr bwMode="auto">
          <a:xfrm flipH="1">
            <a:off x="6172200" y="4495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83" name="Line 138"/>
          <p:cNvSpPr>
            <a:spLocks noChangeShapeType="1"/>
          </p:cNvSpPr>
          <p:nvPr/>
        </p:nvSpPr>
        <p:spPr bwMode="auto">
          <a:xfrm>
            <a:off x="67818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84" name="Line 139"/>
          <p:cNvSpPr>
            <a:spLocks noChangeShapeType="1"/>
          </p:cNvSpPr>
          <p:nvPr/>
        </p:nvSpPr>
        <p:spPr bwMode="auto">
          <a:xfrm>
            <a:off x="6172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85" name="Line 140"/>
          <p:cNvSpPr>
            <a:spLocks noChangeShapeType="1"/>
          </p:cNvSpPr>
          <p:nvPr/>
        </p:nvSpPr>
        <p:spPr bwMode="auto">
          <a:xfrm flipH="1">
            <a:off x="67818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86" name="Line 141"/>
          <p:cNvSpPr>
            <a:spLocks noChangeShapeType="1"/>
          </p:cNvSpPr>
          <p:nvPr/>
        </p:nvSpPr>
        <p:spPr bwMode="auto">
          <a:xfrm>
            <a:off x="7696200" y="3962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87" name="Line 142"/>
          <p:cNvSpPr>
            <a:spLocks noChangeShapeType="1"/>
          </p:cNvSpPr>
          <p:nvPr/>
        </p:nvSpPr>
        <p:spPr bwMode="auto">
          <a:xfrm flipH="1">
            <a:off x="8229600" y="45720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88" name="Line 143"/>
          <p:cNvSpPr>
            <a:spLocks noChangeShapeType="1"/>
          </p:cNvSpPr>
          <p:nvPr/>
        </p:nvSpPr>
        <p:spPr bwMode="auto">
          <a:xfrm>
            <a:off x="7543800" y="5029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89" name="Line 144"/>
          <p:cNvSpPr>
            <a:spLocks noChangeShapeType="1"/>
          </p:cNvSpPr>
          <p:nvPr/>
        </p:nvSpPr>
        <p:spPr bwMode="auto">
          <a:xfrm>
            <a:off x="68580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90" name="Line 145"/>
          <p:cNvSpPr>
            <a:spLocks noChangeShapeType="1"/>
          </p:cNvSpPr>
          <p:nvPr/>
        </p:nvSpPr>
        <p:spPr bwMode="auto">
          <a:xfrm flipV="1">
            <a:off x="7620000" y="556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91" name="Line 146"/>
          <p:cNvSpPr>
            <a:spLocks noChangeShapeType="1"/>
          </p:cNvSpPr>
          <p:nvPr/>
        </p:nvSpPr>
        <p:spPr bwMode="auto">
          <a:xfrm>
            <a:off x="6629400" y="4495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92" name="Line 147"/>
          <p:cNvSpPr>
            <a:spLocks noChangeShapeType="1"/>
          </p:cNvSpPr>
          <p:nvPr/>
        </p:nvSpPr>
        <p:spPr bwMode="auto">
          <a:xfrm>
            <a:off x="34290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293" name="Line 148"/>
          <p:cNvSpPr>
            <a:spLocks noChangeShapeType="1"/>
          </p:cNvSpPr>
          <p:nvPr/>
        </p:nvSpPr>
        <p:spPr bwMode="auto">
          <a:xfrm>
            <a:off x="990600" y="3886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2294" name="Object 152"/>
          <p:cNvGraphicFramePr>
            <a:graphicFrameLocks noChangeAspect="1"/>
          </p:cNvGraphicFramePr>
          <p:nvPr/>
        </p:nvGraphicFramePr>
        <p:xfrm>
          <a:off x="8305800" y="42672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1" name="Equation" r:id="rId3" imgW="101468" imgH="164885" progId="Equation.3">
                  <p:embed/>
                </p:oleObj>
              </mc:Choice>
              <mc:Fallback>
                <p:oleObj name="Equation" r:id="rId3" imgW="101468" imgH="164885" progId="Equation.3">
                  <p:embed/>
                  <p:pic>
                    <p:nvPicPr>
                      <p:cNvPr id="0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2672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5" name="Object 153"/>
          <p:cNvGraphicFramePr>
            <a:graphicFrameLocks noChangeAspect="1"/>
          </p:cNvGraphicFramePr>
          <p:nvPr/>
        </p:nvGraphicFramePr>
        <p:xfrm>
          <a:off x="7467600" y="60198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2" name="Equation" r:id="rId5" imgW="101468" imgH="164885" progId="Equation.3">
                  <p:embed/>
                </p:oleObj>
              </mc:Choice>
              <mc:Fallback>
                <p:oleObj name="Equation" r:id="rId5" imgW="101468" imgH="164885" progId="Equation.3">
                  <p:embed/>
                  <p:pic>
                    <p:nvPicPr>
                      <p:cNvPr id="0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0198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6" name="Object 154"/>
          <p:cNvGraphicFramePr>
            <a:graphicFrameLocks noChangeAspect="1"/>
          </p:cNvGraphicFramePr>
          <p:nvPr/>
        </p:nvGraphicFramePr>
        <p:xfrm>
          <a:off x="2895600" y="43434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3" name="Equation" r:id="rId6" imgW="126780" imgH="164814" progId="Equation.3">
                  <p:embed/>
                </p:oleObj>
              </mc:Choice>
              <mc:Fallback>
                <p:oleObj name="Equation" r:id="rId6" imgW="126780" imgH="164814" progId="Equation.3">
                  <p:embed/>
                  <p:pic>
                    <p:nvPicPr>
                      <p:cNvPr id="0" name="Object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434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7" name="Object 155"/>
          <p:cNvGraphicFramePr>
            <a:graphicFrameLocks noChangeAspect="1"/>
          </p:cNvGraphicFramePr>
          <p:nvPr/>
        </p:nvGraphicFramePr>
        <p:xfrm>
          <a:off x="2590800" y="59436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4" name="Equation" r:id="rId8" imgW="126780" imgH="164814" progId="Equation.3">
                  <p:embed/>
                </p:oleObj>
              </mc:Choice>
              <mc:Fallback>
                <p:oleObj name="Equation" r:id="rId8" imgW="126780" imgH="164814" progId="Equation.3">
                  <p:embed/>
                  <p:pic>
                    <p:nvPicPr>
                      <p:cNvPr id="0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9436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8" name="Object 156"/>
          <p:cNvGraphicFramePr>
            <a:graphicFrameLocks noChangeAspect="1"/>
          </p:cNvGraphicFramePr>
          <p:nvPr/>
        </p:nvGraphicFramePr>
        <p:xfrm>
          <a:off x="8077200" y="53340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5" name="Equation" r:id="rId9" imgW="126780" imgH="164814" progId="Equation.3">
                  <p:embed/>
                </p:oleObj>
              </mc:Choice>
              <mc:Fallback>
                <p:oleObj name="Equation" r:id="rId9" imgW="126780" imgH="164814" progId="Equation.3">
                  <p:embed/>
                  <p:pic>
                    <p:nvPicPr>
                      <p:cNvPr id="0" name="Objec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53340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99" name="Object 157"/>
          <p:cNvGraphicFramePr>
            <a:graphicFrameLocks noChangeAspect="1"/>
          </p:cNvGraphicFramePr>
          <p:nvPr/>
        </p:nvGraphicFramePr>
        <p:xfrm>
          <a:off x="7315200" y="48006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6" name="Equation" r:id="rId10" imgW="126780" imgH="164814" progId="Equation.3">
                  <p:embed/>
                </p:oleObj>
              </mc:Choice>
              <mc:Fallback>
                <p:oleObj name="Equation" r:id="rId10" imgW="126780" imgH="164814" progId="Equation.3">
                  <p:embed/>
                  <p:pic>
                    <p:nvPicPr>
                      <p:cNvPr id="0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8006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00" name="Object 158"/>
          <p:cNvGraphicFramePr>
            <a:graphicFrameLocks noChangeAspect="1"/>
          </p:cNvGraphicFramePr>
          <p:nvPr/>
        </p:nvGraphicFramePr>
        <p:xfrm>
          <a:off x="1752600" y="38100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7" name="Equation" r:id="rId11" imgW="126725" imgH="177415" progId="Equation.3">
                  <p:embed/>
                </p:oleObj>
              </mc:Choice>
              <mc:Fallback>
                <p:oleObj name="Equation" r:id="rId11" imgW="126725" imgH="177415" progId="Equation.3">
                  <p:embed/>
                  <p:pic>
                    <p:nvPicPr>
                      <p:cNvPr id="0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01" name="Object 159"/>
          <p:cNvGraphicFramePr>
            <a:graphicFrameLocks noChangeAspect="1"/>
          </p:cNvGraphicFramePr>
          <p:nvPr/>
        </p:nvGraphicFramePr>
        <p:xfrm>
          <a:off x="2667000" y="51816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8" name="Equation" r:id="rId13" imgW="126725" imgH="177415" progId="Equation.3">
                  <p:embed/>
                </p:oleObj>
              </mc:Choice>
              <mc:Fallback>
                <p:oleObj name="Equation" r:id="rId13" imgW="126725" imgH="177415" progId="Equation.3">
                  <p:embed/>
                  <p:pic>
                    <p:nvPicPr>
                      <p:cNvPr id="0" name="Object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816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02" name="Object 160"/>
          <p:cNvGraphicFramePr>
            <a:graphicFrameLocks noChangeAspect="1"/>
          </p:cNvGraphicFramePr>
          <p:nvPr/>
        </p:nvGraphicFramePr>
        <p:xfrm>
          <a:off x="6553200" y="41910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29" name="Equation" r:id="rId14" imgW="126725" imgH="177415" progId="Equation.3">
                  <p:embed/>
                </p:oleObj>
              </mc:Choice>
              <mc:Fallback>
                <p:oleObj name="Equation" r:id="rId14" imgW="126725" imgH="177415" progId="Equation.3">
                  <p:embed/>
                  <p:pic>
                    <p:nvPicPr>
                      <p:cNvPr id="0" name="Object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1910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03" name="Object 161"/>
          <p:cNvGraphicFramePr>
            <a:graphicFrameLocks noChangeAspect="1"/>
          </p:cNvGraphicFramePr>
          <p:nvPr/>
        </p:nvGraphicFramePr>
        <p:xfrm>
          <a:off x="6019800" y="50292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0" name="Equation" r:id="rId15" imgW="126725" imgH="177415" progId="Equation.3">
                  <p:embed/>
                </p:oleObj>
              </mc:Choice>
              <mc:Fallback>
                <p:oleObj name="Equation" r:id="rId15" imgW="126725" imgH="177415" progId="Equation.3">
                  <p:embed/>
                  <p:pic>
                    <p:nvPicPr>
                      <p:cNvPr id="0" name="Object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0292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04" name="Object 162"/>
          <p:cNvGraphicFramePr>
            <a:graphicFrameLocks noChangeAspect="1"/>
          </p:cNvGraphicFramePr>
          <p:nvPr/>
        </p:nvGraphicFramePr>
        <p:xfrm>
          <a:off x="5029200" y="44958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1" name="Equation" r:id="rId16" imgW="139639" imgH="190417" progId="Equation.3">
                  <p:embed/>
                </p:oleObj>
              </mc:Choice>
              <mc:Fallback>
                <p:oleObj name="Equation" r:id="rId16" imgW="139639" imgH="190417" progId="Equation.3">
                  <p:embed/>
                  <p:pic>
                    <p:nvPicPr>
                      <p:cNvPr id="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4958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305" name="Text Box 163"/>
          <p:cNvSpPr txBox="1">
            <a:spLocks noChangeArrowheads="1"/>
          </p:cNvSpPr>
          <p:nvPr/>
        </p:nvSpPr>
        <p:spPr bwMode="auto">
          <a:xfrm>
            <a:off x="685800" y="228600"/>
            <a:ext cx="82788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Phase 1: </a:t>
            </a:r>
            <a:r>
              <a:rPr lang="en-US" altLang="en-US" sz="2800"/>
              <a:t>(iteration 1 of synchronous </a:t>
            </a:r>
            <a:r>
              <a:rPr lang="en-US" altLang="en-US" sz="2800" smtClean="0"/>
              <a:t>execution</a:t>
            </a:r>
            <a:r>
              <a:rPr lang="en-US" altLang="en-US" sz="2800"/>
              <a:t>)</a:t>
            </a:r>
          </a:p>
        </p:txBody>
      </p:sp>
      <p:graphicFrame>
        <p:nvGraphicFramePr>
          <p:cNvPr id="52306" name="Object 164"/>
          <p:cNvGraphicFramePr>
            <a:graphicFrameLocks noChangeAspect="1"/>
          </p:cNvGraphicFramePr>
          <p:nvPr/>
        </p:nvGraphicFramePr>
        <p:xfrm>
          <a:off x="4038600" y="44196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2" name="Equation" r:id="rId18" imgW="126725" imgH="177415" progId="Equation.3">
                  <p:embed/>
                </p:oleObj>
              </mc:Choice>
              <mc:Fallback>
                <p:oleObj name="Equation" r:id="rId18" imgW="126725" imgH="177415" progId="Equation.3">
                  <p:embed/>
                  <p:pic>
                    <p:nvPicPr>
                      <p:cNvPr id="0" name="Object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4196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07" name="Object 165"/>
          <p:cNvGraphicFramePr>
            <a:graphicFrameLocks noChangeAspect="1"/>
          </p:cNvGraphicFramePr>
          <p:nvPr/>
        </p:nvGraphicFramePr>
        <p:xfrm>
          <a:off x="4648200" y="51816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3" name="Equation" r:id="rId20" imgW="126725" imgH="177415" progId="Equation.3">
                  <p:embed/>
                </p:oleObj>
              </mc:Choice>
              <mc:Fallback>
                <p:oleObj name="Equation" r:id="rId20" imgW="126725" imgH="177415" progId="Equation.3">
                  <p:embed/>
                  <p:pic>
                    <p:nvPicPr>
                      <p:cNvPr id="0" name="Object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1816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08" name="Object 166"/>
          <p:cNvGraphicFramePr>
            <a:graphicFrameLocks noChangeAspect="1"/>
          </p:cNvGraphicFramePr>
          <p:nvPr/>
        </p:nvGraphicFramePr>
        <p:xfrm>
          <a:off x="4191000" y="60960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4" name="Equation" r:id="rId22" imgW="126780" imgH="164814" progId="Equation.3">
                  <p:embed/>
                </p:oleObj>
              </mc:Choice>
              <mc:Fallback>
                <p:oleObj name="Equation" r:id="rId22" imgW="126780" imgH="164814" progId="Equation.3">
                  <p:embed/>
                  <p:pic>
                    <p:nvPicPr>
                      <p:cNvPr id="0" name="Object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60960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09" name="Object 167"/>
          <p:cNvGraphicFramePr>
            <a:graphicFrameLocks noChangeAspect="1"/>
          </p:cNvGraphicFramePr>
          <p:nvPr/>
        </p:nvGraphicFramePr>
        <p:xfrm>
          <a:off x="5410200" y="57150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5" name="Equation" r:id="rId23" imgW="126780" imgH="164814" progId="Equation.3">
                  <p:embed/>
                </p:oleObj>
              </mc:Choice>
              <mc:Fallback>
                <p:oleObj name="Equation" r:id="rId23" imgW="126780" imgH="164814" progId="Equation.3">
                  <p:embed/>
                  <p:pic>
                    <p:nvPicPr>
                      <p:cNvPr id="0" name="Object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7150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10" name="Object 168"/>
          <p:cNvGraphicFramePr>
            <a:graphicFrameLocks noChangeAspect="1"/>
          </p:cNvGraphicFramePr>
          <p:nvPr/>
        </p:nvGraphicFramePr>
        <p:xfrm>
          <a:off x="5715000" y="37338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6" name="Equation" r:id="rId24" imgW="126780" imgH="164814" progId="Equation.3">
                  <p:embed/>
                </p:oleObj>
              </mc:Choice>
              <mc:Fallback>
                <p:oleObj name="Equation" r:id="rId24" imgW="126780" imgH="164814" progId="Equation.3">
                  <p:embed/>
                  <p:pic>
                    <p:nvPicPr>
                      <p:cNvPr id="0" name="Object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338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11" name="Object 169"/>
          <p:cNvGraphicFramePr>
            <a:graphicFrameLocks noChangeAspect="1"/>
          </p:cNvGraphicFramePr>
          <p:nvPr/>
        </p:nvGraphicFramePr>
        <p:xfrm>
          <a:off x="7467600" y="37338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7" name="Equation" r:id="rId25" imgW="101468" imgH="164885" progId="Equation.3">
                  <p:embed/>
                </p:oleObj>
              </mc:Choice>
              <mc:Fallback>
                <p:oleObj name="Equation" r:id="rId25" imgW="101468" imgH="164885" progId="Equation.3">
                  <p:embed/>
                  <p:pic>
                    <p:nvPicPr>
                      <p:cNvPr id="0" name="Object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7338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12" name="Object 170"/>
          <p:cNvGraphicFramePr>
            <a:graphicFrameLocks noChangeAspect="1"/>
          </p:cNvGraphicFramePr>
          <p:nvPr/>
        </p:nvGraphicFramePr>
        <p:xfrm>
          <a:off x="6553200" y="56388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8" name="Equation" r:id="rId26" imgW="139639" imgH="190417" progId="Equation.3">
                  <p:embed/>
                </p:oleObj>
              </mc:Choice>
              <mc:Fallback>
                <p:oleObj name="Equation" r:id="rId26" imgW="139639" imgH="190417" progId="Equation.3">
                  <p:embed/>
                  <p:pic>
                    <p:nvPicPr>
                      <p:cNvPr id="0" name="Object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6388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13" name="Object 171"/>
          <p:cNvGraphicFramePr>
            <a:graphicFrameLocks noChangeAspect="1"/>
          </p:cNvGraphicFramePr>
          <p:nvPr/>
        </p:nvGraphicFramePr>
        <p:xfrm>
          <a:off x="3276600" y="35052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9" name="Equation" r:id="rId27" imgW="126725" imgH="177415" progId="Equation.3">
                  <p:embed/>
                </p:oleObj>
              </mc:Choice>
              <mc:Fallback>
                <p:oleObj name="Equation" r:id="rId27" imgW="126725" imgH="177415" progId="Equation.3">
                  <p:embed/>
                  <p:pic>
                    <p:nvPicPr>
                      <p:cNvPr id="0" name="Object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052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14" name="Object 172"/>
          <p:cNvGraphicFramePr>
            <a:graphicFrameLocks noChangeAspect="1"/>
          </p:cNvGraphicFramePr>
          <p:nvPr/>
        </p:nvGraphicFramePr>
        <p:xfrm>
          <a:off x="1905000" y="47244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0" name="Equation" r:id="rId28" imgW="126780" imgH="164814" progId="Equation.3">
                  <p:embed/>
                </p:oleObj>
              </mc:Choice>
              <mc:Fallback>
                <p:oleObj name="Equation" r:id="rId28" imgW="126780" imgH="164814" progId="Equation.3">
                  <p:embed/>
                  <p:pic>
                    <p:nvPicPr>
                      <p:cNvPr id="0" name="Object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44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15" name="Object 173"/>
          <p:cNvGraphicFramePr>
            <a:graphicFrameLocks noChangeAspect="1"/>
          </p:cNvGraphicFramePr>
          <p:nvPr/>
        </p:nvGraphicFramePr>
        <p:xfrm>
          <a:off x="914400" y="35814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1" name="Equation" r:id="rId29" imgW="126780" imgH="164814" progId="Equation.3">
                  <p:embed/>
                </p:oleObj>
              </mc:Choice>
              <mc:Fallback>
                <p:oleObj name="Equation" r:id="rId29" imgW="126780" imgH="164814" progId="Equation.3">
                  <p:embed/>
                  <p:pic>
                    <p:nvPicPr>
                      <p:cNvPr id="0" name="Object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16" name="Object 174"/>
          <p:cNvGraphicFramePr>
            <a:graphicFrameLocks noChangeAspect="1"/>
          </p:cNvGraphicFramePr>
          <p:nvPr/>
        </p:nvGraphicFramePr>
        <p:xfrm>
          <a:off x="1066800" y="47244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2" name="Equation" r:id="rId30" imgW="126725" imgH="177415" progId="Equation.3">
                  <p:embed/>
                </p:oleObj>
              </mc:Choice>
              <mc:Fallback>
                <p:oleObj name="Equation" r:id="rId30" imgW="126725" imgH="177415" progId="Equation.3">
                  <p:embed/>
                  <p:pic>
                    <p:nvPicPr>
                      <p:cNvPr id="0" name="Object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244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17" name="Object 175"/>
          <p:cNvGraphicFramePr>
            <a:graphicFrameLocks noChangeAspect="1"/>
          </p:cNvGraphicFramePr>
          <p:nvPr/>
        </p:nvGraphicFramePr>
        <p:xfrm>
          <a:off x="1371600" y="55626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3" name="Equation" r:id="rId31" imgW="101468" imgH="164885" progId="Equation.3">
                  <p:embed/>
                </p:oleObj>
              </mc:Choice>
              <mc:Fallback>
                <p:oleObj name="Equation" r:id="rId31" imgW="101468" imgH="164885" progId="Equation.3">
                  <p:embed/>
                  <p:pic>
                    <p:nvPicPr>
                      <p:cNvPr id="0" name="Object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5626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18" name="Object 177"/>
          <p:cNvGraphicFramePr>
            <a:graphicFrameLocks noChangeAspect="1"/>
          </p:cNvGraphicFramePr>
          <p:nvPr/>
        </p:nvGraphicFramePr>
        <p:xfrm>
          <a:off x="4572000" y="37338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4" name="Equation" r:id="rId32" imgW="101468" imgH="164885" progId="Equation.3">
                  <p:embed/>
                </p:oleObj>
              </mc:Choice>
              <mc:Fallback>
                <p:oleObj name="Equation" r:id="rId32" imgW="101468" imgH="164885" progId="Equation.3">
                  <p:embed/>
                  <p:pic>
                    <p:nvPicPr>
                      <p:cNvPr id="0" name="Object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38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319" name="Object 178"/>
          <p:cNvGraphicFramePr>
            <a:graphicFrameLocks noChangeAspect="1"/>
          </p:cNvGraphicFramePr>
          <p:nvPr/>
        </p:nvGraphicFramePr>
        <p:xfrm>
          <a:off x="3505200" y="51054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5" name="Equation" r:id="rId33" imgW="126725" imgH="177415" progId="Equation.3">
                  <p:embed/>
                </p:oleObj>
              </mc:Choice>
              <mc:Fallback>
                <p:oleObj name="Equation" r:id="rId33" imgW="126725" imgH="177415" progId="Equation.3">
                  <p:embed/>
                  <p:pic>
                    <p:nvPicPr>
                      <p:cNvPr id="0" name="Object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054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320" name="Text Box 179"/>
          <p:cNvSpPr txBox="1">
            <a:spLocks noChangeArrowheads="1"/>
          </p:cNvSpPr>
          <p:nvPr/>
        </p:nvSpPr>
        <p:spPr bwMode="auto">
          <a:xfrm>
            <a:off x="1736725" y="1625600"/>
            <a:ext cx="5035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/>
              <a:t>Nodes pick random colors</a:t>
            </a:r>
          </a:p>
        </p:txBody>
      </p:sp>
      <p:sp>
        <p:nvSpPr>
          <p:cNvPr id="2" name="Ovale 1"/>
          <p:cNvSpPr/>
          <p:nvPr/>
        </p:nvSpPr>
        <p:spPr bwMode="auto">
          <a:xfrm rot="20638593">
            <a:off x="1525869" y="3425961"/>
            <a:ext cx="2312628" cy="7171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8" name="Ovale 97"/>
          <p:cNvSpPr/>
          <p:nvPr/>
        </p:nvSpPr>
        <p:spPr bwMode="auto">
          <a:xfrm rot="19015953">
            <a:off x="438981" y="4061026"/>
            <a:ext cx="2312628" cy="7171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9" name="Ovale 98"/>
          <p:cNvSpPr/>
          <p:nvPr/>
        </p:nvSpPr>
        <p:spPr bwMode="auto">
          <a:xfrm rot="18374165">
            <a:off x="5479364" y="4326509"/>
            <a:ext cx="2026194" cy="7171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0" name="Ovale 99"/>
          <p:cNvSpPr/>
          <p:nvPr/>
        </p:nvSpPr>
        <p:spPr bwMode="auto">
          <a:xfrm rot="1949934">
            <a:off x="6869579" y="3836050"/>
            <a:ext cx="2312628" cy="7171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1" name="Ovale 100"/>
          <p:cNvSpPr/>
          <p:nvPr/>
        </p:nvSpPr>
        <p:spPr bwMode="auto">
          <a:xfrm rot="1949934">
            <a:off x="6962566" y="4899416"/>
            <a:ext cx="1780620" cy="7171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2" name="Ovale 101"/>
          <p:cNvSpPr/>
          <p:nvPr/>
        </p:nvSpPr>
        <p:spPr bwMode="auto">
          <a:xfrm rot="20374684">
            <a:off x="3878843" y="5644252"/>
            <a:ext cx="2109771" cy="7171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3" name="Ovale 102"/>
          <p:cNvSpPr/>
          <p:nvPr/>
        </p:nvSpPr>
        <p:spPr bwMode="auto">
          <a:xfrm>
            <a:off x="3370090" y="4886157"/>
            <a:ext cx="1780620" cy="7171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4" name="Ovale 103"/>
          <p:cNvSpPr/>
          <p:nvPr/>
        </p:nvSpPr>
        <p:spPr bwMode="auto">
          <a:xfrm>
            <a:off x="2286000" y="4955872"/>
            <a:ext cx="1780620" cy="7171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5" name="Text Box 179"/>
          <p:cNvSpPr txBox="1">
            <a:spLocks noChangeArrowheads="1"/>
          </p:cNvSpPr>
          <p:nvPr/>
        </p:nvSpPr>
        <p:spPr bwMode="auto">
          <a:xfrm>
            <a:off x="3877319" y="2667000"/>
            <a:ext cx="19046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 smtClean="0">
                <a:solidFill>
                  <a:srgbClr val="FF0000"/>
                </a:solidFill>
              </a:rPr>
              <a:t>Conflicts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0E38999-DC3E-4C4A-99DB-E7AABC5239F7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Oval 2"/>
          <p:cNvSpPr>
            <a:spLocks noChangeArrowheads="1"/>
          </p:cNvSpPr>
          <p:nvPr/>
        </p:nvSpPr>
        <p:spPr bwMode="auto">
          <a:xfrm>
            <a:off x="838200" y="3581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52" name="Oval 3"/>
          <p:cNvSpPr>
            <a:spLocks noChangeArrowheads="1"/>
          </p:cNvSpPr>
          <p:nvPr/>
        </p:nvSpPr>
        <p:spPr bwMode="auto">
          <a:xfrm>
            <a:off x="1752600" y="3810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53" name="Oval 4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54" name="Oval 5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55" name="Oval 6"/>
          <p:cNvSpPr>
            <a:spLocks noChangeArrowheads="1"/>
          </p:cNvSpPr>
          <p:nvPr/>
        </p:nvSpPr>
        <p:spPr bwMode="auto">
          <a:xfrm>
            <a:off x="1295400" y="55626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56" name="Oval 7"/>
          <p:cNvSpPr>
            <a:spLocks noChangeArrowheads="1"/>
          </p:cNvSpPr>
          <p:nvPr/>
        </p:nvSpPr>
        <p:spPr bwMode="auto">
          <a:xfrm>
            <a:off x="35052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57" name="Oval 8"/>
          <p:cNvSpPr>
            <a:spLocks noChangeArrowheads="1"/>
          </p:cNvSpPr>
          <p:nvPr/>
        </p:nvSpPr>
        <p:spPr bwMode="auto">
          <a:xfrm>
            <a:off x="25908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58" name="Oval 9"/>
          <p:cNvSpPr>
            <a:spLocks noChangeArrowheads="1"/>
          </p:cNvSpPr>
          <p:nvPr/>
        </p:nvSpPr>
        <p:spPr bwMode="auto">
          <a:xfrm>
            <a:off x="41910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59" name="Oval 10"/>
          <p:cNvSpPr>
            <a:spLocks noChangeArrowheads="1"/>
          </p:cNvSpPr>
          <p:nvPr/>
        </p:nvSpPr>
        <p:spPr bwMode="auto">
          <a:xfrm>
            <a:off x="990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60" name="Oval 11"/>
          <p:cNvSpPr>
            <a:spLocks noChangeArrowheads="1"/>
          </p:cNvSpPr>
          <p:nvPr/>
        </p:nvSpPr>
        <p:spPr bwMode="auto">
          <a:xfrm>
            <a:off x="2590800" y="59436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61" name="Oval 13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62" name="Oval 14"/>
          <p:cNvSpPr>
            <a:spLocks noChangeArrowheads="1"/>
          </p:cNvSpPr>
          <p:nvPr/>
        </p:nvSpPr>
        <p:spPr bwMode="auto">
          <a:xfrm>
            <a:off x="5029200" y="4495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63" name="Oval 15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64" name="Oval 16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65" name="Oval 17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66" name="Oval 18"/>
          <p:cNvSpPr>
            <a:spLocks noChangeArrowheads="1"/>
          </p:cNvSpPr>
          <p:nvPr/>
        </p:nvSpPr>
        <p:spPr bwMode="auto">
          <a:xfrm>
            <a:off x="5410200" y="5715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67" name="Oval 19"/>
          <p:cNvSpPr>
            <a:spLocks noChangeArrowheads="1"/>
          </p:cNvSpPr>
          <p:nvPr/>
        </p:nvSpPr>
        <p:spPr bwMode="auto">
          <a:xfrm>
            <a:off x="64770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68" name="Oval 20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69" name="Oval 21"/>
          <p:cNvSpPr>
            <a:spLocks noChangeArrowheads="1"/>
          </p:cNvSpPr>
          <p:nvPr/>
        </p:nvSpPr>
        <p:spPr bwMode="auto">
          <a:xfrm>
            <a:off x="6553200" y="5638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70" name="Oval 22"/>
          <p:cNvSpPr>
            <a:spLocks noChangeArrowheads="1"/>
          </p:cNvSpPr>
          <p:nvPr/>
        </p:nvSpPr>
        <p:spPr bwMode="auto">
          <a:xfrm>
            <a:off x="7239000" y="4800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71" name="Oval 23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72" name="Oval 24"/>
          <p:cNvSpPr>
            <a:spLocks noChangeArrowheads="1"/>
          </p:cNvSpPr>
          <p:nvPr/>
        </p:nvSpPr>
        <p:spPr bwMode="auto">
          <a:xfrm>
            <a:off x="80010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73" name="Oval 25"/>
          <p:cNvSpPr>
            <a:spLocks noChangeArrowheads="1"/>
          </p:cNvSpPr>
          <p:nvPr/>
        </p:nvSpPr>
        <p:spPr bwMode="auto">
          <a:xfrm>
            <a:off x="7391400" y="6019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74" name="Oval 26"/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3275" name="Line 27"/>
          <p:cNvSpPr>
            <a:spLocks noChangeShapeType="1"/>
          </p:cNvSpPr>
          <p:nvPr/>
        </p:nvSpPr>
        <p:spPr bwMode="auto">
          <a:xfrm>
            <a:off x="1143000" y="3657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76" name="Line 28"/>
          <p:cNvSpPr>
            <a:spLocks noChangeShapeType="1"/>
          </p:cNvSpPr>
          <p:nvPr/>
        </p:nvSpPr>
        <p:spPr bwMode="auto">
          <a:xfrm flipV="1">
            <a:off x="12192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77" name="Line 29"/>
          <p:cNvSpPr>
            <a:spLocks noChangeShapeType="1"/>
          </p:cNvSpPr>
          <p:nvPr/>
        </p:nvSpPr>
        <p:spPr bwMode="auto">
          <a:xfrm>
            <a:off x="1981200" y="4114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78" name="Line 30"/>
          <p:cNvSpPr>
            <a:spLocks noChangeShapeType="1"/>
          </p:cNvSpPr>
          <p:nvPr/>
        </p:nvSpPr>
        <p:spPr bwMode="auto">
          <a:xfrm flipV="1">
            <a:off x="1524000" y="5029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79" name="Line 31"/>
          <p:cNvSpPr>
            <a:spLocks noChangeShapeType="1"/>
          </p:cNvSpPr>
          <p:nvPr/>
        </p:nvSpPr>
        <p:spPr bwMode="auto">
          <a:xfrm>
            <a:off x="11430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80" name="Line 32"/>
          <p:cNvSpPr>
            <a:spLocks noChangeShapeType="1"/>
          </p:cNvSpPr>
          <p:nvPr/>
        </p:nvSpPr>
        <p:spPr bwMode="auto">
          <a:xfrm flipV="1">
            <a:off x="2057400" y="3657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81" name="Line 33"/>
          <p:cNvSpPr>
            <a:spLocks noChangeShapeType="1"/>
          </p:cNvSpPr>
          <p:nvPr/>
        </p:nvSpPr>
        <p:spPr bwMode="auto">
          <a:xfrm flipH="1">
            <a:off x="31242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82" name="Line 34"/>
          <p:cNvSpPr>
            <a:spLocks noChangeShapeType="1"/>
          </p:cNvSpPr>
          <p:nvPr/>
        </p:nvSpPr>
        <p:spPr bwMode="auto">
          <a:xfrm>
            <a:off x="2209800" y="4953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auto">
          <a:xfrm flipH="1">
            <a:off x="28194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84" name="Line 36"/>
          <p:cNvSpPr>
            <a:spLocks noChangeShapeType="1"/>
          </p:cNvSpPr>
          <p:nvPr/>
        </p:nvSpPr>
        <p:spPr bwMode="auto">
          <a:xfrm>
            <a:off x="3505200" y="3657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85" name="Line 37"/>
          <p:cNvSpPr>
            <a:spLocks noChangeShapeType="1"/>
          </p:cNvSpPr>
          <p:nvPr/>
        </p:nvSpPr>
        <p:spPr bwMode="auto">
          <a:xfrm>
            <a:off x="32004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86" name="Line 38"/>
          <p:cNvSpPr>
            <a:spLocks noChangeShapeType="1"/>
          </p:cNvSpPr>
          <p:nvPr/>
        </p:nvSpPr>
        <p:spPr bwMode="auto">
          <a:xfrm flipV="1">
            <a:off x="2895600" y="525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87" name="Line 39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88" name="Line 40"/>
          <p:cNvSpPr>
            <a:spLocks noChangeShapeType="1"/>
          </p:cNvSpPr>
          <p:nvPr/>
        </p:nvSpPr>
        <p:spPr bwMode="auto">
          <a:xfrm flipH="1">
            <a:off x="41910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89" name="Line 41"/>
          <p:cNvSpPr>
            <a:spLocks noChangeShapeType="1"/>
          </p:cNvSpPr>
          <p:nvPr/>
        </p:nvSpPr>
        <p:spPr bwMode="auto">
          <a:xfrm>
            <a:off x="4267200" y="4572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90" name="Line 42"/>
          <p:cNvSpPr>
            <a:spLocks noChangeShapeType="1"/>
          </p:cNvSpPr>
          <p:nvPr/>
        </p:nvSpPr>
        <p:spPr bwMode="auto">
          <a:xfrm flipH="1">
            <a:off x="52578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91" name="Line 43"/>
          <p:cNvSpPr>
            <a:spLocks noChangeShapeType="1"/>
          </p:cNvSpPr>
          <p:nvPr/>
        </p:nvSpPr>
        <p:spPr bwMode="auto">
          <a:xfrm>
            <a:off x="4800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92" name="Line 44"/>
          <p:cNvSpPr>
            <a:spLocks noChangeShapeType="1"/>
          </p:cNvSpPr>
          <p:nvPr/>
        </p:nvSpPr>
        <p:spPr bwMode="auto">
          <a:xfrm flipH="1">
            <a:off x="3733800" y="4724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93" name="Line 45"/>
          <p:cNvSpPr>
            <a:spLocks noChangeShapeType="1"/>
          </p:cNvSpPr>
          <p:nvPr/>
        </p:nvSpPr>
        <p:spPr bwMode="auto">
          <a:xfrm flipV="1">
            <a:off x="2895600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94" name="Line 46"/>
          <p:cNvSpPr>
            <a:spLocks noChangeShapeType="1"/>
          </p:cNvSpPr>
          <p:nvPr/>
        </p:nvSpPr>
        <p:spPr bwMode="auto">
          <a:xfrm>
            <a:off x="3810000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95" name="Line 47"/>
          <p:cNvSpPr>
            <a:spLocks noChangeShapeType="1"/>
          </p:cNvSpPr>
          <p:nvPr/>
        </p:nvSpPr>
        <p:spPr bwMode="auto">
          <a:xfrm flipH="1">
            <a:off x="4800600" y="4724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96" name="Line 48"/>
          <p:cNvSpPr>
            <a:spLocks noChangeShapeType="1"/>
          </p:cNvSpPr>
          <p:nvPr/>
        </p:nvSpPr>
        <p:spPr bwMode="auto">
          <a:xfrm>
            <a:off x="59436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97" name="Line 49"/>
          <p:cNvSpPr>
            <a:spLocks noChangeShapeType="1"/>
          </p:cNvSpPr>
          <p:nvPr/>
        </p:nvSpPr>
        <p:spPr bwMode="auto">
          <a:xfrm flipH="1">
            <a:off x="6781800" y="3962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298" name="Line 50"/>
          <p:cNvSpPr>
            <a:spLocks noChangeShapeType="1"/>
          </p:cNvSpPr>
          <p:nvPr/>
        </p:nvSpPr>
        <p:spPr bwMode="auto">
          <a:xfrm>
            <a:off x="59436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99" name="Line 51"/>
          <p:cNvSpPr>
            <a:spLocks noChangeShapeType="1"/>
          </p:cNvSpPr>
          <p:nvPr/>
        </p:nvSpPr>
        <p:spPr bwMode="auto">
          <a:xfrm>
            <a:off x="5334000" y="472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300" name="Line 52"/>
          <p:cNvSpPr>
            <a:spLocks noChangeShapeType="1"/>
          </p:cNvSpPr>
          <p:nvPr/>
        </p:nvSpPr>
        <p:spPr bwMode="auto">
          <a:xfrm>
            <a:off x="4191000" y="472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301" name="Line 53"/>
          <p:cNvSpPr>
            <a:spLocks noChangeShapeType="1"/>
          </p:cNvSpPr>
          <p:nvPr/>
        </p:nvSpPr>
        <p:spPr bwMode="auto">
          <a:xfrm flipV="1">
            <a:off x="4419600" y="5486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302" name="Line 54"/>
          <p:cNvSpPr>
            <a:spLocks noChangeShapeType="1"/>
          </p:cNvSpPr>
          <p:nvPr/>
        </p:nvSpPr>
        <p:spPr bwMode="auto">
          <a:xfrm flipV="1">
            <a:off x="4495800" y="5867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303" name="Line 55"/>
          <p:cNvSpPr>
            <a:spLocks noChangeShapeType="1"/>
          </p:cNvSpPr>
          <p:nvPr/>
        </p:nvSpPr>
        <p:spPr bwMode="auto">
          <a:xfrm>
            <a:off x="4876800" y="5410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304" name="Line 56"/>
          <p:cNvSpPr>
            <a:spLocks noChangeShapeType="1"/>
          </p:cNvSpPr>
          <p:nvPr/>
        </p:nvSpPr>
        <p:spPr bwMode="auto">
          <a:xfrm flipH="1">
            <a:off x="56388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305" name="Line 57"/>
          <p:cNvSpPr>
            <a:spLocks noChangeShapeType="1"/>
          </p:cNvSpPr>
          <p:nvPr/>
        </p:nvSpPr>
        <p:spPr bwMode="auto">
          <a:xfrm flipH="1">
            <a:off x="6172200" y="4495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306" name="Line 58"/>
          <p:cNvSpPr>
            <a:spLocks noChangeShapeType="1"/>
          </p:cNvSpPr>
          <p:nvPr/>
        </p:nvSpPr>
        <p:spPr bwMode="auto">
          <a:xfrm>
            <a:off x="67818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307" name="Line 59"/>
          <p:cNvSpPr>
            <a:spLocks noChangeShapeType="1"/>
          </p:cNvSpPr>
          <p:nvPr/>
        </p:nvSpPr>
        <p:spPr bwMode="auto">
          <a:xfrm>
            <a:off x="6172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308" name="Line 60"/>
          <p:cNvSpPr>
            <a:spLocks noChangeShapeType="1"/>
          </p:cNvSpPr>
          <p:nvPr/>
        </p:nvSpPr>
        <p:spPr bwMode="auto">
          <a:xfrm flipH="1">
            <a:off x="67818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309" name="Line 61"/>
          <p:cNvSpPr>
            <a:spLocks noChangeShapeType="1"/>
          </p:cNvSpPr>
          <p:nvPr/>
        </p:nvSpPr>
        <p:spPr bwMode="auto">
          <a:xfrm>
            <a:off x="7696200" y="3962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310" name="Line 62"/>
          <p:cNvSpPr>
            <a:spLocks noChangeShapeType="1"/>
          </p:cNvSpPr>
          <p:nvPr/>
        </p:nvSpPr>
        <p:spPr bwMode="auto">
          <a:xfrm flipH="1">
            <a:off x="8229600" y="45720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311" name="Line 63"/>
          <p:cNvSpPr>
            <a:spLocks noChangeShapeType="1"/>
          </p:cNvSpPr>
          <p:nvPr/>
        </p:nvSpPr>
        <p:spPr bwMode="auto">
          <a:xfrm>
            <a:off x="7543800" y="5029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312" name="Line 64"/>
          <p:cNvSpPr>
            <a:spLocks noChangeShapeType="1"/>
          </p:cNvSpPr>
          <p:nvPr/>
        </p:nvSpPr>
        <p:spPr bwMode="auto">
          <a:xfrm>
            <a:off x="68580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313" name="Line 65"/>
          <p:cNvSpPr>
            <a:spLocks noChangeShapeType="1"/>
          </p:cNvSpPr>
          <p:nvPr/>
        </p:nvSpPr>
        <p:spPr bwMode="auto">
          <a:xfrm flipV="1">
            <a:off x="7620000" y="556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314" name="Line 66"/>
          <p:cNvSpPr>
            <a:spLocks noChangeShapeType="1"/>
          </p:cNvSpPr>
          <p:nvPr/>
        </p:nvSpPr>
        <p:spPr bwMode="auto">
          <a:xfrm>
            <a:off x="6629400" y="4495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315" name="Line 67"/>
          <p:cNvSpPr>
            <a:spLocks noChangeShapeType="1"/>
          </p:cNvSpPr>
          <p:nvPr/>
        </p:nvSpPr>
        <p:spPr bwMode="auto">
          <a:xfrm>
            <a:off x="34290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316" name="Line 68"/>
          <p:cNvSpPr>
            <a:spLocks noChangeShapeType="1"/>
          </p:cNvSpPr>
          <p:nvPr/>
        </p:nvSpPr>
        <p:spPr bwMode="auto">
          <a:xfrm>
            <a:off x="990600" y="3886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3317" name="Object 72"/>
          <p:cNvGraphicFramePr>
            <a:graphicFrameLocks noChangeAspect="1"/>
          </p:cNvGraphicFramePr>
          <p:nvPr/>
        </p:nvGraphicFramePr>
        <p:xfrm>
          <a:off x="7467600" y="60198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8" name="Equation" r:id="rId3" imgW="101468" imgH="164885" progId="Equation.3">
                  <p:embed/>
                </p:oleObj>
              </mc:Choice>
              <mc:Fallback>
                <p:oleObj name="Equation" r:id="rId3" imgW="101468" imgH="164885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0198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18" name="Object 73"/>
          <p:cNvGraphicFramePr>
            <a:graphicFrameLocks noChangeAspect="1"/>
          </p:cNvGraphicFramePr>
          <p:nvPr/>
        </p:nvGraphicFramePr>
        <p:xfrm>
          <a:off x="2895600" y="43434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19" name="Equation" r:id="rId5" imgW="126780" imgH="164814" progId="Equation.3">
                  <p:embed/>
                </p:oleObj>
              </mc:Choice>
              <mc:Fallback>
                <p:oleObj name="Equation" r:id="rId5" imgW="126780" imgH="164814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434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19" name="Object 74"/>
          <p:cNvGraphicFramePr>
            <a:graphicFrameLocks noChangeAspect="1"/>
          </p:cNvGraphicFramePr>
          <p:nvPr/>
        </p:nvGraphicFramePr>
        <p:xfrm>
          <a:off x="2590800" y="59436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0" name="Equation" r:id="rId7" imgW="126780" imgH="164814" progId="Equation.3">
                  <p:embed/>
                </p:oleObj>
              </mc:Choice>
              <mc:Fallback>
                <p:oleObj name="Equation" r:id="rId7" imgW="126780" imgH="164814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9436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20" name="Object 81"/>
          <p:cNvGraphicFramePr>
            <a:graphicFrameLocks noChangeAspect="1"/>
          </p:cNvGraphicFramePr>
          <p:nvPr/>
        </p:nvGraphicFramePr>
        <p:xfrm>
          <a:off x="5029200" y="44958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1" name="Equation" r:id="rId8" imgW="139639" imgH="190417" progId="Equation.3">
                  <p:embed/>
                </p:oleObj>
              </mc:Choice>
              <mc:Fallback>
                <p:oleObj name="Equation" r:id="rId8" imgW="139639" imgH="190417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4958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21" name="Object 83"/>
          <p:cNvGraphicFramePr>
            <a:graphicFrameLocks noChangeAspect="1"/>
          </p:cNvGraphicFramePr>
          <p:nvPr/>
        </p:nvGraphicFramePr>
        <p:xfrm>
          <a:off x="4038600" y="44196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2" name="Equation" r:id="rId10" imgW="126725" imgH="177415" progId="Equation.3">
                  <p:embed/>
                </p:oleObj>
              </mc:Choice>
              <mc:Fallback>
                <p:oleObj name="Equation" r:id="rId10" imgW="126725" imgH="177415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4196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22" name="Object 87"/>
          <p:cNvGraphicFramePr>
            <a:graphicFrameLocks noChangeAspect="1"/>
          </p:cNvGraphicFramePr>
          <p:nvPr/>
        </p:nvGraphicFramePr>
        <p:xfrm>
          <a:off x="5715000" y="37338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3" name="Equation" r:id="rId12" imgW="126780" imgH="164814" progId="Equation.3">
                  <p:embed/>
                </p:oleObj>
              </mc:Choice>
              <mc:Fallback>
                <p:oleObj name="Equation" r:id="rId12" imgW="126780" imgH="164814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338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23" name="Object 89"/>
          <p:cNvGraphicFramePr>
            <a:graphicFrameLocks noChangeAspect="1"/>
          </p:cNvGraphicFramePr>
          <p:nvPr/>
        </p:nvGraphicFramePr>
        <p:xfrm>
          <a:off x="6553200" y="56388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4" name="Equation" r:id="rId13" imgW="139639" imgH="190417" progId="Equation.3">
                  <p:embed/>
                </p:oleObj>
              </mc:Choice>
              <mc:Fallback>
                <p:oleObj name="Equation" r:id="rId13" imgW="139639" imgH="190417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6388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24" name="Object 91"/>
          <p:cNvGraphicFramePr>
            <a:graphicFrameLocks noChangeAspect="1"/>
          </p:cNvGraphicFramePr>
          <p:nvPr/>
        </p:nvGraphicFramePr>
        <p:xfrm>
          <a:off x="1905000" y="47244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5" name="Equation" r:id="rId15" imgW="126780" imgH="164814" progId="Equation.3">
                  <p:embed/>
                </p:oleObj>
              </mc:Choice>
              <mc:Fallback>
                <p:oleObj name="Equation" r:id="rId15" imgW="126780" imgH="164814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44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25" name="Object 92"/>
          <p:cNvGraphicFramePr>
            <a:graphicFrameLocks noChangeAspect="1"/>
          </p:cNvGraphicFramePr>
          <p:nvPr/>
        </p:nvGraphicFramePr>
        <p:xfrm>
          <a:off x="914400" y="35814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6" name="Equation" r:id="rId16" imgW="126780" imgH="164814" progId="Equation.3">
                  <p:embed/>
                </p:oleObj>
              </mc:Choice>
              <mc:Fallback>
                <p:oleObj name="Equation" r:id="rId16" imgW="126780" imgH="164814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326" name="Object 94"/>
          <p:cNvGraphicFramePr>
            <a:graphicFrameLocks noChangeAspect="1"/>
          </p:cNvGraphicFramePr>
          <p:nvPr/>
        </p:nvGraphicFramePr>
        <p:xfrm>
          <a:off x="1371600" y="55626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7" name="Equation" r:id="rId17" imgW="101468" imgH="164885" progId="Equation.3">
                  <p:embed/>
                </p:oleObj>
              </mc:Choice>
              <mc:Fallback>
                <p:oleObj name="Equation" r:id="rId17" imgW="101468" imgH="164885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5626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27" name="Text Box 95"/>
          <p:cNvSpPr txBox="1">
            <a:spLocks noChangeArrowheads="1"/>
          </p:cNvSpPr>
          <p:nvPr/>
        </p:nvSpPr>
        <p:spPr bwMode="auto">
          <a:xfrm>
            <a:off x="2362200" y="1143000"/>
            <a:ext cx="3544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Successful Colors</a:t>
            </a:r>
          </a:p>
        </p:txBody>
      </p:sp>
      <p:graphicFrame>
        <p:nvGraphicFramePr>
          <p:cNvPr id="53328" name="Object 96"/>
          <p:cNvGraphicFramePr>
            <a:graphicFrameLocks noChangeAspect="1"/>
          </p:cNvGraphicFramePr>
          <p:nvPr/>
        </p:nvGraphicFramePr>
        <p:xfrm>
          <a:off x="4572000" y="37338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28" name="Equation" r:id="rId18" imgW="101468" imgH="164885" progId="Equation.3">
                  <p:embed/>
                </p:oleObj>
              </mc:Choice>
              <mc:Fallback>
                <p:oleObj name="Equation" r:id="rId18" imgW="101468" imgH="164885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38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29" name="Oval 3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4535A91B-29E8-439F-8176-865DEFFE34CF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48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Oval 2"/>
          <p:cNvSpPr>
            <a:spLocks noChangeArrowheads="1"/>
          </p:cNvSpPr>
          <p:nvPr/>
        </p:nvSpPr>
        <p:spPr bwMode="auto">
          <a:xfrm>
            <a:off x="838200" y="3581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76" name="Oval 3"/>
          <p:cNvSpPr>
            <a:spLocks noChangeArrowheads="1"/>
          </p:cNvSpPr>
          <p:nvPr/>
        </p:nvSpPr>
        <p:spPr bwMode="auto">
          <a:xfrm>
            <a:off x="1752600" y="3779838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77" name="Oval 4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78" name="Oval 5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79" name="Oval 6"/>
          <p:cNvSpPr>
            <a:spLocks noChangeArrowheads="1"/>
          </p:cNvSpPr>
          <p:nvPr/>
        </p:nvSpPr>
        <p:spPr bwMode="auto">
          <a:xfrm>
            <a:off x="1295400" y="55626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80" name="Oval 7"/>
          <p:cNvSpPr>
            <a:spLocks noChangeArrowheads="1"/>
          </p:cNvSpPr>
          <p:nvPr/>
        </p:nvSpPr>
        <p:spPr bwMode="auto">
          <a:xfrm>
            <a:off x="35052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81" name="Oval 8"/>
          <p:cNvSpPr>
            <a:spLocks noChangeArrowheads="1"/>
          </p:cNvSpPr>
          <p:nvPr/>
        </p:nvSpPr>
        <p:spPr bwMode="auto">
          <a:xfrm>
            <a:off x="25908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82" name="Oval 9"/>
          <p:cNvSpPr>
            <a:spLocks noChangeArrowheads="1"/>
          </p:cNvSpPr>
          <p:nvPr/>
        </p:nvSpPr>
        <p:spPr bwMode="auto">
          <a:xfrm>
            <a:off x="4191000" y="6096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83" name="Oval 10"/>
          <p:cNvSpPr>
            <a:spLocks noChangeArrowheads="1"/>
          </p:cNvSpPr>
          <p:nvPr/>
        </p:nvSpPr>
        <p:spPr bwMode="auto">
          <a:xfrm>
            <a:off x="990600" y="4724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84" name="Oval 11"/>
          <p:cNvSpPr>
            <a:spLocks noChangeArrowheads="1"/>
          </p:cNvSpPr>
          <p:nvPr/>
        </p:nvSpPr>
        <p:spPr bwMode="auto">
          <a:xfrm>
            <a:off x="2590800" y="59436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5029200" y="4495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87" name="Oval 15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88" name="Oval 16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89" name="Oval 17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90" name="Oval 18"/>
          <p:cNvSpPr>
            <a:spLocks noChangeArrowheads="1"/>
          </p:cNvSpPr>
          <p:nvPr/>
        </p:nvSpPr>
        <p:spPr bwMode="auto">
          <a:xfrm>
            <a:off x="5410200" y="5715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91" name="Oval 19"/>
          <p:cNvSpPr>
            <a:spLocks noChangeArrowheads="1"/>
          </p:cNvSpPr>
          <p:nvPr/>
        </p:nvSpPr>
        <p:spPr bwMode="auto">
          <a:xfrm>
            <a:off x="64770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92" name="Oval 20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93" name="Oval 21"/>
          <p:cNvSpPr>
            <a:spLocks noChangeArrowheads="1"/>
          </p:cNvSpPr>
          <p:nvPr/>
        </p:nvSpPr>
        <p:spPr bwMode="auto">
          <a:xfrm>
            <a:off x="6553200" y="5638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94" name="Oval 22"/>
          <p:cNvSpPr>
            <a:spLocks noChangeArrowheads="1"/>
          </p:cNvSpPr>
          <p:nvPr/>
        </p:nvSpPr>
        <p:spPr bwMode="auto">
          <a:xfrm>
            <a:off x="7239000" y="4800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95" name="Oval 23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96" name="Oval 24"/>
          <p:cNvSpPr>
            <a:spLocks noChangeArrowheads="1"/>
          </p:cNvSpPr>
          <p:nvPr/>
        </p:nvSpPr>
        <p:spPr bwMode="auto">
          <a:xfrm>
            <a:off x="8001000" y="5334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97" name="Oval 25"/>
          <p:cNvSpPr>
            <a:spLocks noChangeArrowheads="1"/>
          </p:cNvSpPr>
          <p:nvPr/>
        </p:nvSpPr>
        <p:spPr bwMode="auto">
          <a:xfrm>
            <a:off x="7391400" y="6019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98" name="Oval 26"/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4299" name="Line 27"/>
          <p:cNvSpPr>
            <a:spLocks noChangeShapeType="1"/>
          </p:cNvSpPr>
          <p:nvPr/>
        </p:nvSpPr>
        <p:spPr bwMode="auto">
          <a:xfrm>
            <a:off x="1143000" y="3657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00" name="Line 28"/>
          <p:cNvSpPr>
            <a:spLocks noChangeShapeType="1"/>
          </p:cNvSpPr>
          <p:nvPr/>
        </p:nvSpPr>
        <p:spPr bwMode="auto">
          <a:xfrm flipV="1">
            <a:off x="12192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01" name="Line 29"/>
          <p:cNvSpPr>
            <a:spLocks noChangeShapeType="1"/>
          </p:cNvSpPr>
          <p:nvPr/>
        </p:nvSpPr>
        <p:spPr bwMode="auto">
          <a:xfrm>
            <a:off x="1981200" y="4114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02" name="Line 30"/>
          <p:cNvSpPr>
            <a:spLocks noChangeShapeType="1"/>
          </p:cNvSpPr>
          <p:nvPr/>
        </p:nvSpPr>
        <p:spPr bwMode="auto">
          <a:xfrm flipV="1">
            <a:off x="1524000" y="5029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03" name="Line 31"/>
          <p:cNvSpPr>
            <a:spLocks noChangeShapeType="1"/>
          </p:cNvSpPr>
          <p:nvPr/>
        </p:nvSpPr>
        <p:spPr bwMode="auto">
          <a:xfrm>
            <a:off x="11430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04" name="Line 32"/>
          <p:cNvSpPr>
            <a:spLocks noChangeShapeType="1"/>
          </p:cNvSpPr>
          <p:nvPr/>
        </p:nvSpPr>
        <p:spPr bwMode="auto">
          <a:xfrm flipV="1">
            <a:off x="2057400" y="3657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05" name="Line 33"/>
          <p:cNvSpPr>
            <a:spLocks noChangeShapeType="1"/>
          </p:cNvSpPr>
          <p:nvPr/>
        </p:nvSpPr>
        <p:spPr bwMode="auto">
          <a:xfrm flipH="1">
            <a:off x="31242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06" name="Line 34"/>
          <p:cNvSpPr>
            <a:spLocks noChangeShapeType="1"/>
          </p:cNvSpPr>
          <p:nvPr/>
        </p:nvSpPr>
        <p:spPr bwMode="auto">
          <a:xfrm>
            <a:off x="2209800" y="4953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07" name="Line 35"/>
          <p:cNvSpPr>
            <a:spLocks noChangeShapeType="1"/>
          </p:cNvSpPr>
          <p:nvPr/>
        </p:nvSpPr>
        <p:spPr bwMode="auto">
          <a:xfrm flipH="1">
            <a:off x="28194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08" name="Line 36"/>
          <p:cNvSpPr>
            <a:spLocks noChangeShapeType="1"/>
          </p:cNvSpPr>
          <p:nvPr/>
        </p:nvSpPr>
        <p:spPr bwMode="auto">
          <a:xfrm>
            <a:off x="3505200" y="3657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09" name="Line 37"/>
          <p:cNvSpPr>
            <a:spLocks noChangeShapeType="1"/>
          </p:cNvSpPr>
          <p:nvPr/>
        </p:nvSpPr>
        <p:spPr bwMode="auto">
          <a:xfrm>
            <a:off x="32004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10" name="Line 38"/>
          <p:cNvSpPr>
            <a:spLocks noChangeShapeType="1"/>
          </p:cNvSpPr>
          <p:nvPr/>
        </p:nvSpPr>
        <p:spPr bwMode="auto">
          <a:xfrm flipV="1">
            <a:off x="2895600" y="525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11" name="Line 39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12" name="Line 40"/>
          <p:cNvSpPr>
            <a:spLocks noChangeShapeType="1"/>
          </p:cNvSpPr>
          <p:nvPr/>
        </p:nvSpPr>
        <p:spPr bwMode="auto">
          <a:xfrm flipH="1">
            <a:off x="41910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13" name="Line 41"/>
          <p:cNvSpPr>
            <a:spLocks noChangeShapeType="1"/>
          </p:cNvSpPr>
          <p:nvPr/>
        </p:nvSpPr>
        <p:spPr bwMode="auto">
          <a:xfrm>
            <a:off x="4267200" y="4572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14" name="Line 42"/>
          <p:cNvSpPr>
            <a:spLocks noChangeShapeType="1"/>
          </p:cNvSpPr>
          <p:nvPr/>
        </p:nvSpPr>
        <p:spPr bwMode="auto">
          <a:xfrm flipH="1">
            <a:off x="52578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15" name="Line 43"/>
          <p:cNvSpPr>
            <a:spLocks noChangeShapeType="1"/>
          </p:cNvSpPr>
          <p:nvPr/>
        </p:nvSpPr>
        <p:spPr bwMode="auto">
          <a:xfrm>
            <a:off x="4800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16" name="Line 44"/>
          <p:cNvSpPr>
            <a:spLocks noChangeShapeType="1"/>
          </p:cNvSpPr>
          <p:nvPr/>
        </p:nvSpPr>
        <p:spPr bwMode="auto">
          <a:xfrm flipH="1">
            <a:off x="3733800" y="4724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17" name="Line 45"/>
          <p:cNvSpPr>
            <a:spLocks noChangeShapeType="1"/>
          </p:cNvSpPr>
          <p:nvPr/>
        </p:nvSpPr>
        <p:spPr bwMode="auto">
          <a:xfrm flipV="1">
            <a:off x="2895600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18" name="Line 46"/>
          <p:cNvSpPr>
            <a:spLocks noChangeShapeType="1"/>
          </p:cNvSpPr>
          <p:nvPr/>
        </p:nvSpPr>
        <p:spPr bwMode="auto">
          <a:xfrm>
            <a:off x="3810000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19" name="Line 47"/>
          <p:cNvSpPr>
            <a:spLocks noChangeShapeType="1"/>
          </p:cNvSpPr>
          <p:nvPr/>
        </p:nvSpPr>
        <p:spPr bwMode="auto">
          <a:xfrm flipH="1">
            <a:off x="4800600" y="4724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20" name="Line 48"/>
          <p:cNvSpPr>
            <a:spLocks noChangeShapeType="1"/>
          </p:cNvSpPr>
          <p:nvPr/>
        </p:nvSpPr>
        <p:spPr bwMode="auto">
          <a:xfrm>
            <a:off x="59436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21" name="Line 49"/>
          <p:cNvSpPr>
            <a:spLocks noChangeShapeType="1"/>
          </p:cNvSpPr>
          <p:nvPr/>
        </p:nvSpPr>
        <p:spPr bwMode="auto">
          <a:xfrm flipH="1">
            <a:off x="6781800" y="3962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22" name="Line 50"/>
          <p:cNvSpPr>
            <a:spLocks noChangeShapeType="1"/>
          </p:cNvSpPr>
          <p:nvPr/>
        </p:nvSpPr>
        <p:spPr bwMode="auto">
          <a:xfrm>
            <a:off x="59436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23" name="Line 51"/>
          <p:cNvSpPr>
            <a:spLocks noChangeShapeType="1"/>
          </p:cNvSpPr>
          <p:nvPr/>
        </p:nvSpPr>
        <p:spPr bwMode="auto">
          <a:xfrm>
            <a:off x="5334000" y="472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24" name="Line 52"/>
          <p:cNvSpPr>
            <a:spLocks noChangeShapeType="1"/>
          </p:cNvSpPr>
          <p:nvPr/>
        </p:nvSpPr>
        <p:spPr bwMode="auto">
          <a:xfrm>
            <a:off x="4191000" y="472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25" name="Line 53"/>
          <p:cNvSpPr>
            <a:spLocks noChangeShapeType="1"/>
          </p:cNvSpPr>
          <p:nvPr/>
        </p:nvSpPr>
        <p:spPr bwMode="auto">
          <a:xfrm flipV="1">
            <a:off x="4419600" y="5486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26" name="Line 54"/>
          <p:cNvSpPr>
            <a:spLocks noChangeShapeType="1"/>
          </p:cNvSpPr>
          <p:nvPr/>
        </p:nvSpPr>
        <p:spPr bwMode="auto">
          <a:xfrm flipV="1">
            <a:off x="4495800" y="5867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27" name="Line 55"/>
          <p:cNvSpPr>
            <a:spLocks noChangeShapeType="1"/>
          </p:cNvSpPr>
          <p:nvPr/>
        </p:nvSpPr>
        <p:spPr bwMode="auto">
          <a:xfrm>
            <a:off x="4876800" y="5410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28" name="Line 56"/>
          <p:cNvSpPr>
            <a:spLocks noChangeShapeType="1"/>
          </p:cNvSpPr>
          <p:nvPr/>
        </p:nvSpPr>
        <p:spPr bwMode="auto">
          <a:xfrm flipH="1">
            <a:off x="56388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29" name="Line 57"/>
          <p:cNvSpPr>
            <a:spLocks noChangeShapeType="1"/>
          </p:cNvSpPr>
          <p:nvPr/>
        </p:nvSpPr>
        <p:spPr bwMode="auto">
          <a:xfrm flipH="1">
            <a:off x="6172200" y="4495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30" name="Line 58"/>
          <p:cNvSpPr>
            <a:spLocks noChangeShapeType="1"/>
          </p:cNvSpPr>
          <p:nvPr/>
        </p:nvSpPr>
        <p:spPr bwMode="auto">
          <a:xfrm>
            <a:off x="67818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31" name="Line 59"/>
          <p:cNvSpPr>
            <a:spLocks noChangeShapeType="1"/>
          </p:cNvSpPr>
          <p:nvPr/>
        </p:nvSpPr>
        <p:spPr bwMode="auto">
          <a:xfrm>
            <a:off x="6172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32" name="Line 60"/>
          <p:cNvSpPr>
            <a:spLocks noChangeShapeType="1"/>
          </p:cNvSpPr>
          <p:nvPr/>
        </p:nvSpPr>
        <p:spPr bwMode="auto">
          <a:xfrm flipH="1">
            <a:off x="67818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33" name="Line 61"/>
          <p:cNvSpPr>
            <a:spLocks noChangeShapeType="1"/>
          </p:cNvSpPr>
          <p:nvPr/>
        </p:nvSpPr>
        <p:spPr bwMode="auto">
          <a:xfrm>
            <a:off x="7696200" y="3962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34" name="Line 62"/>
          <p:cNvSpPr>
            <a:spLocks noChangeShapeType="1"/>
          </p:cNvSpPr>
          <p:nvPr/>
        </p:nvSpPr>
        <p:spPr bwMode="auto">
          <a:xfrm flipH="1">
            <a:off x="8229600" y="45720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35" name="Line 63"/>
          <p:cNvSpPr>
            <a:spLocks noChangeShapeType="1"/>
          </p:cNvSpPr>
          <p:nvPr/>
        </p:nvSpPr>
        <p:spPr bwMode="auto">
          <a:xfrm>
            <a:off x="7543800" y="5029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36" name="Line 64"/>
          <p:cNvSpPr>
            <a:spLocks noChangeShapeType="1"/>
          </p:cNvSpPr>
          <p:nvPr/>
        </p:nvSpPr>
        <p:spPr bwMode="auto">
          <a:xfrm>
            <a:off x="68580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37" name="Line 65"/>
          <p:cNvSpPr>
            <a:spLocks noChangeShapeType="1"/>
          </p:cNvSpPr>
          <p:nvPr/>
        </p:nvSpPr>
        <p:spPr bwMode="auto">
          <a:xfrm flipV="1">
            <a:off x="7620000" y="556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38" name="Line 66"/>
          <p:cNvSpPr>
            <a:spLocks noChangeShapeType="1"/>
          </p:cNvSpPr>
          <p:nvPr/>
        </p:nvSpPr>
        <p:spPr bwMode="auto">
          <a:xfrm>
            <a:off x="6629400" y="4495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339" name="Line 67"/>
          <p:cNvSpPr>
            <a:spLocks noChangeShapeType="1"/>
          </p:cNvSpPr>
          <p:nvPr/>
        </p:nvSpPr>
        <p:spPr bwMode="auto">
          <a:xfrm>
            <a:off x="34290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4340" name="Line 68"/>
          <p:cNvSpPr>
            <a:spLocks noChangeShapeType="1"/>
          </p:cNvSpPr>
          <p:nvPr/>
        </p:nvSpPr>
        <p:spPr bwMode="auto">
          <a:xfrm>
            <a:off x="990600" y="3886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4341" name="Object 69"/>
          <p:cNvGraphicFramePr>
            <a:graphicFrameLocks noChangeAspect="1"/>
          </p:cNvGraphicFramePr>
          <p:nvPr/>
        </p:nvGraphicFramePr>
        <p:xfrm>
          <a:off x="7467600" y="60198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0" name="Equation" r:id="rId3" imgW="101468" imgH="164885" progId="Equation.3">
                  <p:embed/>
                </p:oleObj>
              </mc:Choice>
              <mc:Fallback>
                <p:oleObj name="Equation" r:id="rId3" imgW="101468" imgH="164885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0198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42" name="Object 70"/>
          <p:cNvGraphicFramePr>
            <a:graphicFrameLocks noChangeAspect="1"/>
          </p:cNvGraphicFramePr>
          <p:nvPr/>
        </p:nvGraphicFramePr>
        <p:xfrm>
          <a:off x="2895600" y="43434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1" name="Equation" r:id="rId5" imgW="126780" imgH="164814" progId="Equation.3">
                  <p:embed/>
                </p:oleObj>
              </mc:Choice>
              <mc:Fallback>
                <p:oleObj name="Equation" r:id="rId5" imgW="126780" imgH="164814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434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43" name="Object 71"/>
          <p:cNvGraphicFramePr>
            <a:graphicFrameLocks noChangeAspect="1"/>
          </p:cNvGraphicFramePr>
          <p:nvPr/>
        </p:nvGraphicFramePr>
        <p:xfrm>
          <a:off x="2590800" y="59436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2" name="Equation" r:id="rId7" imgW="126780" imgH="164814" progId="Equation.3">
                  <p:embed/>
                </p:oleObj>
              </mc:Choice>
              <mc:Fallback>
                <p:oleObj name="Equation" r:id="rId7" imgW="126780" imgH="164814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9436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44" name="Object 72"/>
          <p:cNvGraphicFramePr>
            <a:graphicFrameLocks noChangeAspect="1"/>
          </p:cNvGraphicFramePr>
          <p:nvPr/>
        </p:nvGraphicFramePr>
        <p:xfrm>
          <a:off x="5029200" y="44958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3" name="Equation" r:id="rId8" imgW="139639" imgH="190417" progId="Equation.3">
                  <p:embed/>
                </p:oleObj>
              </mc:Choice>
              <mc:Fallback>
                <p:oleObj name="Equation" r:id="rId8" imgW="139639" imgH="190417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4958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45" name="Object 73"/>
          <p:cNvGraphicFramePr>
            <a:graphicFrameLocks noChangeAspect="1"/>
          </p:cNvGraphicFramePr>
          <p:nvPr/>
        </p:nvGraphicFramePr>
        <p:xfrm>
          <a:off x="4038600" y="44196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4" name="Equation" r:id="rId10" imgW="126725" imgH="177415" progId="Equation.3">
                  <p:embed/>
                </p:oleObj>
              </mc:Choice>
              <mc:Fallback>
                <p:oleObj name="Equation" r:id="rId10" imgW="126725" imgH="177415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4196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46" name="Object 74"/>
          <p:cNvGraphicFramePr>
            <a:graphicFrameLocks noChangeAspect="1"/>
          </p:cNvGraphicFramePr>
          <p:nvPr/>
        </p:nvGraphicFramePr>
        <p:xfrm>
          <a:off x="5715000" y="37338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5" name="Equation" r:id="rId12" imgW="126780" imgH="164814" progId="Equation.3">
                  <p:embed/>
                </p:oleObj>
              </mc:Choice>
              <mc:Fallback>
                <p:oleObj name="Equation" r:id="rId12" imgW="126780" imgH="164814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338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47" name="Object 75"/>
          <p:cNvGraphicFramePr>
            <a:graphicFrameLocks noChangeAspect="1"/>
          </p:cNvGraphicFramePr>
          <p:nvPr/>
        </p:nvGraphicFramePr>
        <p:xfrm>
          <a:off x="6553200" y="56388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6" name="Equation" r:id="rId13" imgW="139639" imgH="190417" progId="Equation.3">
                  <p:embed/>
                </p:oleObj>
              </mc:Choice>
              <mc:Fallback>
                <p:oleObj name="Equation" r:id="rId13" imgW="139639" imgH="190417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6388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48" name="Object 76"/>
          <p:cNvGraphicFramePr>
            <a:graphicFrameLocks noChangeAspect="1"/>
          </p:cNvGraphicFramePr>
          <p:nvPr/>
        </p:nvGraphicFramePr>
        <p:xfrm>
          <a:off x="3276600" y="35052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7" name="Equation" r:id="rId15" imgW="126725" imgH="177415" progId="Equation.3">
                  <p:embed/>
                </p:oleObj>
              </mc:Choice>
              <mc:Fallback>
                <p:oleObj name="Equation" r:id="rId15" imgW="126725" imgH="177415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052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49" name="Object 77"/>
          <p:cNvGraphicFramePr>
            <a:graphicFrameLocks noChangeAspect="1"/>
          </p:cNvGraphicFramePr>
          <p:nvPr/>
        </p:nvGraphicFramePr>
        <p:xfrm>
          <a:off x="1905000" y="47244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8" name="Equation" r:id="rId17" imgW="126780" imgH="164814" progId="Equation.3">
                  <p:embed/>
                </p:oleObj>
              </mc:Choice>
              <mc:Fallback>
                <p:oleObj name="Equation" r:id="rId17" imgW="126780" imgH="164814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44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50" name="Object 78"/>
          <p:cNvGraphicFramePr>
            <a:graphicFrameLocks noChangeAspect="1"/>
          </p:cNvGraphicFramePr>
          <p:nvPr/>
        </p:nvGraphicFramePr>
        <p:xfrm>
          <a:off x="914400" y="35814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79" name="Equation" r:id="rId18" imgW="126780" imgH="164814" progId="Equation.3">
                  <p:embed/>
                </p:oleObj>
              </mc:Choice>
              <mc:Fallback>
                <p:oleObj name="Equation" r:id="rId18" imgW="126780" imgH="164814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51" name="Object 79"/>
          <p:cNvGraphicFramePr>
            <a:graphicFrameLocks noChangeAspect="1"/>
          </p:cNvGraphicFramePr>
          <p:nvPr/>
        </p:nvGraphicFramePr>
        <p:xfrm>
          <a:off x="1371600" y="55626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0" name="Equation" r:id="rId19" imgW="101468" imgH="164885" progId="Equation.3">
                  <p:embed/>
                </p:oleObj>
              </mc:Choice>
              <mc:Fallback>
                <p:oleObj name="Equation" r:id="rId19" imgW="101468" imgH="164885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5626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52" name="Object 81"/>
          <p:cNvGraphicFramePr>
            <a:graphicFrameLocks noChangeAspect="1"/>
          </p:cNvGraphicFramePr>
          <p:nvPr/>
        </p:nvGraphicFramePr>
        <p:xfrm>
          <a:off x="4572000" y="37338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1" name="Equation" r:id="rId20" imgW="101468" imgH="164885" progId="Equation.3">
                  <p:embed/>
                </p:oleObj>
              </mc:Choice>
              <mc:Fallback>
                <p:oleObj name="Equation" r:id="rId20" imgW="101468" imgH="164885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38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53" name="Text Box 82"/>
          <p:cNvSpPr txBox="1">
            <a:spLocks noChangeArrowheads="1"/>
          </p:cNvSpPr>
          <p:nvPr/>
        </p:nvSpPr>
        <p:spPr bwMode="auto">
          <a:xfrm>
            <a:off x="685800" y="533400"/>
            <a:ext cx="1751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Phase 2:</a:t>
            </a:r>
          </a:p>
        </p:txBody>
      </p:sp>
      <p:graphicFrame>
        <p:nvGraphicFramePr>
          <p:cNvPr id="54354" name="Object 83"/>
          <p:cNvGraphicFramePr>
            <a:graphicFrameLocks noChangeAspect="1"/>
          </p:cNvGraphicFramePr>
          <p:nvPr/>
        </p:nvGraphicFramePr>
        <p:xfrm>
          <a:off x="1042988" y="4711700"/>
          <a:ext cx="23812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2" name="Equation" r:id="rId21" imgW="126725" imgH="177415" progId="Equation.3">
                  <p:embed/>
                </p:oleObj>
              </mc:Choice>
              <mc:Fallback>
                <p:oleObj name="Equation" r:id="rId21" imgW="126725" imgH="177415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711700"/>
                        <a:ext cx="23812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55" name="Object 84"/>
          <p:cNvGraphicFramePr>
            <a:graphicFrameLocks noChangeAspect="1"/>
          </p:cNvGraphicFramePr>
          <p:nvPr/>
        </p:nvGraphicFramePr>
        <p:xfrm>
          <a:off x="1852613" y="3821113"/>
          <a:ext cx="1905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3" name="Equation" r:id="rId23" imgW="101468" imgH="164885" progId="Equation.3">
                  <p:embed/>
                </p:oleObj>
              </mc:Choice>
              <mc:Fallback>
                <p:oleObj name="Equation" r:id="rId23" imgW="101468" imgH="164885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3821113"/>
                        <a:ext cx="1905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56" name="Object 85"/>
          <p:cNvGraphicFramePr>
            <a:graphicFrameLocks noChangeAspect="1"/>
          </p:cNvGraphicFramePr>
          <p:nvPr/>
        </p:nvGraphicFramePr>
        <p:xfrm>
          <a:off x="2632075" y="5157788"/>
          <a:ext cx="2619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4" name="Equation" r:id="rId25" imgW="139639" imgH="190417" progId="Equation.3">
                  <p:embed/>
                </p:oleObj>
              </mc:Choice>
              <mc:Fallback>
                <p:oleObj name="Equation" r:id="rId25" imgW="139639" imgH="190417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5157788"/>
                        <a:ext cx="26193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57" name="Object 87"/>
          <p:cNvGraphicFramePr>
            <a:graphicFrameLocks noChangeAspect="1"/>
          </p:cNvGraphicFramePr>
          <p:nvPr/>
        </p:nvGraphicFramePr>
        <p:xfrm>
          <a:off x="3505200" y="5105400"/>
          <a:ext cx="2619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5" name="Equation" r:id="rId27" imgW="139639" imgH="190417" progId="Equation.3">
                  <p:embed/>
                </p:oleObj>
              </mc:Choice>
              <mc:Fallback>
                <p:oleObj name="Equation" r:id="rId27" imgW="139639" imgH="190417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05400"/>
                        <a:ext cx="26193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58" name="Object 89"/>
          <p:cNvGraphicFramePr>
            <a:graphicFrameLocks noChangeAspect="1"/>
          </p:cNvGraphicFramePr>
          <p:nvPr/>
        </p:nvGraphicFramePr>
        <p:xfrm>
          <a:off x="4267200" y="60960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6" name="Equation" r:id="rId29" imgW="101468" imgH="164885" progId="Equation.3">
                  <p:embed/>
                </p:oleObj>
              </mc:Choice>
              <mc:Fallback>
                <p:oleObj name="Equation" r:id="rId29" imgW="101468" imgH="164885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60960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59" name="Object 90"/>
          <p:cNvGraphicFramePr>
            <a:graphicFrameLocks noChangeAspect="1"/>
          </p:cNvGraphicFramePr>
          <p:nvPr/>
        </p:nvGraphicFramePr>
        <p:xfrm>
          <a:off x="5486400" y="57150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7" name="Equation" r:id="rId30" imgW="126780" imgH="164814" progId="Equation.3">
                  <p:embed/>
                </p:oleObj>
              </mc:Choice>
              <mc:Fallback>
                <p:oleObj name="Equation" r:id="rId30" imgW="126780" imgH="164814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7150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60" name="Object 91"/>
          <p:cNvGraphicFramePr>
            <a:graphicFrameLocks noChangeAspect="1"/>
          </p:cNvGraphicFramePr>
          <p:nvPr/>
        </p:nvGraphicFramePr>
        <p:xfrm>
          <a:off x="4648200" y="51816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8" name="Equation" r:id="rId31" imgW="126725" imgH="177415" progId="Equation.3">
                  <p:embed/>
                </p:oleObj>
              </mc:Choice>
              <mc:Fallback>
                <p:oleObj name="Equation" r:id="rId31" imgW="126725" imgH="177415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1816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61" name="Object 92"/>
          <p:cNvGraphicFramePr>
            <a:graphicFrameLocks noChangeAspect="1"/>
          </p:cNvGraphicFramePr>
          <p:nvPr/>
        </p:nvGraphicFramePr>
        <p:xfrm>
          <a:off x="6488113" y="4202113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89" name="Equation" r:id="rId32" imgW="126725" imgH="177415" progId="Equation.3">
                  <p:embed/>
                </p:oleObj>
              </mc:Choice>
              <mc:Fallback>
                <p:oleObj name="Equation" r:id="rId32" imgW="126725" imgH="177415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113" y="4202113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62" name="Object 93"/>
          <p:cNvGraphicFramePr>
            <a:graphicFrameLocks noChangeAspect="1"/>
          </p:cNvGraphicFramePr>
          <p:nvPr/>
        </p:nvGraphicFramePr>
        <p:xfrm>
          <a:off x="7315200" y="48006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0" name="Equation" r:id="rId34" imgW="126725" imgH="177415" progId="Equation.3">
                  <p:embed/>
                </p:oleObj>
              </mc:Choice>
              <mc:Fallback>
                <p:oleObj name="Equation" r:id="rId34" imgW="126725" imgH="177415" progId="Equation.3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8006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63" name="Object 94"/>
          <p:cNvGraphicFramePr>
            <a:graphicFrameLocks noChangeAspect="1"/>
          </p:cNvGraphicFramePr>
          <p:nvPr/>
        </p:nvGraphicFramePr>
        <p:xfrm>
          <a:off x="6019800" y="50292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1" name="Equation" r:id="rId35" imgW="101468" imgH="164885" progId="Equation.3">
                  <p:embed/>
                </p:oleObj>
              </mc:Choice>
              <mc:Fallback>
                <p:oleObj name="Equation" r:id="rId35" imgW="101468" imgH="164885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0292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64" name="Object 95"/>
          <p:cNvGraphicFramePr>
            <a:graphicFrameLocks noChangeAspect="1"/>
          </p:cNvGraphicFramePr>
          <p:nvPr/>
        </p:nvGraphicFramePr>
        <p:xfrm>
          <a:off x="7467600" y="37338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2" name="Equation" r:id="rId36" imgW="139639" imgH="190417" progId="Equation.3">
                  <p:embed/>
                </p:oleObj>
              </mc:Choice>
              <mc:Fallback>
                <p:oleObj name="Equation" r:id="rId36" imgW="139639" imgH="190417" progId="Equation.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7338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65" name="Object 96"/>
          <p:cNvGraphicFramePr>
            <a:graphicFrameLocks noChangeAspect="1"/>
          </p:cNvGraphicFramePr>
          <p:nvPr/>
        </p:nvGraphicFramePr>
        <p:xfrm>
          <a:off x="8305800" y="42672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3" name="Equation" r:id="rId37" imgW="126780" imgH="164814" progId="Equation.3">
                  <p:embed/>
                </p:oleObj>
              </mc:Choice>
              <mc:Fallback>
                <p:oleObj name="Equation" r:id="rId37" imgW="126780" imgH="164814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2672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366" name="Object 97"/>
          <p:cNvGraphicFramePr>
            <a:graphicFrameLocks noChangeAspect="1"/>
          </p:cNvGraphicFramePr>
          <p:nvPr/>
        </p:nvGraphicFramePr>
        <p:xfrm>
          <a:off x="8001000" y="53340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4" name="Equation" r:id="rId38" imgW="139639" imgH="190417" progId="Equation.3">
                  <p:embed/>
                </p:oleObj>
              </mc:Choice>
              <mc:Fallback>
                <p:oleObj name="Equation" r:id="rId38" imgW="139639" imgH="190417" progId="Equation.3">
                  <p:embed/>
                  <p:pic>
                    <p:nvPicPr>
                      <p:cNvPr id="0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3340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367" name="Text Box 98"/>
          <p:cNvSpPr txBox="1">
            <a:spLocks noChangeArrowheads="1"/>
          </p:cNvSpPr>
          <p:nvPr/>
        </p:nvSpPr>
        <p:spPr bwMode="auto">
          <a:xfrm>
            <a:off x="2743200" y="533400"/>
            <a:ext cx="251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(iteration 2)</a:t>
            </a:r>
          </a:p>
        </p:txBody>
      </p:sp>
      <p:sp>
        <p:nvSpPr>
          <p:cNvPr id="54368" name="Text Box 99"/>
          <p:cNvSpPr txBox="1">
            <a:spLocks noChangeArrowheads="1"/>
          </p:cNvSpPr>
          <p:nvPr/>
        </p:nvSpPr>
        <p:spPr bwMode="auto">
          <a:xfrm>
            <a:off x="1736725" y="1625600"/>
            <a:ext cx="5035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Nodes pick random colors</a:t>
            </a:r>
          </a:p>
        </p:txBody>
      </p:sp>
      <p:sp>
        <p:nvSpPr>
          <p:cNvPr id="54369" name="Oval 3"/>
          <p:cNvSpPr>
            <a:spLocks noChangeArrowheads="1"/>
          </p:cNvSpPr>
          <p:nvPr/>
        </p:nvSpPr>
        <p:spPr bwMode="auto">
          <a:xfrm>
            <a:off x="3200400" y="3484563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98" name="Ovale 97"/>
          <p:cNvSpPr/>
          <p:nvPr/>
        </p:nvSpPr>
        <p:spPr bwMode="auto">
          <a:xfrm>
            <a:off x="2286000" y="4921652"/>
            <a:ext cx="1780620" cy="7171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9" name="Text Box 179"/>
          <p:cNvSpPr txBox="1">
            <a:spLocks noChangeArrowheads="1"/>
          </p:cNvSpPr>
          <p:nvPr/>
        </p:nvSpPr>
        <p:spPr bwMode="auto">
          <a:xfrm>
            <a:off x="3877319" y="2632780"/>
            <a:ext cx="19046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 smtClean="0">
                <a:solidFill>
                  <a:srgbClr val="FF0000"/>
                </a:solidFill>
              </a:rPr>
              <a:t>Conflicts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100" name="Ovale 99"/>
          <p:cNvSpPr/>
          <p:nvPr/>
        </p:nvSpPr>
        <p:spPr bwMode="auto">
          <a:xfrm rot="2017172">
            <a:off x="6158189" y="4292630"/>
            <a:ext cx="1780620" cy="71714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/>
      <p:bldP spid="10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C9E34F3A-F5EC-4590-8730-C462F4D9BC1C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49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Oval 2"/>
          <p:cNvSpPr>
            <a:spLocks noChangeArrowheads="1"/>
          </p:cNvSpPr>
          <p:nvPr/>
        </p:nvSpPr>
        <p:spPr bwMode="auto">
          <a:xfrm>
            <a:off x="838200" y="3581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00" name="Oval 3"/>
          <p:cNvSpPr>
            <a:spLocks noChangeArrowheads="1"/>
          </p:cNvSpPr>
          <p:nvPr/>
        </p:nvSpPr>
        <p:spPr bwMode="auto">
          <a:xfrm>
            <a:off x="1752600" y="38100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01" name="Oval 4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02" name="Oval 5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03" name="Oval 6"/>
          <p:cNvSpPr>
            <a:spLocks noChangeArrowheads="1"/>
          </p:cNvSpPr>
          <p:nvPr/>
        </p:nvSpPr>
        <p:spPr bwMode="auto">
          <a:xfrm>
            <a:off x="1295400" y="55626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04" name="Oval 7"/>
          <p:cNvSpPr>
            <a:spLocks noChangeArrowheads="1"/>
          </p:cNvSpPr>
          <p:nvPr/>
        </p:nvSpPr>
        <p:spPr bwMode="auto">
          <a:xfrm>
            <a:off x="35052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05" name="Oval 8"/>
          <p:cNvSpPr>
            <a:spLocks noChangeArrowheads="1"/>
          </p:cNvSpPr>
          <p:nvPr/>
        </p:nvSpPr>
        <p:spPr bwMode="auto">
          <a:xfrm>
            <a:off x="25908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06" name="Oval 9"/>
          <p:cNvSpPr>
            <a:spLocks noChangeArrowheads="1"/>
          </p:cNvSpPr>
          <p:nvPr/>
        </p:nvSpPr>
        <p:spPr bwMode="auto">
          <a:xfrm>
            <a:off x="4191000" y="60960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07" name="Oval 10"/>
          <p:cNvSpPr>
            <a:spLocks noChangeArrowheads="1"/>
          </p:cNvSpPr>
          <p:nvPr/>
        </p:nvSpPr>
        <p:spPr bwMode="auto">
          <a:xfrm>
            <a:off x="990600" y="4724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08" name="Oval 11"/>
          <p:cNvSpPr>
            <a:spLocks noChangeArrowheads="1"/>
          </p:cNvSpPr>
          <p:nvPr/>
        </p:nvSpPr>
        <p:spPr bwMode="auto">
          <a:xfrm>
            <a:off x="2590800" y="59436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09" name="Oval 12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10" name="Oval 13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11" name="Oval 14"/>
          <p:cNvSpPr>
            <a:spLocks noChangeArrowheads="1"/>
          </p:cNvSpPr>
          <p:nvPr/>
        </p:nvSpPr>
        <p:spPr bwMode="auto">
          <a:xfrm>
            <a:off x="5029200" y="4495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12" name="Oval 15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13" name="Oval 16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14" name="Oval 17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15" name="Oval 18"/>
          <p:cNvSpPr>
            <a:spLocks noChangeArrowheads="1"/>
          </p:cNvSpPr>
          <p:nvPr/>
        </p:nvSpPr>
        <p:spPr bwMode="auto">
          <a:xfrm>
            <a:off x="5410200" y="57150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16" name="Oval 19"/>
          <p:cNvSpPr>
            <a:spLocks noChangeArrowheads="1"/>
          </p:cNvSpPr>
          <p:nvPr/>
        </p:nvSpPr>
        <p:spPr bwMode="auto">
          <a:xfrm>
            <a:off x="64770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17" name="Oval 20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18" name="Oval 21"/>
          <p:cNvSpPr>
            <a:spLocks noChangeArrowheads="1"/>
          </p:cNvSpPr>
          <p:nvPr/>
        </p:nvSpPr>
        <p:spPr bwMode="auto">
          <a:xfrm>
            <a:off x="6553200" y="5638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19" name="Oval 22"/>
          <p:cNvSpPr>
            <a:spLocks noChangeArrowheads="1"/>
          </p:cNvSpPr>
          <p:nvPr/>
        </p:nvSpPr>
        <p:spPr bwMode="auto">
          <a:xfrm>
            <a:off x="7239000" y="4800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20" name="Oval 23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21" name="Oval 24"/>
          <p:cNvSpPr>
            <a:spLocks noChangeArrowheads="1"/>
          </p:cNvSpPr>
          <p:nvPr/>
        </p:nvSpPr>
        <p:spPr bwMode="auto">
          <a:xfrm>
            <a:off x="8001000" y="53340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22" name="Oval 25"/>
          <p:cNvSpPr>
            <a:spLocks noChangeArrowheads="1"/>
          </p:cNvSpPr>
          <p:nvPr/>
        </p:nvSpPr>
        <p:spPr bwMode="auto">
          <a:xfrm>
            <a:off x="7391400" y="6019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23" name="Oval 26"/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5324" name="Line 27"/>
          <p:cNvSpPr>
            <a:spLocks noChangeShapeType="1"/>
          </p:cNvSpPr>
          <p:nvPr/>
        </p:nvSpPr>
        <p:spPr bwMode="auto">
          <a:xfrm>
            <a:off x="1143000" y="3657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25" name="Line 28"/>
          <p:cNvSpPr>
            <a:spLocks noChangeShapeType="1"/>
          </p:cNvSpPr>
          <p:nvPr/>
        </p:nvSpPr>
        <p:spPr bwMode="auto">
          <a:xfrm flipV="1">
            <a:off x="12192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26" name="Line 29"/>
          <p:cNvSpPr>
            <a:spLocks noChangeShapeType="1"/>
          </p:cNvSpPr>
          <p:nvPr/>
        </p:nvSpPr>
        <p:spPr bwMode="auto">
          <a:xfrm>
            <a:off x="1981200" y="4114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27" name="Line 30"/>
          <p:cNvSpPr>
            <a:spLocks noChangeShapeType="1"/>
          </p:cNvSpPr>
          <p:nvPr/>
        </p:nvSpPr>
        <p:spPr bwMode="auto">
          <a:xfrm flipV="1">
            <a:off x="1524000" y="5029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28" name="Line 31"/>
          <p:cNvSpPr>
            <a:spLocks noChangeShapeType="1"/>
          </p:cNvSpPr>
          <p:nvPr/>
        </p:nvSpPr>
        <p:spPr bwMode="auto">
          <a:xfrm>
            <a:off x="11430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29" name="Line 32"/>
          <p:cNvSpPr>
            <a:spLocks noChangeShapeType="1"/>
          </p:cNvSpPr>
          <p:nvPr/>
        </p:nvSpPr>
        <p:spPr bwMode="auto">
          <a:xfrm flipV="1">
            <a:off x="2057400" y="3657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30" name="Line 33"/>
          <p:cNvSpPr>
            <a:spLocks noChangeShapeType="1"/>
          </p:cNvSpPr>
          <p:nvPr/>
        </p:nvSpPr>
        <p:spPr bwMode="auto">
          <a:xfrm flipH="1">
            <a:off x="31242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31" name="Line 34"/>
          <p:cNvSpPr>
            <a:spLocks noChangeShapeType="1"/>
          </p:cNvSpPr>
          <p:nvPr/>
        </p:nvSpPr>
        <p:spPr bwMode="auto">
          <a:xfrm>
            <a:off x="2209800" y="4953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32" name="Line 35"/>
          <p:cNvSpPr>
            <a:spLocks noChangeShapeType="1"/>
          </p:cNvSpPr>
          <p:nvPr/>
        </p:nvSpPr>
        <p:spPr bwMode="auto">
          <a:xfrm flipH="1">
            <a:off x="28194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33" name="Line 36"/>
          <p:cNvSpPr>
            <a:spLocks noChangeShapeType="1"/>
          </p:cNvSpPr>
          <p:nvPr/>
        </p:nvSpPr>
        <p:spPr bwMode="auto">
          <a:xfrm>
            <a:off x="3505200" y="3657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34" name="Line 37"/>
          <p:cNvSpPr>
            <a:spLocks noChangeShapeType="1"/>
          </p:cNvSpPr>
          <p:nvPr/>
        </p:nvSpPr>
        <p:spPr bwMode="auto">
          <a:xfrm>
            <a:off x="32004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35" name="Line 38"/>
          <p:cNvSpPr>
            <a:spLocks noChangeShapeType="1"/>
          </p:cNvSpPr>
          <p:nvPr/>
        </p:nvSpPr>
        <p:spPr bwMode="auto">
          <a:xfrm flipV="1">
            <a:off x="2895600" y="525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36" name="Line 39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37" name="Line 40"/>
          <p:cNvSpPr>
            <a:spLocks noChangeShapeType="1"/>
          </p:cNvSpPr>
          <p:nvPr/>
        </p:nvSpPr>
        <p:spPr bwMode="auto">
          <a:xfrm flipH="1">
            <a:off x="41910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38" name="Line 41"/>
          <p:cNvSpPr>
            <a:spLocks noChangeShapeType="1"/>
          </p:cNvSpPr>
          <p:nvPr/>
        </p:nvSpPr>
        <p:spPr bwMode="auto">
          <a:xfrm>
            <a:off x="4267200" y="4572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39" name="Line 42"/>
          <p:cNvSpPr>
            <a:spLocks noChangeShapeType="1"/>
          </p:cNvSpPr>
          <p:nvPr/>
        </p:nvSpPr>
        <p:spPr bwMode="auto">
          <a:xfrm flipH="1">
            <a:off x="52578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40" name="Line 43"/>
          <p:cNvSpPr>
            <a:spLocks noChangeShapeType="1"/>
          </p:cNvSpPr>
          <p:nvPr/>
        </p:nvSpPr>
        <p:spPr bwMode="auto">
          <a:xfrm>
            <a:off x="4800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41" name="Line 44"/>
          <p:cNvSpPr>
            <a:spLocks noChangeShapeType="1"/>
          </p:cNvSpPr>
          <p:nvPr/>
        </p:nvSpPr>
        <p:spPr bwMode="auto">
          <a:xfrm flipH="1">
            <a:off x="3733800" y="4724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42" name="Line 45"/>
          <p:cNvSpPr>
            <a:spLocks noChangeShapeType="1"/>
          </p:cNvSpPr>
          <p:nvPr/>
        </p:nvSpPr>
        <p:spPr bwMode="auto">
          <a:xfrm flipV="1">
            <a:off x="2895600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43" name="Line 46"/>
          <p:cNvSpPr>
            <a:spLocks noChangeShapeType="1"/>
          </p:cNvSpPr>
          <p:nvPr/>
        </p:nvSpPr>
        <p:spPr bwMode="auto">
          <a:xfrm>
            <a:off x="3810000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44" name="Line 47"/>
          <p:cNvSpPr>
            <a:spLocks noChangeShapeType="1"/>
          </p:cNvSpPr>
          <p:nvPr/>
        </p:nvSpPr>
        <p:spPr bwMode="auto">
          <a:xfrm flipH="1">
            <a:off x="4800600" y="4724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45" name="Line 48"/>
          <p:cNvSpPr>
            <a:spLocks noChangeShapeType="1"/>
          </p:cNvSpPr>
          <p:nvPr/>
        </p:nvSpPr>
        <p:spPr bwMode="auto">
          <a:xfrm>
            <a:off x="59436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46" name="Line 49"/>
          <p:cNvSpPr>
            <a:spLocks noChangeShapeType="1"/>
          </p:cNvSpPr>
          <p:nvPr/>
        </p:nvSpPr>
        <p:spPr bwMode="auto">
          <a:xfrm flipH="1">
            <a:off x="6781800" y="3962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47" name="Line 50"/>
          <p:cNvSpPr>
            <a:spLocks noChangeShapeType="1"/>
          </p:cNvSpPr>
          <p:nvPr/>
        </p:nvSpPr>
        <p:spPr bwMode="auto">
          <a:xfrm>
            <a:off x="59436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48" name="Line 51"/>
          <p:cNvSpPr>
            <a:spLocks noChangeShapeType="1"/>
          </p:cNvSpPr>
          <p:nvPr/>
        </p:nvSpPr>
        <p:spPr bwMode="auto">
          <a:xfrm>
            <a:off x="5334000" y="472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49" name="Line 52"/>
          <p:cNvSpPr>
            <a:spLocks noChangeShapeType="1"/>
          </p:cNvSpPr>
          <p:nvPr/>
        </p:nvSpPr>
        <p:spPr bwMode="auto">
          <a:xfrm>
            <a:off x="4191000" y="472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50" name="Line 53"/>
          <p:cNvSpPr>
            <a:spLocks noChangeShapeType="1"/>
          </p:cNvSpPr>
          <p:nvPr/>
        </p:nvSpPr>
        <p:spPr bwMode="auto">
          <a:xfrm flipV="1">
            <a:off x="4419600" y="5486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51" name="Line 54"/>
          <p:cNvSpPr>
            <a:spLocks noChangeShapeType="1"/>
          </p:cNvSpPr>
          <p:nvPr/>
        </p:nvSpPr>
        <p:spPr bwMode="auto">
          <a:xfrm flipV="1">
            <a:off x="4495800" y="5867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52" name="Line 55"/>
          <p:cNvSpPr>
            <a:spLocks noChangeShapeType="1"/>
          </p:cNvSpPr>
          <p:nvPr/>
        </p:nvSpPr>
        <p:spPr bwMode="auto">
          <a:xfrm>
            <a:off x="4876800" y="5410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53" name="Line 56"/>
          <p:cNvSpPr>
            <a:spLocks noChangeShapeType="1"/>
          </p:cNvSpPr>
          <p:nvPr/>
        </p:nvSpPr>
        <p:spPr bwMode="auto">
          <a:xfrm flipH="1">
            <a:off x="56388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54" name="Line 57"/>
          <p:cNvSpPr>
            <a:spLocks noChangeShapeType="1"/>
          </p:cNvSpPr>
          <p:nvPr/>
        </p:nvSpPr>
        <p:spPr bwMode="auto">
          <a:xfrm flipH="1">
            <a:off x="6172200" y="4495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55" name="Line 58"/>
          <p:cNvSpPr>
            <a:spLocks noChangeShapeType="1"/>
          </p:cNvSpPr>
          <p:nvPr/>
        </p:nvSpPr>
        <p:spPr bwMode="auto">
          <a:xfrm>
            <a:off x="67818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56" name="Line 59"/>
          <p:cNvSpPr>
            <a:spLocks noChangeShapeType="1"/>
          </p:cNvSpPr>
          <p:nvPr/>
        </p:nvSpPr>
        <p:spPr bwMode="auto">
          <a:xfrm>
            <a:off x="6172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57" name="Line 60"/>
          <p:cNvSpPr>
            <a:spLocks noChangeShapeType="1"/>
          </p:cNvSpPr>
          <p:nvPr/>
        </p:nvSpPr>
        <p:spPr bwMode="auto">
          <a:xfrm flipH="1">
            <a:off x="67818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58" name="Line 61"/>
          <p:cNvSpPr>
            <a:spLocks noChangeShapeType="1"/>
          </p:cNvSpPr>
          <p:nvPr/>
        </p:nvSpPr>
        <p:spPr bwMode="auto">
          <a:xfrm>
            <a:off x="7696200" y="3962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59" name="Line 62"/>
          <p:cNvSpPr>
            <a:spLocks noChangeShapeType="1"/>
          </p:cNvSpPr>
          <p:nvPr/>
        </p:nvSpPr>
        <p:spPr bwMode="auto">
          <a:xfrm flipH="1">
            <a:off x="8229600" y="45720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60" name="Line 63"/>
          <p:cNvSpPr>
            <a:spLocks noChangeShapeType="1"/>
          </p:cNvSpPr>
          <p:nvPr/>
        </p:nvSpPr>
        <p:spPr bwMode="auto">
          <a:xfrm>
            <a:off x="7543800" y="5029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61" name="Line 64"/>
          <p:cNvSpPr>
            <a:spLocks noChangeShapeType="1"/>
          </p:cNvSpPr>
          <p:nvPr/>
        </p:nvSpPr>
        <p:spPr bwMode="auto">
          <a:xfrm>
            <a:off x="68580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62" name="Line 65"/>
          <p:cNvSpPr>
            <a:spLocks noChangeShapeType="1"/>
          </p:cNvSpPr>
          <p:nvPr/>
        </p:nvSpPr>
        <p:spPr bwMode="auto">
          <a:xfrm flipV="1">
            <a:off x="7620000" y="556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63" name="Line 66"/>
          <p:cNvSpPr>
            <a:spLocks noChangeShapeType="1"/>
          </p:cNvSpPr>
          <p:nvPr/>
        </p:nvSpPr>
        <p:spPr bwMode="auto">
          <a:xfrm>
            <a:off x="6629400" y="4495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5364" name="Line 67"/>
          <p:cNvSpPr>
            <a:spLocks noChangeShapeType="1"/>
          </p:cNvSpPr>
          <p:nvPr/>
        </p:nvSpPr>
        <p:spPr bwMode="auto">
          <a:xfrm>
            <a:off x="34290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365" name="Line 68"/>
          <p:cNvSpPr>
            <a:spLocks noChangeShapeType="1"/>
          </p:cNvSpPr>
          <p:nvPr/>
        </p:nvSpPr>
        <p:spPr bwMode="auto">
          <a:xfrm>
            <a:off x="990600" y="3886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5366" name="Object 69"/>
          <p:cNvGraphicFramePr>
            <a:graphicFrameLocks noChangeAspect="1"/>
          </p:cNvGraphicFramePr>
          <p:nvPr/>
        </p:nvGraphicFramePr>
        <p:xfrm>
          <a:off x="7467600" y="60198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6" name="Equation" r:id="rId3" imgW="101468" imgH="164885" progId="Equation.3">
                  <p:embed/>
                </p:oleObj>
              </mc:Choice>
              <mc:Fallback>
                <p:oleObj name="Equation" r:id="rId3" imgW="101468" imgH="164885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0198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67" name="Object 70"/>
          <p:cNvGraphicFramePr>
            <a:graphicFrameLocks noChangeAspect="1"/>
          </p:cNvGraphicFramePr>
          <p:nvPr/>
        </p:nvGraphicFramePr>
        <p:xfrm>
          <a:off x="2895600" y="43434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7" name="Equation" r:id="rId5" imgW="126780" imgH="164814" progId="Equation.3">
                  <p:embed/>
                </p:oleObj>
              </mc:Choice>
              <mc:Fallback>
                <p:oleObj name="Equation" r:id="rId5" imgW="126780" imgH="164814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434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68" name="Object 71"/>
          <p:cNvGraphicFramePr>
            <a:graphicFrameLocks noChangeAspect="1"/>
          </p:cNvGraphicFramePr>
          <p:nvPr/>
        </p:nvGraphicFramePr>
        <p:xfrm>
          <a:off x="2590800" y="59436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8" name="Equation" r:id="rId7" imgW="126780" imgH="164814" progId="Equation.3">
                  <p:embed/>
                </p:oleObj>
              </mc:Choice>
              <mc:Fallback>
                <p:oleObj name="Equation" r:id="rId7" imgW="126780" imgH="164814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9436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69" name="Object 72"/>
          <p:cNvGraphicFramePr>
            <a:graphicFrameLocks noChangeAspect="1"/>
          </p:cNvGraphicFramePr>
          <p:nvPr/>
        </p:nvGraphicFramePr>
        <p:xfrm>
          <a:off x="5029200" y="44958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59" name="Equation" r:id="rId8" imgW="139639" imgH="190417" progId="Equation.3">
                  <p:embed/>
                </p:oleObj>
              </mc:Choice>
              <mc:Fallback>
                <p:oleObj name="Equation" r:id="rId8" imgW="139639" imgH="190417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4958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70" name="Object 73"/>
          <p:cNvGraphicFramePr>
            <a:graphicFrameLocks noChangeAspect="1"/>
          </p:cNvGraphicFramePr>
          <p:nvPr/>
        </p:nvGraphicFramePr>
        <p:xfrm>
          <a:off x="4038600" y="44196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0" name="Equation" r:id="rId10" imgW="126725" imgH="177415" progId="Equation.3">
                  <p:embed/>
                </p:oleObj>
              </mc:Choice>
              <mc:Fallback>
                <p:oleObj name="Equation" r:id="rId10" imgW="126725" imgH="177415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4196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71" name="Object 74"/>
          <p:cNvGraphicFramePr>
            <a:graphicFrameLocks noChangeAspect="1"/>
          </p:cNvGraphicFramePr>
          <p:nvPr/>
        </p:nvGraphicFramePr>
        <p:xfrm>
          <a:off x="5715000" y="37338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1" name="Equation" r:id="rId12" imgW="126780" imgH="164814" progId="Equation.3">
                  <p:embed/>
                </p:oleObj>
              </mc:Choice>
              <mc:Fallback>
                <p:oleObj name="Equation" r:id="rId12" imgW="126780" imgH="164814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338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72" name="Object 75"/>
          <p:cNvGraphicFramePr>
            <a:graphicFrameLocks noChangeAspect="1"/>
          </p:cNvGraphicFramePr>
          <p:nvPr/>
        </p:nvGraphicFramePr>
        <p:xfrm>
          <a:off x="6553200" y="56388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2" name="Equation" r:id="rId13" imgW="139639" imgH="190417" progId="Equation.3">
                  <p:embed/>
                </p:oleObj>
              </mc:Choice>
              <mc:Fallback>
                <p:oleObj name="Equation" r:id="rId13" imgW="139639" imgH="190417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6388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73" name="Object 76"/>
          <p:cNvGraphicFramePr>
            <a:graphicFrameLocks noChangeAspect="1"/>
          </p:cNvGraphicFramePr>
          <p:nvPr/>
        </p:nvGraphicFramePr>
        <p:xfrm>
          <a:off x="3276600" y="35052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3" name="Equation" r:id="rId15" imgW="126725" imgH="177415" progId="Equation.3">
                  <p:embed/>
                </p:oleObj>
              </mc:Choice>
              <mc:Fallback>
                <p:oleObj name="Equation" r:id="rId15" imgW="126725" imgH="177415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052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74" name="Object 77"/>
          <p:cNvGraphicFramePr>
            <a:graphicFrameLocks noChangeAspect="1"/>
          </p:cNvGraphicFramePr>
          <p:nvPr/>
        </p:nvGraphicFramePr>
        <p:xfrm>
          <a:off x="1905000" y="47244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4" name="Equation" r:id="rId17" imgW="126780" imgH="164814" progId="Equation.3">
                  <p:embed/>
                </p:oleObj>
              </mc:Choice>
              <mc:Fallback>
                <p:oleObj name="Equation" r:id="rId17" imgW="126780" imgH="164814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44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75" name="Object 78"/>
          <p:cNvGraphicFramePr>
            <a:graphicFrameLocks noChangeAspect="1"/>
          </p:cNvGraphicFramePr>
          <p:nvPr/>
        </p:nvGraphicFramePr>
        <p:xfrm>
          <a:off x="914400" y="35814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5" name="Equation" r:id="rId18" imgW="126780" imgH="164814" progId="Equation.3">
                  <p:embed/>
                </p:oleObj>
              </mc:Choice>
              <mc:Fallback>
                <p:oleObj name="Equation" r:id="rId18" imgW="126780" imgH="164814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76" name="Object 79"/>
          <p:cNvGraphicFramePr>
            <a:graphicFrameLocks noChangeAspect="1"/>
          </p:cNvGraphicFramePr>
          <p:nvPr/>
        </p:nvGraphicFramePr>
        <p:xfrm>
          <a:off x="1371600" y="55626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6" name="Equation" r:id="rId19" imgW="101468" imgH="164885" progId="Equation.3">
                  <p:embed/>
                </p:oleObj>
              </mc:Choice>
              <mc:Fallback>
                <p:oleObj name="Equation" r:id="rId19" imgW="101468" imgH="164885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5626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77" name="Object 80"/>
          <p:cNvGraphicFramePr>
            <a:graphicFrameLocks noChangeAspect="1"/>
          </p:cNvGraphicFramePr>
          <p:nvPr/>
        </p:nvGraphicFramePr>
        <p:xfrm>
          <a:off x="4572000" y="37338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7" name="Equation" r:id="rId20" imgW="101468" imgH="164885" progId="Equation.3">
                  <p:embed/>
                </p:oleObj>
              </mc:Choice>
              <mc:Fallback>
                <p:oleObj name="Equation" r:id="rId20" imgW="101468" imgH="164885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38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78" name="Object 81"/>
          <p:cNvGraphicFramePr>
            <a:graphicFrameLocks noChangeAspect="1"/>
          </p:cNvGraphicFramePr>
          <p:nvPr/>
        </p:nvGraphicFramePr>
        <p:xfrm>
          <a:off x="1042988" y="4711700"/>
          <a:ext cx="23812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8" name="Equation" r:id="rId21" imgW="126725" imgH="177415" progId="Equation.3">
                  <p:embed/>
                </p:oleObj>
              </mc:Choice>
              <mc:Fallback>
                <p:oleObj name="Equation" r:id="rId21" imgW="126725" imgH="177415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711700"/>
                        <a:ext cx="23812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79" name="Object 82"/>
          <p:cNvGraphicFramePr>
            <a:graphicFrameLocks noChangeAspect="1"/>
          </p:cNvGraphicFramePr>
          <p:nvPr/>
        </p:nvGraphicFramePr>
        <p:xfrm>
          <a:off x="1852613" y="3821113"/>
          <a:ext cx="1905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69" name="Equation" r:id="rId23" imgW="101468" imgH="164885" progId="Equation.3">
                  <p:embed/>
                </p:oleObj>
              </mc:Choice>
              <mc:Fallback>
                <p:oleObj name="Equation" r:id="rId23" imgW="101468" imgH="164885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3821113"/>
                        <a:ext cx="1905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80" name="Object 83"/>
          <p:cNvGraphicFramePr>
            <a:graphicFrameLocks noChangeAspect="1"/>
          </p:cNvGraphicFramePr>
          <p:nvPr/>
        </p:nvGraphicFramePr>
        <p:xfrm>
          <a:off x="4267200" y="60960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0" name="Equation" r:id="rId25" imgW="101468" imgH="164885" progId="Equation.3">
                  <p:embed/>
                </p:oleObj>
              </mc:Choice>
              <mc:Fallback>
                <p:oleObj name="Equation" r:id="rId25" imgW="101468" imgH="164885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60960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81" name="Object 84"/>
          <p:cNvGraphicFramePr>
            <a:graphicFrameLocks noChangeAspect="1"/>
          </p:cNvGraphicFramePr>
          <p:nvPr/>
        </p:nvGraphicFramePr>
        <p:xfrm>
          <a:off x="5486400" y="57150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1" name="Equation" r:id="rId26" imgW="126780" imgH="164814" progId="Equation.3">
                  <p:embed/>
                </p:oleObj>
              </mc:Choice>
              <mc:Fallback>
                <p:oleObj name="Equation" r:id="rId26" imgW="126780" imgH="164814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7150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82" name="Object 85"/>
          <p:cNvGraphicFramePr>
            <a:graphicFrameLocks noChangeAspect="1"/>
          </p:cNvGraphicFramePr>
          <p:nvPr/>
        </p:nvGraphicFramePr>
        <p:xfrm>
          <a:off x="4648200" y="51816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2" name="Equation" r:id="rId27" imgW="126725" imgH="177415" progId="Equation.3">
                  <p:embed/>
                </p:oleObj>
              </mc:Choice>
              <mc:Fallback>
                <p:oleObj name="Equation" r:id="rId27" imgW="126725" imgH="177415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1816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83" name="Object 86"/>
          <p:cNvGraphicFramePr>
            <a:graphicFrameLocks noChangeAspect="1"/>
          </p:cNvGraphicFramePr>
          <p:nvPr/>
        </p:nvGraphicFramePr>
        <p:xfrm>
          <a:off x="6019800" y="50292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3" name="Equation" r:id="rId28" imgW="101468" imgH="164885" progId="Equation.3">
                  <p:embed/>
                </p:oleObj>
              </mc:Choice>
              <mc:Fallback>
                <p:oleObj name="Equation" r:id="rId28" imgW="101468" imgH="164885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0292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84" name="Object 87"/>
          <p:cNvGraphicFramePr>
            <a:graphicFrameLocks noChangeAspect="1"/>
          </p:cNvGraphicFramePr>
          <p:nvPr/>
        </p:nvGraphicFramePr>
        <p:xfrm>
          <a:off x="7467600" y="37338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4" name="Equation" r:id="rId29" imgW="139639" imgH="190417" progId="Equation.3">
                  <p:embed/>
                </p:oleObj>
              </mc:Choice>
              <mc:Fallback>
                <p:oleObj name="Equation" r:id="rId29" imgW="139639" imgH="190417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7338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85" name="Object 88"/>
          <p:cNvGraphicFramePr>
            <a:graphicFrameLocks noChangeAspect="1"/>
          </p:cNvGraphicFramePr>
          <p:nvPr/>
        </p:nvGraphicFramePr>
        <p:xfrm>
          <a:off x="8305800" y="42672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5" name="Equation" r:id="rId30" imgW="126780" imgH="164814" progId="Equation.3">
                  <p:embed/>
                </p:oleObj>
              </mc:Choice>
              <mc:Fallback>
                <p:oleObj name="Equation" r:id="rId30" imgW="126780" imgH="164814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2672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86" name="Object 89"/>
          <p:cNvGraphicFramePr>
            <a:graphicFrameLocks noChangeAspect="1"/>
          </p:cNvGraphicFramePr>
          <p:nvPr/>
        </p:nvGraphicFramePr>
        <p:xfrm>
          <a:off x="8001000" y="53340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76" name="Equation" r:id="rId31" imgW="139639" imgH="190417" progId="Equation.3">
                  <p:embed/>
                </p:oleObj>
              </mc:Choice>
              <mc:Fallback>
                <p:oleObj name="Equation" r:id="rId31" imgW="139639" imgH="190417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3340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87" name="Text Box 90"/>
          <p:cNvSpPr txBox="1">
            <a:spLocks noChangeArrowheads="1"/>
          </p:cNvSpPr>
          <p:nvPr/>
        </p:nvSpPr>
        <p:spPr bwMode="auto">
          <a:xfrm>
            <a:off x="2362200" y="1143000"/>
            <a:ext cx="3544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Successful Colors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B1A21FCD-8AC1-4805-8D2F-6980E5FADA60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669925" y="4064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126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774898"/>
              </p:ext>
            </p:extLst>
          </p:nvPr>
        </p:nvGraphicFramePr>
        <p:xfrm>
          <a:off x="838200" y="1293812"/>
          <a:ext cx="25320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7" name="Equation" r:id="rId4" imgW="927100" imgH="228600" progId="Equation.3">
                  <p:embed/>
                </p:oleObj>
              </mc:Choice>
              <mc:Fallback>
                <p:oleObj name="Equation" r:id="rId4" imgW="9271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93812"/>
                        <a:ext cx="253206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3379787" y="1274762"/>
            <a:ext cx="56118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/>
              <a:t>a valid coloring </a:t>
            </a:r>
            <a:r>
              <a:rPr lang="en-US" altLang="en-US" dirty="0" smtClean="0"/>
              <a:t>with </a:t>
            </a:r>
            <a:r>
              <a:rPr lang="en-US" altLang="en-US" dirty="0" smtClean="0">
                <a:solidFill>
                  <a:schemeClr val="tx1"/>
                </a:solidFill>
              </a:rPr>
              <a:t>k</a:t>
            </a:r>
            <a:r>
              <a:rPr lang="en-US" altLang="en-US" dirty="0" smtClean="0"/>
              <a:t> colors</a:t>
            </a:r>
            <a:endParaRPr lang="en-US" altLang="en-US" dirty="0"/>
          </a:p>
        </p:txBody>
      </p:sp>
      <p:graphicFrame>
        <p:nvGraphicFramePr>
          <p:cNvPr id="11271" name="Object 100"/>
          <p:cNvGraphicFramePr>
            <a:graphicFrameLocks noChangeAspect="1"/>
          </p:cNvGraphicFramePr>
          <p:nvPr/>
        </p:nvGraphicFramePr>
        <p:xfrm>
          <a:off x="3200400" y="2286000"/>
          <a:ext cx="25590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8" name="Equation" r:id="rId6" imgW="850900" imgH="228600" progId="Equation.3">
                  <p:embed/>
                </p:oleObj>
              </mc:Choice>
              <mc:Fallback>
                <p:oleObj name="Equation" r:id="rId6" imgW="850900" imgH="228600" progId="Equation.3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286000"/>
                        <a:ext cx="2559050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 Box 101"/>
          <p:cNvSpPr txBox="1">
            <a:spLocks noChangeArrowheads="1"/>
          </p:cNvSpPr>
          <p:nvPr/>
        </p:nvSpPr>
        <p:spPr bwMode="auto">
          <a:xfrm>
            <a:off x="746125" y="2311400"/>
            <a:ext cx="1874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Example:</a:t>
            </a:r>
          </a:p>
        </p:txBody>
      </p:sp>
      <p:sp>
        <p:nvSpPr>
          <p:cNvPr id="11273" name="Oval 102"/>
          <p:cNvSpPr>
            <a:spLocks noChangeArrowheads="1"/>
          </p:cNvSpPr>
          <p:nvPr/>
        </p:nvSpPr>
        <p:spPr bwMode="auto">
          <a:xfrm>
            <a:off x="838200" y="3581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74" name="Oval 103"/>
          <p:cNvSpPr>
            <a:spLocks noChangeArrowheads="1"/>
          </p:cNvSpPr>
          <p:nvPr/>
        </p:nvSpPr>
        <p:spPr bwMode="auto">
          <a:xfrm>
            <a:off x="1752600" y="38100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75" name="Oval 104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76" name="Oval 105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77" name="Oval 106"/>
          <p:cNvSpPr>
            <a:spLocks noChangeArrowheads="1"/>
          </p:cNvSpPr>
          <p:nvPr/>
        </p:nvSpPr>
        <p:spPr bwMode="auto">
          <a:xfrm>
            <a:off x="1295400" y="55626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78" name="Oval 107"/>
          <p:cNvSpPr>
            <a:spLocks noChangeArrowheads="1"/>
          </p:cNvSpPr>
          <p:nvPr/>
        </p:nvSpPr>
        <p:spPr bwMode="auto">
          <a:xfrm>
            <a:off x="3505200" y="51054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79" name="Oval 108"/>
          <p:cNvSpPr>
            <a:spLocks noChangeArrowheads="1"/>
          </p:cNvSpPr>
          <p:nvPr/>
        </p:nvSpPr>
        <p:spPr bwMode="auto">
          <a:xfrm>
            <a:off x="2590800" y="51816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80" name="Oval 109"/>
          <p:cNvSpPr>
            <a:spLocks noChangeArrowheads="1"/>
          </p:cNvSpPr>
          <p:nvPr/>
        </p:nvSpPr>
        <p:spPr bwMode="auto">
          <a:xfrm>
            <a:off x="4191000" y="60960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81" name="Oval 110"/>
          <p:cNvSpPr>
            <a:spLocks noChangeArrowheads="1"/>
          </p:cNvSpPr>
          <p:nvPr/>
        </p:nvSpPr>
        <p:spPr bwMode="auto">
          <a:xfrm>
            <a:off x="990600" y="4724400"/>
            <a:ext cx="304800" cy="3048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82" name="Oval 111"/>
          <p:cNvSpPr>
            <a:spLocks noChangeArrowheads="1"/>
          </p:cNvSpPr>
          <p:nvPr/>
        </p:nvSpPr>
        <p:spPr bwMode="auto">
          <a:xfrm>
            <a:off x="2590800" y="5943600"/>
            <a:ext cx="304800" cy="3048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83" name="Oval 112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84" name="Oval 113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85" name="Oval 114"/>
          <p:cNvSpPr>
            <a:spLocks noChangeArrowheads="1"/>
          </p:cNvSpPr>
          <p:nvPr/>
        </p:nvSpPr>
        <p:spPr bwMode="auto">
          <a:xfrm>
            <a:off x="5029200" y="44958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86" name="Oval 115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87" name="Oval 116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88" name="Oval 117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91" name="Oval 120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92" name="Oval 121"/>
          <p:cNvSpPr>
            <a:spLocks noChangeArrowheads="1"/>
          </p:cNvSpPr>
          <p:nvPr/>
        </p:nvSpPr>
        <p:spPr bwMode="auto">
          <a:xfrm>
            <a:off x="6553200" y="5638800"/>
            <a:ext cx="304800" cy="3048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93" name="Oval 122"/>
          <p:cNvSpPr>
            <a:spLocks noChangeArrowheads="1"/>
          </p:cNvSpPr>
          <p:nvPr/>
        </p:nvSpPr>
        <p:spPr bwMode="auto">
          <a:xfrm>
            <a:off x="7239000" y="48006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94" name="Oval 123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95" name="Oval 124"/>
          <p:cNvSpPr>
            <a:spLocks noChangeArrowheads="1"/>
          </p:cNvSpPr>
          <p:nvPr/>
        </p:nvSpPr>
        <p:spPr bwMode="auto">
          <a:xfrm>
            <a:off x="8001000" y="5334000"/>
            <a:ext cx="304800" cy="3048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96" name="Oval 125"/>
          <p:cNvSpPr>
            <a:spLocks noChangeArrowheads="1"/>
          </p:cNvSpPr>
          <p:nvPr/>
        </p:nvSpPr>
        <p:spPr bwMode="auto">
          <a:xfrm>
            <a:off x="7391400" y="60198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97" name="Oval 126"/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1298" name="Line 127"/>
          <p:cNvSpPr>
            <a:spLocks noChangeShapeType="1"/>
          </p:cNvSpPr>
          <p:nvPr/>
        </p:nvSpPr>
        <p:spPr bwMode="auto">
          <a:xfrm>
            <a:off x="1143000" y="3657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299" name="Line 128"/>
          <p:cNvSpPr>
            <a:spLocks noChangeShapeType="1"/>
          </p:cNvSpPr>
          <p:nvPr/>
        </p:nvSpPr>
        <p:spPr bwMode="auto">
          <a:xfrm flipV="1">
            <a:off x="12192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00" name="Line 129"/>
          <p:cNvSpPr>
            <a:spLocks noChangeShapeType="1"/>
          </p:cNvSpPr>
          <p:nvPr/>
        </p:nvSpPr>
        <p:spPr bwMode="auto">
          <a:xfrm>
            <a:off x="1981200" y="4114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01" name="Line 130"/>
          <p:cNvSpPr>
            <a:spLocks noChangeShapeType="1"/>
          </p:cNvSpPr>
          <p:nvPr/>
        </p:nvSpPr>
        <p:spPr bwMode="auto">
          <a:xfrm flipV="1">
            <a:off x="1524000" y="5029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02" name="Line 131"/>
          <p:cNvSpPr>
            <a:spLocks noChangeShapeType="1"/>
          </p:cNvSpPr>
          <p:nvPr/>
        </p:nvSpPr>
        <p:spPr bwMode="auto">
          <a:xfrm>
            <a:off x="11430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03" name="Line 132"/>
          <p:cNvSpPr>
            <a:spLocks noChangeShapeType="1"/>
          </p:cNvSpPr>
          <p:nvPr/>
        </p:nvSpPr>
        <p:spPr bwMode="auto">
          <a:xfrm flipV="1">
            <a:off x="2057400" y="3657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04" name="Line 133"/>
          <p:cNvSpPr>
            <a:spLocks noChangeShapeType="1"/>
          </p:cNvSpPr>
          <p:nvPr/>
        </p:nvSpPr>
        <p:spPr bwMode="auto">
          <a:xfrm flipH="1">
            <a:off x="31242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05" name="Line 134"/>
          <p:cNvSpPr>
            <a:spLocks noChangeShapeType="1"/>
          </p:cNvSpPr>
          <p:nvPr/>
        </p:nvSpPr>
        <p:spPr bwMode="auto">
          <a:xfrm>
            <a:off x="2209800" y="4953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06" name="Line 135"/>
          <p:cNvSpPr>
            <a:spLocks noChangeShapeType="1"/>
          </p:cNvSpPr>
          <p:nvPr/>
        </p:nvSpPr>
        <p:spPr bwMode="auto">
          <a:xfrm flipH="1">
            <a:off x="28194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07" name="Line 136"/>
          <p:cNvSpPr>
            <a:spLocks noChangeShapeType="1"/>
          </p:cNvSpPr>
          <p:nvPr/>
        </p:nvSpPr>
        <p:spPr bwMode="auto">
          <a:xfrm>
            <a:off x="3505200" y="3657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08" name="Line 137"/>
          <p:cNvSpPr>
            <a:spLocks noChangeShapeType="1"/>
          </p:cNvSpPr>
          <p:nvPr/>
        </p:nvSpPr>
        <p:spPr bwMode="auto">
          <a:xfrm>
            <a:off x="32004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09" name="Line 138"/>
          <p:cNvSpPr>
            <a:spLocks noChangeShapeType="1"/>
          </p:cNvSpPr>
          <p:nvPr/>
        </p:nvSpPr>
        <p:spPr bwMode="auto">
          <a:xfrm flipV="1">
            <a:off x="2895600" y="525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10" name="Line 139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11" name="Line 140"/>
          <p:cNvSpPr>
            <a:spLocks noChangeShapeType="1"/>
          </p:cNvSpPr>
          <p:nvPr/>
        </p:nvSpPr>
        <p:spPr bwMode="auto">
          <a:xfrm flipH="1">
            <a:off x="41910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12" name="Line 141"/>
          <p:cNvSpPr>
            <a:spLocks noChangeShapeType="1"/>
          </p:cNvSpPr>
          <p:nvPr/>
        </p:nvSpPr>
        <p:spPr bwMode="auto">
          <a:xfrm>
            <a:off x="4267200" y="4572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13" name="Line 142"/>
          <p:cNvSpPr>
            <a:spLocks noChangeShapeType="1"/>
          </p:cNvSpPr>
          <p:nvPr/>
        </p:nvSpPr>
        <p:spPr bwMode="auto">
          <a:xfrm flipH="1">
            <a:off x="52578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14" name="Line 143"/>
          <p:cNvSpPr>
            <a:spLocks noChangeShapeType="1"/>
          </p:cNvSpPr>
          <p:nvPr/>
        </p:nvSpPr>
        <p:spPr bwMode="auto">
          <a:xfrm>
            <a:off x="4800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15" name="Line 144"/>
          <p:cNvSpPr>
            <a:spLocks noChangeShapeType="1"/>
          </p:cNvSpPr>
          <p:nvPr/>
        </p:nvSpPr>
        <p:spPr bwMode="auto">
          <a:xfrm flipH="1">
            <a:off x="3733800" y="4724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16" name="Line 145"/>
          <p:cNvSpPr>
            <a:spLocks noChangeShapeType="1"/>
          </p:cNvSpPr>
          <p:nvPr/>
        </p:nvSpPr>
        <p:spPr bwMode="auto">
          <a:xfrm flipV="1">
            <a:off x="2895600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17" name="Line 146"/>
          <p:cNvSpPr>
            <a:spLocks noChangeShapeType="1"/>
          </p:cNvSpPr>
          <p:nvPr/>
        </p:nvSpPr>
        <p:spPr bwMode="auto">
          <a:xfrm>
            <a:off x="3810000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18" name="Line 147"/>
          <p:cNvSpPr>
            <a:spLocks noChangeShapeType="1"/>
          </p:cNvSpPr>
          <p:nvPr/>
        </p:nvSpPr>
        <p:spPr bwMode="auto">
          <a:xfrm flipH="1">
            <a:off x="4800600" y="4724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19" name="Line 148"/>
          <p:cNvSpPr>
            <a:spLocks noChangeShapeType="1"/>
          </p:cNvSpPr>
          <p:nvPr/>
        </p:nvSpPr>
        <p:spPr bwMode="auto">
          <a:xfrm>
            <a:off x="59436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20" name="Line 149"/>
          <p:cNvSpPr>
            <a:spLocks noChangeShapeType="1"/>
          </p:cNvSpPr>
          <p:nvPr/>
        </p:nvSpPr>
        <p:spPr bwMode="auto">
          <a:xfrm flipH="1">
            <a:off x="6781800" y="3962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1" name="Line 150"/>
          <p:cNvSpPr>
            <a:spLocks noChangeShapeType="1"/>
          </p:cNvSpPr>
          <p:nvPr/>
        </p:nvSpPr>
        <p:spPr bwMode="auto">
          <a:xfrm>
            <a:off x="59436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22" name="Line 151"/>
          <p:cNvSpPr>
            <a:spLocks noChangeShapeType="1"/>
          </p:cNvSpPr>
          <p:nvPr/>
        </p:nvSpPr>
        <p:spPr bwMode="auto">
          <a:xfrm>
            <a:off x="5334000" y="472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3" name="Line 152"/>
          <p:cNvSpPr>
            <a:spLocks noChangeShapeType="1"/>
          </p:cNvSpPr>
          <p:nvPr/>
        </p:nvSpPr>
        <p:spPr bwMode="auto">
          <a:xfrm>
            <a:off x="4191000" y="472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24" name="Line 153"/>
          <p:cNvSpPr>
            <a:spLocks noChangeShapeType="1"/>
          </p:cNvSpPr>
          <p:nvPr/>
        </p:nvSpPr>
        <p:spPr bwMode="auto">
          <a:xfrm flipV="1">
            <a:off x="4419600" y="5486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25" name="Line 154"/>
          <p:cNvSpPr>
            <a:spLocks noChangeShapeType="1"/>
          </p:cNvSpPr>
          <p:nvPr/>
        </p:nvSpPr>
        <p:spPr bwMode="auto">
          <a:xfrm flipV="1">
            <a:off x="4495800" y="5867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26" name="Line 155"/>
          <p:cNvSpPr>
            <a:spLocks noChangeShapeType="1"/>
          </p:cNvSpPr>
          <p:nvPr/>
        </p:nvSpPr>
        <p:spPr bwMode="auto">
          <a:xfrm>
            <a:off x="4876800" y="5410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27" name="Line 156"/>
          <p:cNvSpPr>
            <a:spLocks noChangeShapeType="1"/>
          </p:cNvSpPr>
          <p:nvPr/>
        </p:nvSpPr>
        <p:spPr bwMode="auto">
          <a:xfrm flipH="1">
            <a:off x="56388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28" name="Line 157"/>
          <p:cNvSpPr>
            <a:spLocks noChangeShapeType="1"/>
          </p:cNvSpPr>
          <p:nvPr/>
        </p:nvSpPr>
        <p:spPr bwMode="auto">
          <a:xfrm flipH="1">
            <a:off x="6172200" y="4495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29" name="Line 158"/>
          <p:cNvSpPr>
            <a:spLocks noChangeShapeType="1"/>
          </p:cNvSpPr>
          <p:nvPr/>
        </p:nvSpPr>
        <p:spPr bwMode="auto">
          <a:xfrm>
            <a:off x="67818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30" name="Line 159"/>
          <p:cNvSpPr>
            <a:spLocks noChangeShapeType="1"/>
          </p:cNvSpPr>
          <p:nvPr/>
        </p:nvSpPr>
        <p:spPr bwMode="auto">
          <a:xfrm>
            <a:off x="6172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31" name="Line 160"/>
          <p:cNvSpPr>
            <a:spLocks noChangeShapeType="1"/>
          </p:cNvSpPr>
          <p:nvPr/>
        </p:nvSpPr>
        <p:spPr bwMode="auto">
          <a:xfrm flipH="1">
            <a:off x="67818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32" name="Line 161"/>
          <p:cNvSpPr>
            <a:spLocks noChangeShapeType="1"/>
          </p:cNvSpPr>
          <p:nvPr/>
        </p:nvSpPr>
        <p:spPr bwMode="auto">
          <a:xfrm>
            <a:off x="7696200" y="3962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33" name="Line 162"/>
          <p:cNvSpPr>
            <a:spLocks noChangeShapeType="1"/>
          </p:cNvSpPr>
          <p:nvPr/>
        </p:nvSpPr>
        <p:spPr bwMode="auto">
          <a:xfrm flipH="1">
            <a:off x="8229600" y="45720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34" name="Line 163"/>
          <p:cNvSpPr>
            <a:spLocks noChangeShapeType="1"/>
          </p:cNvSpPr>
          <p:nvPr/>
        </p:nvSpPr>
        <p:spPr bwMode="auto">
          <a:xfrm>
            <a:off x="7543800" y="5029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35" name="Line 164"/>
          <p:cNvSpPr>
            <a:spLocks noChangeShapeType="1"/>
          </p:cNvSpPr>
          <p:nvPr/>
        </p:nvSpPr>
        <p:spPr bwMode="auto">
          <a:xfrm>
            <a:off x="68580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36" name="Line 165"/>
          <p:cNvSpPr>
            <a:spLocks noChangeShapeType="1"/>
          </p:cNvSpPr>
          <p:nvPr/>
        </p:nvSpPr>
        <p:spPr bwMode="auto">
          <a:xfrm flipV="1">
            <a:off x="7620000" y="556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37" name="Line 166"/>
          <p:cNvSpPr>
            <a:spLocks noChangeShapeType="1"/>
          </p:cNvSpPr>
          <p:nvPr/>
        </p:nvSpPr>
        <p:spPr bwMode="auto">
          <a:xfrm>
            <a:off x="6629400" y="4495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38" name="Line 167"/>
          <p:cNvSpPr>
            <a:spLocks noChangeShapeType="1"/>
          </p:cNvSpPr>
          <p:nvPr/>
        </p:nvSpPr>
        <p:spPr bwMode="auto">
          <a:xfrm>
            <a:off x="34290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339" name="Line 168"/>
          <p:cNvSpPr>
            <a:spLocks noChangeShapeType="1"/>
          </p:cNvSpPr>
          <p:nvPr/>
        </p:nvSpPr>
        <p:spPr bwMode="auto">
          <a:xfrm>
            <a:off x="990600" y="3886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1340" name="Object 169"/>
          <p:cNvGraphicFramePr>
            <a:graphicFrameLocks noChangeAspect="1"/>
          </p:cNvGraphicFramePr>
          <p:nvPr/>
        </p:nvGraphicFramePr>
        <p:xfrm>
          <a:off x="914400" y="3581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9" name="Equation" r:id="rId8" imgW="101468" imgH="164885" progId="Equation.3">
                  <p:embed/>
                </p:oleObj>
              </mc:Choice>
              <mc:Fallback>
                <p:oleObj name="Equation" r:id="rId8" imgW="101468" imgH="164885" progId="Equation.3">
                  <p:embed/>
                  <p:pic>
                    <p:nvPicPr>
                      <p:cNvPr id="0" name="Object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41" name="Object 170"/>
          <p:cNvGraphicFramePr>
            <a:graphicFrameLocks noChangeAspect="1"/>
          </p:cNvGraphicFramePr>
          <p:nvPr/>
        </p:nvGraphicFramePr>
        <p:xfrm>
          <a:off x="4572000" y="37338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0" name="Equation" r:id="rId10" imgW="101468" imgH="164885" progId="Equation.3">
                  <p:embed/>
                </p:oleObj>
              </mc:Choice>
              <mc:Fallback>
                <p:oleObj name="Equation" r:id="rId10" imgW="101468" imgH="164885" progId="Equation.3">
                  <p:embed/>
                  <p:pic>
                    <p:nvPicPr>
                      <p:cNvPr id="0" name="Object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38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42" name="Object 171"/>
          <p:cNvGraphicFramePr>
            <a:graphicFrameLocks noChangeAspect="1"/>
          </p:cNvGraphicFramePr>
          <p:nvPr/>
        </p:nvGraphicFramePr>
        <p:xfrm>
          <a:off x="2971800" y="4343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1" name="Equation" r:id="rId11" imgW="101468" imgH="164885" progId="Equation.3">
                  <p:embed/>
                </p:oleObj>
              </mc:Choice>
              <mc:Fallback>
                <p:oleObj name="Equation" r:id="rId11" imgW="101468" imgH="164885" progId="Equation.3">
                  <p:embed/>
                  <p:pic>
                    <p:nvPicPr>
                      <p:cNvPr id="0" name="Object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343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43" name="Object 172"/>
          <p:cNvGraphicFramePr>
            <a:graphicFrameLocks noChangeAspect="1"/>
          </p:cNvGraphicFramePr>
          <p:nvPr/>
        </p:nvGraphicFramePr>
        <p:xfrm>
          <a:off x="1981200" y="4724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2" name="Equation" r:id="rId12" imgW="101468" imgH="164885" progId="Equation.3">
                  <p:embed/>
                </p:oleObj>
              </mc:Choice>
              <mc:Fallback>
                <p:oleObj name="Equation" r:id="rId12" imgW="101468" imgH="164885" progId="Equation.3">
                  <p:embed/>
                  <p:pic>
                    <p:nvPicPr>
                      <p:cNvPr id="0" name="Object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724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44" name="Object 173"/>
          <p:cNvGraphicFramePr>
            <a:graphicFrameLocks noChangeAspect="1"/>
          </p:cNvGraphicFramePr>
          <p:nvPr/>
        </p:nvGraphicFramePr>
        <p:xfrm>
          <a:off x="3581400" y="5105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3" name="Equation" r:id="rId13" imgW="101468" imgH="164885" progId="Equation.3">
                  <p:embed/>
                </p:oleObj>
              </mc:Choice>
              <mc:Fallback>
                <p:oleObj name="Equation" r:id="rId13" imgW="101468" imgH="164885" progId="Equation.3">
                  <p:embed/>
                  <p:pic>
                    <p:nvPicPr>
                      <p:cNvPr id="0" name="Object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105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45" name="Object 1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947478"/>
              </p:ext>
            </p:extLst>
          </p:nvPr>
        </p:nvGraphicFramePr>
        <p:xfrm>
          <a:off x="5105400" y="4495800"/>
          <a:ext cx="2476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4" name="Equation" r:id="rId14" imgW="101468" imgH="164885" progId="Equation.3">
                  <p:embed/>
                </p:oleObj>
              </mc:Choice>
              <mc:Fallback>
                <p:oleObj name="Equation" r:id="rId14" imgW="101468" imgH="164885" progId="Equation.3">
                  <p:embed/>
                  <p:pic>
                    <p:nvPicPr>
                      <p:cNvPr id="0" name="Object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495800"/>
                        <a:ext cx="2476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46" name="Object 1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143485"/>
              </p:ext>
            </p:extLst>
          </p:nvPr>
        </p:nvGraphicFramePr>
        <p:xfrm>
          <a:off x="6553199" y="4191000"/>
          <a:ext cx="2381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5" name="Equation" r:id="rId15" imgW="101468" imgH="164885" progId="Equation.3">
                  <p:embed/>
                </p:oleObj>
              </mc:Choice>
              <mc:Fallback>
                <p:oleObj name="Equation" r:id="rId15" imgW="101468" imgH="164885" progId="Equation.3">
                  <p:embed/>
                  <p:pic>
                    <p:nvPicPr>
                      <p:cNvPr id="0" name="Object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199" y="4191000"/>
                        <a:ext cx="2381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47" name="Object 176"/>
          <p:cNvGraphicFramePr>
            <a:graphicFrameLocks noChangeAspect="1"/>
          </p:cNvGraphicFramePr>
          <p:nvPr/>
        </p:nvGraphicFramePr>
        <p:xfrm>
          <a:off x="8305800" y="42672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6" name="Equation" r:id="rId16" imgW="101468" imgH="164885" progId="Equation.3">
                  <p:embed/>
                </p:oleObj>
              </mc:Choice>
              <mc:Fallback>
                <p:oleObj name="Equation" r:id="rId16" imgW="101468" imgH="164885" progId="Equation.3">
                  <p:embed/>
                  <p:pic>
                    <p:nvPicPr>
                      <p:cNvPr id="0" name="Object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2672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48" name="Object 177"/>
          <p:cNvGraphicFramePr>
            <a:graphicFrameLocks noChangeAspect="1"/>
          </p:cNvGraphicFramePr>
          <p:nvPr/>
        </p:nvGraphicFramePr>
        <p:xfrm>
          <a:off x="5486400" y="57150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7" name="Equation" r:id="rId17" imgW="101468" imgH="164885" progId="Equation.3">
                  <p:embed/>
                </p:oleObj>
              </mc:Choice>
              <mc:Fallback>
                <p:oleObj name="Equation" r:id="rId17" imgW="101468" imgH="164885" progId="Equation.3">
                  <p:embed/>
                  <p:pic>
                    <p:nvPicPr>
                      <p:cNvPr id="0" name="Object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7150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49" name="Object 178"/>
          <p:cNvGraphicFramePr>
            <a:graphicFrameLocks noChangeAspect="1"/>
          </p:cNvGraphicFramePr>
          <p:nvPr/>
        </p:nvGraphicFramePr>
        <p:xfrm>
          <a:off x="7467600" y="60198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8" name="Equation" r:id="rId18" imgW="101468" imgH="164885" progId="Equation.3">
                  <p:embed/>
                </p:oleObj>
              </mc:Choice>
              <mc:Fallback>
                <p:oleObj name="Equation" r:id="rId18" imgW="101468" imgH="164885" progId="Equation.3">
                  <p:embed/>
                  <p:pic>
                    <p:nvPicPr>
                      <p:cNvPr id="0" name="Object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0198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0" name="Object 179"/>
          <p:cNvGraphicFramePr>
            <a:graphicFrameLocks noChangeAspect="1"/>
          </p:cNvGraphicFramePr>
          <p:nvPr/>
        </p:nvGraphicFramePr>
        <p:xfrm>
          <a:off x="4572000" y="51816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9" name="Equation" r:id="rId19" imgW="126725" imgH="177415" progId="Equation.3">
                  <p:embed/>
                </p:oleObj>
              </mc:Choice>
              <mc:Fallback>
                <p:oleObj name="Equation" r:id="rId19" imgW="126725" imgH="177415" progId="Equation.3">
                  <p:embed/>
                  <p:pic>
                    <p:nvPicPr>
                      <p:cNvPr id="0" name="Object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816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1" name="Object 180"/>
          <p:cNvGraphicFramePr>
            <a:graphicFrameLocks noChangeAspect="1"/>
          </p:cNvGraphicFramePr>
          <p:nvPr/>
        </p:nvGraphicFramePr>
        <p:xfrm>
          <a:off x="1752600" y="38100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0" name="Equation" r:id="rId21" imgW="126780" imgH="164814" progId="Equation.3">
                  <p:embed/>
                </p:oleObj>
              </mc:Choice>
              <mc:Fallback>
                <p:oleObj name="Equation" r:id="rId21" imgW="126780" imgH="164814" progId="Equation.3">
                  <p:embed/>
                  <p:pic>
                    <p:nvPicPr>
                      <p:cNvPr id="0" name="Object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100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2" name="Object 181"/>
          <p:cNvGraphicFramePr>
            <a:graphicFrameLocks noChangeAspect="1"/>
          </p:cNvGraphicFramePr>
          <p:nvPr/>
        </p:nvGraphicFramePr>
        <p:xfrm>
          <a:off x="1295400" y="55626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1" name="Equation" r:id="rId23" imgW="126780" imgH="164814" progId="Equation.3">
                  <p:embed/>
                </p:oleObj>
              </mc:Choice>
              <mc:Fallback>
                <p:oleObj name="Equation" r:id="rId23" imgW="126780" imgH="164814" progId="Equation.3">
                  <p:embed/>
                  <p:pic>
                    <p:nvPicPr>
                      <p:cNvPr id="0" name="Object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3" name="Object 182"/>
          <p:cNvGraphicFramePr>
            <a:graphicFrameLocks noChangeAspect="1"/>
          </p:cNvGraphicFramePr>
          <p:nvPr/>
        </p:nvGraphicFramePr>
        <p:xfrm>
          <a:off x="2667000" y="51816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2" name="Equation" r:id="rId24" imgW="126780" imgH="164814" progId="Equation.3">
                  <p:embed/>
                </p:oleObj>
              </mc:Choice>
              <mc:Fallback>
                <p:oleObj name="Equation" r:id="rId24" imgW="126780" imgH="164814" progId="Equation.3">
                  <p:embed/>
                  <p:pic>
                    <p:nvPicPr>
                      <p:cNvPr id="0" name="Object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816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4" name="Object 183"/>
          <p:cNvGraphicFramePr>
            <a:graphicFrameLocks noChangeAspect="1"/>
          </p:cNvGraphicFramePr>
          <p:nvPr/>
        </p:nvGraphicFramePr>
        <p:xfrm>
          <a:off x="6019800" y="50292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3" name="Equation" r:id="rId25" imgW="126780" imgH="164814" progId="Equation.3">
                  <p:embed/>
                </p:oleObj>
              </mc:Choice>
              <mc:Fallback>
                <p:oleObj name="Equation" r:id="rId25" imgW="126780" imgH="164814" progId="Equation.3">
                  <p:embed/>
                  <p:pic>
                    <p:nvPicPr>
                      <p:cNvPr id="0" name="Object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0292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5" name="Object 184"/>
          <p:cNvGraphicFramePr>
            <a:graphicFrameLocks noChangeAspect="1"/>
          </p:cNvGraphicFramePr>
          <p:nvPr/>
        </p:nvGraphicFramePr>
        <p:xfrm>
          <a:off x="7315200" y="48006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4" name="Equation" r:id="rId26" imgW="126780" imgH="164814" progId="Equation.3">
                  <p:embed/>
                </p:oleObj>
              </mc:Choice>
              <mc:Fallback>
                <p:oleObj name="Equation" r:id="rId26" imgW="126780" imgH="164814" progId="Equation.3">
                  <p:embed/>
                  <p:pic>
                    <p:nvPicPr>
                      <p:cNvPr id="0" name="Object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8006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6" name="Object 185"/>
          <p:cNvGraphicFramePr>
            <a:graphicFrameLocks noChangeAspect="1"/>
          </p:cNvGraphicFramePr>
          <p:nvPr/>
        </p:nvGraphicFramePr>
        <p:xfrm>
          <a:off x="7467600" y="37338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5" name="Equation" r:id="rId27" imgW="126780" imgH="164814" progId="Equation.3">
                  <p:embed/>
                </p:oleObj>
              </mc:Choice>
              <mc:Fallback>
                <p:oleObj name="Equation" r:id="rId27" imgW="126780" imgH="164814" progId="Equation.3">
                  <p:embed/>
                  <p:pic>
                    <p:nvPicPr>
                      <p:cNvPr id="0" name="Object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7338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7" name="Object 186"/>
          <p:cNvGraphicFramePr>
            <a:graphicFrameLocks noChangeAspect="1"/>
          </p:cNvGraphicFramePr>
          <p:nvPr/>
        </p:nvGraphicFramePr>
        <p:xfrm>
          <a:off x="4038600" y="44196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6" name="Equation" r:id="rId28" imgW="126780" imgH="164814" progId="Equation.3">
                  <p:embed/>
                </p:oleObj>
              </mc:Choice>
              <mc:Fallback>
                <p:oleObj name="Equation" r:id="rId28" imgW="126780" imgH="164814" progId="Equation.3">
                  <p:embed/>
                  <p:pic>
                    <p:nvPicPr>
                      <p:cNvPr id="0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4196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8" name="Object 187"/>
          <p:cNvGraphicFramePr>
            <a:graphicFrameLocks noChangeAspect="1"/>
          </p:cNvGraphicFramePr>
          <p:nvPr/>
        </p:nvGraphicFramePr>
        <p:xfrm>
          <a:off x="4191000" y="60960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7" name="Equation" r:id="rId29" imgW="126780" imgH="164814" progId="Equation.3">
                  <p:embed/>
                </p:oleObj>
              </mc:Choice>
              <mc:Fallback>
                <p:oleObj name="Equation" r:id="rId29" imgW="126780" imgH="164814" progId="Equation.3">
                  <p:embed/>
                  <p:pic>
                    <p:nvPicPr>
                      <p:cNvPr id="0" name="Object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60960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9" name="Object 188"/>
          <p:cNvGraphicFramePr>
            <a:graphicFrameLocks noChangeAspect="1"/>
          </p:cNvGraphicFramePr>
          <p:nvPr/>
        </p:nvGraphicFramePr>
        <p:xfrm>
          <a:off x="990600" y="47244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8" name="Equation" r:id="rId30" imgW="126725" imgH="177415" progId="Equation.3">
                  <p:embed/>
                </p:oleObj>
              </mc:Choice>
              <mc:Fallback>
                <p:oleObj name="Equation" r:id="rId30" imgW="126725" imgH="177415" progId="Equation.3">
                  <p:embed/>
                  <p:pic>
                    <p:nvPicPr>
                      <p:cNvPr id="0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244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0" name="Object 189"/>
          <p:cNvGraphicFramePr>
            <a:graphicFrameLocks noChangeAspect="1"/>
          </p:cNvGraphicFramePr>
          <p:nvPr/>
        </p:nvGraphicFramePr>
        <p:xfrm>
          <a:off x="3276600" y="35052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9" name="Equation" r:id="rId32" imgW="126725" imgH="177415" progId="Equation.3">
                  <p:embed/>
                </p:oleObj>
              </mc:Choice>
              <mc:Fallback>
                <p:oleObj name="Equation" r:id="rId32" imgW="126725" imgH="177415" progId="Equation.3">
                  <p:embed/>
                  <p:pic>
                    <p:nvPicPr>
                      <p:cNvPr id="0" name="Object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052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1" name="Object 190"/>
          <p:cNvGraphicFramePr>
            <a:graphicFrameLocks noChangeAspect="1"/>
          </p:cNvGraphicFramePr>
          <p:nvPr/>
        </p:nvGraphicFramePr>
        <p:xfrm>
          <a:off x="5715000" y="37338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0" name="Equation" r:id="rId33" imgW="126725" imgH="177415" progId="Equation.3">
                  <p:embed/>
                </p:oleObj>
              </mc:Choice>
              <mc:Fallback>
                <p:oleObj name="Equation" r:id="rId33" imgW="126725" imgH="177415" progId="Equation.3">
                  <p:embed/>
                  <p:pic>
                    <p:nvPicPr>
                      <p:cNvPr id="0" name="Object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338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2" name="Object 191"/>
          <p:cNvGraphicFramePr>
            <a:graphicFrameLocks noChangeAspect="1"/>
          </p:cNvGraphicFramePr>
          <p:nvPr/>
        </p:nvGraphicFramePr>
        <p:xfrm>
          <a:off x="6629400" y="56388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1" name="Equation" r:id="rId34" imgW="126725" imgH="177415" progId="Equation.3">
                  <p:embed/>
                </p:oleObj>
              </mc:Choice>
              <mc:Fallback>
                <p:oleObj name="Equation" r:id="rId34" imgW="126725" imgH="177415" progId="Equation.3">
                  <p:embed/>
                  <p:pic>
                    <p:nvPicPr>
                      <p:cNvPr id="0" name="Object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6388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3" name="Object 192"/>
          <p:cNvGraphicFramePr>
            <a:graphicFrameLocks noChangeAspect="1"/>
          </p:cNvGraphicFramePr>
          <p:nvPr/>
        </p:nvGraphicFramePr>
        <p:xfrm>
          <a:off x="8077200" y="53340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2" name="Equation" r:id="rId35" imgW="126725" imgH="177415" progId="Equation.3">
                  <p:embed/>
                </p:oleObj>
              </mc:Choice>
              <mc:Fallback>
                <p:oleObj name="Equation" r:id="rId35" imgW="126725" imgH="177415" progId="Equation.3">
                  <p:embed/>
                  <p:pic>
                    <p:nvPicPr>
                      <p:cNvPr id="0" name="Object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53340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4" name="Object 193"/>
          <p:cNvGraphicFramePr>
            <a:graphicFrameLocks noChangeAspect="1"/>
          </p:cNvGraphicFramePr>
          <p:nvPr/>
        </p:nvGraphicFramePr>
        <p:xfrm>
          <a:off x="2590800" y="59436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3" name="Equation" r:id="rId36" imgW="126725" imgH="177415" progId="Equation.3">
                  <p:embed/>
                </p:oleObj>
              </mc:Choice>
              <mc:Fallback>
                <p:oleObj name="Equation" r:id="rId36" imgW="126725" imgH="177415" progId="Equation.3">
                  <p:embed/>
                  <p:pic>
                    <p:nvPicPr>
                      <p:cNvPr id="0" name="Object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9436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Oval 114"/>
          <p:cNvSpPr>
            <a:spLocks noChangeArrowheads="1"/>
          </p:cNvSpPr>
          <p:nvPr/>
        </p:nvSpPr>
        <p:spPr bwMode="auto">
          <a:xfrm>
            <a:off x="5410200" y="57150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2" name="Oval 114"/>
          <p:cNvSpPr>
            <a:spLocks noChangeArrowheads="1"/>
          </p:cNvSpPr>
          <p:nvPr/>
        </p:nvSpPr>
        <p:spPr bwMode="auto">
          <a:xfrm>
            <a:off x="6477000" y="4191000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03" name="Text Box 71"/>
          <p:cNvSpPr txBox="1">
            <a:spLocks noChangeArrowheads="1"/>
          </p:cNvSpPr>
          <p:nvPr/>
        </p:nvSpPr>
        <p:spPr bwMode="auto">
          <a:xfrm>
            <a:off x="228600" y="76200"/>
            <a:ext cx="8686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 err="1"/>
              <a:t>W.l.o.g</a:t>
            </a:r>
            <a:r>
              <a:rPr lang="en-US" altLang="en-US" dirty="0"/>
              <a:t>., each color can be </a:t>
            </a:r>
            <a:r>
              <a:rPr lang="en-US" altLang="en-US" dirty="0" smtClean="0"/>
              <a:t>represented </a:t>
            </a:r>
            <a:r>
              <a:rPr lang="en-US" altLang="en-US" dirty="0"/>
              <a:t>by an </a:t>
            </a:r>
            <a:r>
              <a:rPr lang="en-US" altLang="en-US" dirty="0" smtClean="0"/>
              <a:t>integer:</a:t>
            </a:r>
            <a:endParaRPr lang="en-US" altLang="en-US" dirty="0"/>
          </a:p>
        </p:txBody>
      </p:sp>
      <p:graphicFrame>
        <p:nvGraphicFramePr>
          <p:cNvPr id="104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215158"/>
              </p:ext>
            </p:extLst>
          </p:nvPr>
        </p:nvGraphicFramePr>
        <p:xfrm>
          <a:off x="2492375" y="731837"/>
          <a:ext cx="4318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4" name="Equation" r:id="rId37" imgW="228501" imgH="165028" progId="Equation.3">
                  <p:embed/>
                </p:oleObj>
              </mc:Choice>
              <mc:Fallback>
                <p:oleObj name="Equation" r:id="rId37" imgW="228501" imgH="165028" progId="Equation.3">
                  <p:embed/>
                  <p:pic>
                    <p:nvPicPr>
                      <p:cNvPr id="10337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5" y="731837"/>
                        <a:ext cx="4318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Oval 101"/>
          <p:cNvSpPr>
            <a:spLocks noChangeArrowheads="1"/>
          </p:cNvSpPr>
          <p:nvPr/>
        </p:nvSpPr>
        <p:spPr bwMode="auto">
          <a:xfrm>
            <a:off x="4016375" y="731837"/>
            <a:ext cx="304800" cy="304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06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962311"/>
              </p:ext>
            </p:extLst>
          </p:nvPr>
        </p:nvGraphicFramePr>
        <p:xfrm>
          <a:off x="4473575" y="731837"/>
          <a:ext cx="4794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5" name="Equation" r:id="rId39" imgW="253780" imgH="164957" progId="Equation.3">
                  <p:embed/>
                </p:oleObj>
              </mc:Choice>
              <mc:Fallback>
                <p:oleObj name="Equation" r:id="rId39" imgW="253780" imgH="164957" progId="Equation.3">
                  <p:embed/>
                  <p:pic>
                    <p:nvPicPr>
                      <p:cNvPr id="10339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731837"/>
                        <a:ext cx="4794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Oval 103"/>
          <p:cNvSpPr>
            <a:spLocks noChangeArrowheads="1"/>
          </p:cNvSpPr>
          <p:nvPr/>
        </p:nvSpPr>
        <p:spPr bwMode="auto">
          <a:xfrm>
            <a:off x="5768975" y="731837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08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807732"/>
              </p:ext>
            </p:extLst>
          </p:nvPr>
        </p:nvGraphicFramePr>
        <p:xfrm>
          <a:off x="6226175" y="731837"/>
          <a:ext cx="47942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6" name="Equation" r:id="rId41" imgW="253670" imgH="177569" progId="Equation.3">
                  <p:embed/>
                </p:oleObj>
              </mc:Choice>
              <mc:Fallback>
                <p:oleObj name="Equation" r:id="rId41" imgW="253670" imgH="177569" progId="Equation.3">
                  <p:embed/>
                  <p:pic>
                    <p:nvPicPr>
                      <p:cNvPr id="10341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6175" y="731837"/>
                        <a:ext cx="47942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Oval 114"/>
          <p:cNvSpPr>
            <a:spLocks noChangeArrowheads="1"/>
          </p:cNvSpPr>
          <p:nvPr/>
        </p:nvSpPr>
        <p:spPr bwMode="auto">
          <a:xfrm>
            <a:off x="2111375" y="731837"/>
            <a:ext cx="304800" cy="3048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2" grpId="0"/>
      <p:bldP spid="11273" grpId="0" animBg="1"/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  <p:bldP spid="11280" grpId="0" animBg="1"/>
      <p:bldP spid="11281" grpId="0" animBg="1"/>
      <p:bldP spid="11282" grpId="0" animBg="1"/>
      <p:bldP spid="11283" grpId="0" animBg="1"/>
      <p:bldP spid="11284" grpId="0" animBg="1"/>
      <p:bldP spid="11285" grpId="0" animBg="1"/>
      <p:bldP spid="11286" grpId="0" animBg="1"/>
      <p:bldP spid="11287" grpId="0" animBg="1"/>
      <p:bldP spid="11288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11296" grpId="0" animBg="1"/>
      <p:bldP spid="11297" grpId="0" animBg="1"/>
      <p:bldP spid="11298" grpId="0" animBg="1"/>
      <p:bldP spid="11299" grpId="0" animBg="1"/>
      <p:bldP spid="11300" grpId="0" animBg="1"/>
      <p:bldP spid="11301" grpId="0" animBg="1"/>
      <p:bldP spid="11302" grpId="0" animBg="1"/>
      <p:bldP spid="11303" grpId="0" animBg="1"/>
      <p:bldP spid="11304" grpId="0" animBg="1"/>
      <p:bldP spid="11305" grpId="0" animBg="1"/>
      <p:bldP spid="11306" grpId="0" animBg="1"/>
      <p:bldP spid="11307" grpId="0" animBg="1"/>
      <p:bldP spid="11308" grpId="0" animBg="1"/>
      <p:bldP spid="11309" grpId="0" animBg="1"/>
      <p:bldP spid="11310" grpId="0" animBg="1"/>
      <p:bldP spid="11311" grpId="0" animBg="1"/>
      <p:bldP spid="11312" grpId="0" animBg="1"/>
      <p:bldP spid="11313" grpId="0" animBg="1"/>
      <p:bldP spid="11314" grpId="0" animBg="1"/>
      <p:bldP spid="11315" grpId="0" animBg="1"/>
      <p:bldP spid="11316" grpId="0" animBg="1"/>
      <p:bldP spid="11317" grpId="0" animBg="1"/>
      <p:bldP spid="11318" grpId="0" animBg="1"/>
      <p:bldP spid="11319" grpId="0" animBg="1"/>
      <p:bldP spid="11320" grpId="0" animBg="1"/>
      <p:bldP spid="11321" grpId="0" animBg="1"/>
      <p:bldP spid="11322" grpId="0" animBg="1"/>
      <p:bldP spid="11323" grpId="0" animBg="1"/>
      <p:bldP spid="11324" grpId="0" animBg="1"/>
      <p:bldP spid="11325" grpId="0" animBg="1"/>
      <p:bldP spid="11326" grpId="0" animBg="1"/>
      <p:bldP spid="11327" grpId="0" animBg="1"/>
      <p:bldP spid="11328" grpId="0" animBg="1"/>
      <p:bldP spid="11329" grpId="0" animBg="1"/>
      <p:bldP spid="11330" grpId="0" animBg="1"/>
      <p:bldP spid="11331" grpId="0" animBg="1"/>
      <p:bldP spid="11332" grpId="0" animBg="1"/>
      <p:bldP spid="11333" grpId="0" animBg="1"/>
      <p:bldP spid="11334" grpId="0" animBg="1"/>
      <p:bldP spid="11335" grpId="0" animBg="1"/>
      <p:bldP spid="11336" grpId="0" animBg="1"/>
      <p:bldP spid="11337" grpId="0" animBg="1"/>
      <p:bldP spid="11338" grpId="0" animBg="1"/>
      <p:bldP spid="11339" grpId="0" animBg="1"/>
      <p:bldP spid="101" grpId="0" animBg="1"/>
      <p:bldP spid="10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4C44826-4823-4411-A75F-CDC383248EAB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50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Oval 2"/>
          <p:cNvSpPr>
            <a:spLocks noChangeArrowheads="1"/>
          </p:cNvSpPr>
          <p:nvPr/>
        </p:nvSpPr>
        <p:spPr bwMode="auto">
          <a:xfrm>
            <a:off x="838200" y="3581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24" name="Oval 3"/>
          <p:cNvSpPr>
            <a:spLocks noChangeArrowheads="1"/>
          </p:cNvSpPr>
          <p:nvPr/>
        </p:nvSpPr>
        <p:spPr bwMode="auto">
          <a:xfrm>
            <a:off x="1752600" y="38100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25" name="Oval 4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26" name="Oval 5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27" name="Oval 6"/>
          <p:cNvSpPr>
            <a:spLocks noChangeArrowheads="1"/>
          </p:cNvSpPr>
          <p:nvPr/>
        </p:nvSpPr>
        <p:spPr bwMode="auto">
          <a:xfrm>
            <a:off x="1295400" y="55626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28" name="Oval 7"/>
          <p:cNvSpPr>
            <a:spLocks noChangeArrowheads="1"/>
          </p:cNvSpPr>
          <p:nvPr/>
        </p:nvSpPr>
        <p:spPr bwMode="auto">
          <a:xfrm>
            <a:off x="3505200" y="51054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29" name="Oval 8"/>
          <p:cNvSpPr>
            <a:spLocks noChangeArrowheads="1"/>
          </p:cNvSpPr>
          <p:nvPr/>
        </p:nvSpPr>
        <p:spPr bwMode="auto">
          <a:xfrm>
            <a:off x="2590800" y="5181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30" name="Oval 9"/>
          <p:cNvSpPr>
            <a:spLocks noChangeArrowheads="1"/>
          </p:cNvSpPr>
          <p:nvPr/>
        </p:nvSpPr>
        <p:spPr bwMode="auto">
          <a:xfrm>
            <a:off x="4191000" y="60960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31" name="Oval 10"/>
          <p:cNvSpPr>
            <a:spLocks noChangeArrowheads="1"/>
          </p:cNvSpPr>
          <p:nvPr/>
        </p:nvSpPr>
        <p:spPr bwMode="auto">
          <a:xfrm>
            <a:off x="990600" y="4724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32" name="Oval 11"/>
          <p:cNvSpPr>
            <a:spLocks noChangeArrowheads="1"/>
          </p:cNvSpPr>
          <p:nvPr/>
        </p:nvSpPr>
        <p:spPr bwMode="auto">
          <a:xfrm>
            <a:off x="2590800" y="59436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33" name="Oval 12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34" name="Oval 13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35" name="Oval 14"/>
          <p:cNvSpPr>
            <a:spLocks noChangeArrowheads="1"/>
          </p:cNvSpPr>
          <p:nvPr/>
        </p:nvSpPr>
        <p:spPr bwMode="auto">
          <a:xfrm>
            <a:off x="5029200" y="4495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36" name="Oval 15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37" name="Oval 16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38" name="Oval 17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39" name="Oval 18"/>
          <p:cNvSpPr>
            <a:spLocks noChangeArrowheads="1"/>
          </p:cNvSpPr>
          <p:nvPr/>
        </p:nvSpPr>
        <p:spPr bwMode="auto">
          <a:xfrm>
            <a:off x="5410200" y="57150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40" name="Oval 19"/>
          <p:cNvSpPr>
            <a:spLocks noChangeArrowheads="1"/>
          </p:cNvSpPr>
          <p:nvPr/>
        </p:nvSpPr>
        <p:spPr bwMode="auto">
          <a:xfrm>
            <a:off x="6477000" y="41910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41" name="Oval 20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42" name="Oval 21"/>
          <p:cNvSpPr>
            <a:spLocks noChangeArrowheads="1"/>
          </p:cNvSpPr>
          <p:nvPr/>
        </p:nvSpPr>
        <p:spPr bwMode="auto">
          <a:xfrm>
            <a:off x="6553200" y="5638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43" name="Oval 22"/>
          <p:cNvSpPr>
            <a:spLocks noChangeArrowheads="1"/>
          </p:cNvSpPr>
          <p:nvPr/>
        </p:nvSpPr>
        <p:spPr bwMode="auto">
          <a:xfrm>
            <a:off x="7239000" y="48006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44" name="Oval 23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45" name="Oval 24"/>
          <p:cNvSpPr>
            <a:spLocks noChangeArrowheads="1"/>
          </p:cNvSpPr>
          <p:nvPr/>
        </p:nvSpPr>
        <p:spPr bwMode="auto">
          <a:xfrm>
            <a:off x="8001000" y="53340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46" name="Oval 25"/>
          <p:cNvSpPr>
            <a:spLocks noChangeArrowheads="1"/>
          </p:cNvSpPr>
          <p:nvPr/>
        </p:nvSpPr>
        <p:spPr bwMode="auto">
          <a:xfrm>
            <a:off x="7391400" y="6019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47" name="Oval 26"/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6348" name="Line 27"/>
          <p:cNvSpPr>
            <a:spLocks noChangeShapeType="1"/>
          </p:cNvSpPr>
          <p:nvPr/>
        </p:nvSpPr>
        <p:spPr bwMode="auto">
          <a:xfrm>
            <a:off x="1143000" y="3657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49" name="Line 28"/>
          <p:cNvSpPr>
            <a:spLocks noChangeShapeType="1"/>
          </p:cNvSpPr>
          <p:nvPr/>
        </p:nvSpPr>
        <p:spPr bwMode="auto">
          <a:xfrm flipV="1">
            <a:off x="12192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50" name="Line 29"/>
          <p:cNvSpPr>
            <a:spLocks noChangeShapeType="1"/>
          </p:cNvSpPr>
          <p:nvPr/>
        </p:nvSpPr>
        <p:spPr bwMode="auto">
          <a:xfrm>
            <a:off x="1981200" y="4114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51" name="Line 30"/>
          <p:cNvSpPr>
            <a:spLocks noChangeShapeType="1"/>
          </p:cNvSpPr>
          <p:nvPr/>
        </p:nvSpPr>
        <p:spPr bwMode="auto">
          <a:xfrm flipV="1">
            <a:off x="1524000" y="5029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52" name="Line 31"/>
          <p:cNvSpPr>
            <a:spLocks noChangeShapeType="1"/>
          </p:cNvSpPr>
          <p:nvPr/>
        </p:nvSpPr>
        <p:spPr bwMode="auto">
          <a:xfrm>
            <a:off x="11430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53" name="Line 32"/>
          <p:cNvSpPr>
            <a:spLocks noChangeShapeType="1"/>
          </p:cNvSpPr>
          <p:nvPr/>
        </p:nvSpPr>
        <p:spPr bwMode="auto">
          <a:xfrm flipV="1">
            <a:off x="2057400" y="3657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54" name="Line 33"/>
          <p:cNvSpPr>
            <a:spLocks noChangeShapeType="1"/>
          </p:cNvSpPr>
          <p:nvPr/>
        </p:nvSpPr>
        <p:spPr bwMode="auto">
          <a:xfrm flipH="1">
            <a:off x="31242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55" name="Line 34"/>
          <p:cNvSpPr>
            <a:spLocks noChangeShapeType="1"/>
          </p:cNvSpPr>
          <p:nvPr/>
        </p:nvSpPr>
        <p:spPr bwMode="auto">
          <a:xfrm>
            <a:off x="2209800" y="4953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56" name="Line 35"/>
          <p:cNvSpPr>
            <a:spLocks noChangeShapeType="1"/>
          </p:cNvSpPr>
          <p:nvPr/>
        </p:nvSpPr>
        <p:spPr bwMode="auto">
          <a:xfrm flipH="1">
            <a:off x="28194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57" name="Line 36"/>
          <p:cNvSpPr>
            <a:spLocks noChangeShapeType="1"/>
          </p:cNvSpPr>
          <p:nvPr/>
        </p:nvSpPr>
        <p:spPr bwMode="auto">
          <a:xfrm>
            <a:off x="3505200" y="3657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58" name="Line 37"/>
          <p:cNvSpPr>
            <a:spLocks noChangeShapeType="1"/>
          </p:cNvSpPr>
          <p:nvPr/>
        </p:nvSpPr>
        <p:spPr bwMode="auto">
          <a:xfrm>
            <a:off x="32004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59" name="Line 38"/>
          <p:cNvSpPr>
            <a:spLocks noChangeShapeType="1"/>
          </p:cNvSpPr>
          <p:nvPr/>
        </p:nvSpPr>
        <p:spPr bwMode="auto">
          <a:xfrm flipV="1">
            <a:off x="2895600" y="525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60" name="Line 39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61" name="Line 40"/>
          <p:cNvSpPr>
            <a:spLocks noChangeShapeType="1"/>
          </p:cNvSpPr>
          <p:nvPr/>
        </p:nvSpPr>
        <p:spPr bwMode="auto">
          <a:xfrm flipH="1">
            <a:off x="41910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62" name="Line 41"/>
          <p:cNvSpPr>
            <a:spLocks noChangeShapeType="1"/>
          </p:cNvSpPr>
          <p:nvPr/>
        </p:nvSpPr>
        <p:spPr bwMode="auto">
          <a:xfrm>
            <a:off x="4267200" y="4572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63" name="Line 42"/>
          <p:cNvSpPr>
            <a:spLocks noChangeShapeType="1"/>
          </p:cNvSpPr>
          <p:nvPr/>
        </p:nvSpPr>
        <p:spPr bwMode="auto">
          <a:xfrm flipH="1">
            <a:off x="52578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64" name="Line 43"/>
          <p:cNvSpPr>
            <a:spLocks noChangeShapeType="1"/>
          </p:cNvSpPr>
          <p:nvPr/>
        </p:nvSpPr>
        <p:spPr bwMode="auto">
          <a:xfrm>
            <a:off x="4800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65" name="Line 44"/>
          <p:cNvSpPr>
            <a:spLocks noChangeShapeType="1"/>
          </p:cNvSpPr>
          <p:nvPr/>
        </p:nvSpPr>
        <p:spPr bwMode="auto">
          <a:xfrm flipH="1">
            <a:off x="3733800" y="4724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66" name="Line 45"/>
          <p:cNvSpPr>
            <a:spLocks noChangeShapeType="1"/>
          </p:cNvSpPr>
          <p:nvPr/>
        </p:nvSpPr>
        <p:spPr bwMode="auto">
          <a:xfrm flipV="1">
            <a:off x="2895600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67" name="Line 46"/>
          <p:cNvSpPr>
            <a:spLocks noChangeShapeType="1"/>
          </p:cNvSpPr>
          <p:nvPr/>
        </p:nvSpPr>
        <p:spPr bwMode="auto">
          <a:xfrm>
            <a:off x="3810000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68" name="Line 47"/>
          <p:cNvSpPr>
            <a:spLocks noChangeShapeType="1"/>
          </p:cNvSpPr>
          <p:nvPr/>
        </p:nvSpPr>
        <p:spPr bwMode="auto">
          <a:xfrm flipH="1">
            <a:off x="4800600" y="4724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69" name="Line 48"/>
          <p:cNvSpPr>
            <a:spLocks noChangeShapeType="1"/>
          </p:cNvSpPr>
          <p:nvPr/>
        </p:nvSpPr>
        <p:spPr bwMode="auto">
          <a:xfrm>
            <a:off x="59436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70" name="Line 49"/>
          <p:cNvSpPr>
            <a:spLocks noChangeShapeType="1"/>
          </p:cNvSpPr>
          <p:nvPr/>
        </p:nvSpPr>
        <p:spPr bwMode="auto">
          <a:xfrm flipH="1">
            <a:off x="6781800" y="3962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71" name="Line 50"/>
          <p:cNvSpPr>
            <a:spLocks noChangeShapeType="1"/>
          </p:cNvSpPr>
          <p:nvPr/>
        </p:nvSpPr>
        <p:spPr bwMode="auto">
          <a:xfrm>
            <a:off x="59436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72" name="Line 51"/>
          <p:cNvSpPr>
            <a:spLocks noChangeShapeType="1"/>
          </p:cNvSpPr>
          <p:nvPr/>
        </p:nvSpPr>
        <p:spPr bwMode="auto">
          <a:xfrm>
            <a:off x="5334000" y="472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73" name="Line 52"/>
          <p:cNvSpPr>
            <a:spLocks noChangeShapeType="1"/>
          </p:cNvSpPr>
          <p:nvPr/>
        </p:nvSpPr>
        <p:spPr bwMode="auto">
          <a:xfrm>
            <a:off x="4191000" y="472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74" name="Line 53"/>
          <p:cNvSpPr>
            <a:spLocks noChangeShapeType="1"/>
          </p:cNvSpPr>
          <p:nvPr/>
        </p:nvSpPr>
        <p:spPr bwMode="auto">
          <a:xfrm flipV="1">
            <a:off x="4419600" y="5486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75" name="Line 54"/>
          <p:cNvSpPr>
            <a:spLocks noChangeShapeType="1"/>
          </p:cNvSpPr>
          <p:nvPr/>
        </p:nvSpPr>
        <p:spPr bwMode="auto">
          <a:xfrm flipV="1">
            <a:off x="4495800" y="5867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76" name="Line 55"/>
          <p:cNvSpPr>
            <a:spLocks noChangeShapeType="1"/>
          </p:cNvSpPr>
          <p:nvPr/>
        </p:nvSpPr>
        <p:spPr bwMode="auto">
          <a:xfrm>
            <a:off x="4876800" y="5410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77" name="Line 56"/>
          <p:cNvSpPr>
            <a:spLocks noChangeShapeType="1"/>
          </p:cNvSpPr>
          <p:nvPr/>
        </p:nvSpPr>
        <p:spPr bwMode="auto">
          <a:xfrm flipH="1">
            <a:off x="56388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78" name="Line 57"/>
          <p:cNvSpPr>
            <a:spLocks noChangeShapeType="1"/>
          </p:cNvSpPr>
          <p:nvPr/>
        </p:nvSpPr>
        <p:spPr bwMode="auto">
          <a:xfrm flipH="1">
            <a:off x="6172200" y="4495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79" name="Line 58"/>
          <p:cNvSpPr>
            <a:spLocks noChangeShapeType="1"/>
          </p:cNvSpPr>
          <p:nvPr/>
        </p:nvSpPr>
        <p:spPr bwMode="auto">
          <a:xfrm>
            <a:off x="67818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80" name="Line 59"/>
          <p:cNvSpPr>
            <a:spLocks noChangeShapeType="1"/>
          </p:cNvSpPr>
          <p:nvPr/>
        </p:nvSpPr>
        <p:spPr bwMode="auto">
          <a:xfrm>
            <a:off x="6172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81" name="Line 60"/>
          <p:cNvSpPr>
            <a:spLocks noChangeShapeType="1"/>
          </p:cNvSpPr>
          <p:nvPr/>
        </p:nvSpPr>
        <p:spPr bwMode="auto">
          <a:xfrm flipH="1">
            <a:off x="67818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82" name="Line 61"/>
          <p:cNvSpPr>
            <a:spLocks noChangeShapeType="1"/>
          </p:cNvSpPr>
          <p:nvPr/>
        </p:nvSpPr>
        <p:spPr bwMode="auto">
          <a:xfrm>
            <a:off x="7696200" y="3962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83" name="Line 62"/>
          <p:cNvSpPr>
            <a:spLocks noChangeShapeType="1"/>
          </p:cNvSpPr>
          <p:nvPr/>
        </p:nvSpPr>
        <p:spPr bwMode="auto">
          <a:xfrm flipH="1">
            <a:off x="8229600" y="45720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84" name="Line 63"/>
          <p:cNvSpPr>
            <a:spLocks noChangeShapeType="1"/>
          </p:cNvSpPr>
          <p:nvPr/>
        </p:nvSpPr>
        <p:spPr bwMode="auto">
          <a:xfrm>
            <a:off x="7543800" y="5029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85" name="Line 64"/>
          <p:cNvSpPr>
            <a:spLocks noChangeShapeType="1"/>
          </p:cNvSpPr>
          <p:nvPr/>
        </p:nvSpPr>
        <p:spPr bwMode="auto">
          <a:xfrm>
            <a:off x="68580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86" name="Line 65"/>
          <p:cNvSpPr>
            <a:spLocks noChangeShapeType="1"/>
          </p:cNvSpPr>
          <p:nvPr/>
        </p:nvSpPr>
        <p:spPr bwMode="auto">
          <a:xfrm flipV="1">
            <a:off x="7620000" y="556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87" name="Line 66"/>
          <p:cNvSpPr>
            <a:spLocks noChangeShapeType="1"/>
          </p:cNvSpPr>
          <p:nvPr/>
        </p:nvSpPr>
        <p:spPr bwMode="auto">
          <a:xfrm>
            <a:off x="6629400" y="4495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88" name="Line 67"/>
          <p:cNvSpPr>
            <a:spLocks noChangeShapeType="1"/>
          </p:cNvSpPr>
          <p:nvPr/>
        </p:nvSpPr>
        <p:spPr bwMode="auto">
          <a:xfrm>
            <a:off x="34290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6389" name="Line 68"/>
          <p:cNvSpPr>
            <a:spLocks noChangeShapeType="1"/>
          </p:cNvSpPr>
          <p:nvPr/>
        </p:nvSpPr>
        <p:spPr bwMode="auto">
          <a:xfrm>
            <a:off x="990600" y="3886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6390" name="Object 69"/>
          <p:cNvGraphicFramePr>
            <a:graphicFrameLocks noChangeAspect="1"/>
          </p:cNvGraphicFramePr>
          <p:nvPr/>
        </p:nvGraphicFramePr>
        <p:xfrm>
          <a:off x="7467600" y="60198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8" name="Equation" r:id="rId3" imgW="101468" imgH="164885" progId="Equation.3">
                  <p:embed/>
                </p:oleObj>
              </mc:Choice>
              <mc:Fallback>
                <p:oleObj name="Equation" r:id="rId3" imgW="101468" imgH="164885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0198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91" name="Object 70"/>
          <p:cNvGraphicFramePr>
            <a:graphicFrameLocks noChangeAspect="1"/>
          </p:cNvGraphicFramePr>
          <p:nvPr/>
        </p:nvGraphicFramePr>
        <p:xfrm>
          <a:off x="2895600" y="43434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19" name="Equation" r:id="rId5" imgW="126780" imgH="164814" progId="Equation.3">
                  <p:embed/>
                </p:oleObj>
              </mc:Choice>
              <mc:Fallback>
                <p:oleObj name="Equation" r:id="rId5" imgW="126780" imgH="164814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434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92" name="Object 71"/>
          <p:cNvGraphicFramePr>
            <a:graphicFrameLocks noChangeAspect="1"/>
          </p:cNvGraphicFramePr>
          <p:nvPr/>
        </p:nvGraphicFramePr>
        <p:xfrm>
          <a:off x="2590800" y="59436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0" name="Equation" r:id="rId7" imgW="126780" imgH="164814" progId="Equation.3">
                  <p:embed/>
                </p:oleObj>
              </mc:Choice>
              <mc:Fallback>
                <p:oleObj name="Equation" r:id="rId7" imgW="126780" imgH="164814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9436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93" name="Object 72"/>
          <p:cNvGraphicFramePr>
            <a:graphicFrameLocks noChangeAspect="1"/>
          </p:cNvGraphicFramePr>
          <p:nvPr/>
        </p:nvGraphicFramePr>
        <p:xfrm>
          <a:off x="5029200" y="44958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1" name="Equation" r:id="rId8" imgW="139639" imgH="190417" progId="Equation.3">
                  <p:embed/>
                </p:oleObj>
              </mc:Choice>
              <mc:Fallback>
                <p:oleObj name="Equation" r:id="rId8" imgW="139639" imgH="190417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4958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94" name="Object 73"/>
          <p:cNvGraphicFramePr>
            <a:graphicFrameLocks noChangeAspect="1"/>
          </p:cNvGraphicFramePr>
          <p:nvPr/>
        </p:nvGraphicFramePr>
        <p:xfrm>
          <a:off x="4038600" y="44196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2" name="Equation" r:id="rId10" imgW="126725" imgH="177415" progId="Equation.3">
                  <p:embed/>
                </p:oleObj>
              </mc:Choice>
              <mc:Fallback>
                <p:oleObj name="Equation" r:id="rId10" imgW="126725" imgH="177415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4196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95" name="Object 74"/>
          <p:cNvGraphicFramePr>
            <a:graphicFrameLocks noChangeAspect="1"/>
          </p:cNvGraphicFramePr>
          <p:nvPr/>
        </p:nvGraphicFramePr>
        <p:xfrm>
          <a:off x="5715000" y="37338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3" name="Equation" r:id="rId12" imgW="126780" imgH="164814" progId="Equation.3">
                  <p:embed/>
                </p:oleObj>
              </mc:Choice>
              <mc:Fallback>
                <p:oleObj name="Equation" r:id="rId12" imgW="126780" imgH="164814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338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96" name="Object 75"/>
          <p:cNvGraphicFramePr>
            <a:graphicFrameLocks noChangeAspect="1"/>
          </p:cNvGraphicFramePr>
          <p:nvPr/>
        </p:nvGraphicFramePr>
        <p:xfrm>
          <a:off x="6553200" y="56388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4" name="Equation" r:id="rId13" imgW="139639" imgH="190417" progId="Equation.3">
                  <p:embed/>
                </p:oleObj>
              </mc:Choice>
              <mc:Fallback>
                <p:oleObj name="Equation" r:id="rId13" imgW="139639" imgH="190417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6388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97" name="Object 76"/>
          <p:cNvGraphicFramePr>
            <a:graphicFrameLocks noChangeAspect="1"/>
          </p:cNvGraphicFramePr>
          <p:nvPr/>
        </p:nvGraphicFramePr>
        <p:xfrm>
          <a:off x="3276600" y="35052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5" name="Equation" r:id="rId15" imgW="126725" imgH="177415" progId="Equation.3">
                  <p:embed/>
                </p:oleObj>
              </mc:Choice>
              <mc:Fallback>
                <p:oleObj name="Equation" r:id="rId15" imgW="126725" imgH="177415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052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98" name="Object 77"/>
          <p:cNvGraphicFramePr>
            <a:graphicFrameLocks noChangeAspect="1"/>
          </p:cNvGraphicFramePr>
          <p:nvPr/>
        </p:nvGraphicFramePr>
        <p:xfrm>
          <a:off x="1905000" y="47244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6" name="Equation" r:id="rId17" imgW="126780" imgH="164814" progId="Equation.3">
                  <p:embed/>
                </p:oleObj>
              </mc:Choice>
              <mc:Fallback>
                <p:oleObj name="Equation" r:id="rId17" imgW="126780" imgH="164814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44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99" name="Object 78"/>
          <p:cNvGraphicFramePr>
            <a:graphicFrameLocks noChangeAspect="1"/>
          </p:cNvGraphicFramePr>
          <p:nvPr/>
        </p:nvGraphicFramePr>
        <p:xfrm>
          <a:off x="914400" y="35814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7" name="Equation" r:id="rId18" imgW="126780" imgH="164814" progId="Equation.3">
                  <p:embed/>
                </p:oleObj>
              </mc:Choice>
              <mc:Fallback>
                <p:oleObj name="Equation" r:id="rId18" imgW="126780" imgH="164814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00" name="Object 79"/>
          <p:cNvGraphicFramePr>
            <a:graphicFrameLocks noChangeAspect="1"/>
          </p:cNvGraphicFramePr>
          <p:nvPr/>
        </p:nvGraphicFramePr>
        <p:xfrm>
          <a:off x="1371600" y="55626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8" name="Equation" r:id="rId19" imgW="101468" imgH="164885" progId="Equation.3">
                  <p:embed/>
                </p:oleObj>
              </mc:Choice>
              <mc:Fallback>
                <p:oleObj name="Equation" r:id="rId19" imgW="101468" imgH="164885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5626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01" name="Object 80"/>
          <p:cNvGraphicFramePr>
            <a:graphicFrameLocks noChangeAspect="1"/>
          </p:cNvGraphicFramePr>
          <p:nvPr/>
        </p:nvGraphicFramePr>
        <p:xfrm>
          <a:off x="4572000" y="37338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9" name="Equation" r:id="rId20" imgW="101468" imgH="164885" progId="Equation.3">
                  <p:embed/>
                </p:oleObj>
              </mc:Choice>
              <mc:Fallback>
                <p:oleObj name="Equation" r:id="rId20" imgW="101468" imgH="164885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38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02" name="Object 81"/>
          <p:cNvGraphicFramePr>
            <a:graphicFrameLocks noChangeAspect="1"/>
          </p:cNvGraphicFramePr>
          <p:nvPr/>
        </p:nvGraphicFramePr>
        <p:xfrm>
          <a:off x="1042988" y="4711700"/>
          <a:ext cx="23812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0" name="Equation" r:id="rId21" imgW="126725" imgH="177415" progId="Equation.3">
                  <p:embed/>
                </p:oleObj>
              </mc:Choice>
              <mc:Fallback>
                <p:oleObj name="Equation" r:id="rId21" imgW="126725" imgH="177415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711700"/>
                        <a:ext cx="23812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03" name="Object 82"/>
          <p:cNvGraphicFramePr>
            <a:graphicFrameLocks noChangeAspect="1"/>
          </p:cNvGraphicFramePr>
          <p:nvPr/>
        </p:nvGraphicFramePr>
        <p:xfrm>
          <a:off x="1852613" y="3821113"/>
          <a:ext cx="1905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1" name="Equation" r:id="rId23" imgW="101468" imgH="164885" progId="Equation.3">
                  <p:embed/>
                </p:oleObj>
              </mc:Choice>
              <mc:Fallback>
                <p:oleObj name="Equation" r:id="rId23" imgW="101468" imgH="164885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3821113"/>
                        <a:ext cx="1905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04" name="Object 83"/>
          <p:cNvGraphicFramePr>
            <a:graphicFrameLocks noChangeAspect="1"/>
          </p:cNvGraphicFramePr>
          <p:nvPr/>
        </p:nvGraphicFramePr>
        <p:xfrm>
          <a:off x="4267200" y="60960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2" name="Equation" r:id="rId25" imgW="101468" imgH="164885" progId="Equation.3">
                  <p:embed/>
                </p:oleObj>
              </mc:Choice>
              <mc:Fallback>
                <p:oleObj name="Equation" r:id="rId25" imgW="101468" imgH="164885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60960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05" name="Object 84"/>
          <p:cNvGraphicFramePr>
            <a:graphicFrameLocks noChangeAspect="1"/>
          </p:cNvGraphicFramePr>
          <p:nvPr/>
        </p:nvGraphicFramePr>
        <p:xfrm>
          <a:off x="5486400" y="57150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3" name="Equation" r:id="rId26" imgW="126780" imgH="164814" progId="Equation.3">
                  <p:embed/>
                </p:oleObj>
              </mc:Choice>
              <mc:Fallback>
                <p:oleObj name="Equation" r:id="rId26" imgW="126780" imgH="164814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7150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06" name="Object 85"/>
          <p:cNvGraphicFramePr>
            <a:graphicFrameLocks noChangeAspect="1"/>
          </p:cNvGraphicFramePr>
          <p:nvPr/>
        </p:nvGraphicFramePr>
        <p:xfrm>
          <a:off x="4648200" y="51816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4" name="Equation" r:id="rId27" imgW="126725" imgH="177415" progId="Equation.3">
                  <p:embed/>
                </p:oleObj>
              </mc:Choice>
              <mc:Fallback>
                <p:oleObj name="Equation" r:id="rId27" imgW="126725" imgH="177415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1816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07" name="Object 86"/>
          <p:cNvGraphicFramePr>
            <a:graphicFrameLocks noChangeAspect="1"/>
          </p:cNvGraphicFramePr>
          <p:nvPr/>
        </p:nvGraphicFramePr>
        <p:xfrm>
          <a:off x="6019800" y="50292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5" name="Equation" r:id="rId28" imgW="101468" imgH="164885" progId="Equation.3">
                  <p:embed/>
                </p:oleObj>
              </mc:Choice>
              <mc:Fallback>
                <p:oleObj name="Equation" r:id="rId28" imgW="101468" imgH="164885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0292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08" name="Object 87"/>
          <p:cNvGraphicFramePr>
            <a:graphicFrameLocks noChangeAspect="1"/>
          </p:cNvGraphicFramePr>
          <p:nvPr/>
        </p:nvGraphicFramePr>
        <p:xfrm>
          <a:off x="7467600" y="37338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6" name="Equation" r:id="rId29" imgW="139639" imgH="190417" progId="Equation.3">
                  <p:embed/>
                </p:oleObj>
              </mc:Choice>
              <mc:Fallback>
                <p:oleObj name="Equation" r:id="rId29" imgW="139639" imgH="190417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7338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09" name="Object 88"/>
          <p:cNvGraphicFramePr>
            <a:graphicFrameLocks noChangeAspect="1"/>
          </p:cNvGraphicFramePr>
          <p:nvPr/>
        </p:nvGraphicFramePr>
        <p:xfrm>
          <a:off x="8305800" y="42672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7" name="Equation" r:id="rId30" imgW="126780" imgH="164814" progId="Equation.3">
                  <p:embed/>
                </p:oleObj>
              </mc:Choice>
              <mc:Fallback>
                <p:oleObj name="Equation" r:id="rId30" imgW="126780" imgH="164814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2672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10" name="Object 89"/>
          <p:cNvGraphicFramePr>
            <a:graphicFrameLocks noChangeAspect="1"/>
          </p:cNvGraphicFramePr>
          <p:nvPr/>
        </p:nvGraphicFramePr>
        <p:xfrm>
          <a:off x="8001000" y="53340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8" name="Equation" r:id="rId31" imgW="139639" imgH="190417" progId="Equation.3">
                  <p:embed/>
                </p:oleObj>
              </mc:Choice>
              <mc:Fallback>
                <p:oleObj name="Equation" r:id="rId31" imgW="139639" imgH="190417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3340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411" name="Text Box 91"/>
          <p:cNvSpPr txBox="1">
            <a:spLocks noChangeArrowheads="1"/>
          </p:cNvSpPr>
          <p:nvPr/>
        </p:nvSpPr>
        <p:spPr bwMode="auto">
          <a:xfrm>
            <a:off x="625475" y="431800"/>
            <a:ext cx="17510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Phase 3:</a:t>
            </a:r>
          </a:p>
        </p:txBody>
      </p:sp>
      <p:graphicFrame>
        <p:nvGraphicFramePr>
          <p:cNvPr id="56412" name="Object 92"/>
          <p:cNvGraphicFramePr>
            <a:graphicFrameLocks noChangeAspect="1"/>
          </p:cNvGraphicFramePr>
          <p:nvPr/>
        </p:nvGraphicFramePr>
        <p:xfrm>
          <a:off x="2667000" y="51816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9" name="Equation" r:id="rId32" imgW="101468" imgH="164885" progId="Equation.3">
                  <p:embed/>
                </p:oleObj>
              </mc:Choice>
              <mc:Fallback>
                <p:oleObj name="Equation" r:id="rId32" imgW="101468" imgH="164885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816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13" name="Object 93"/>
          <p:cNvGraphicFramePr>
            <a:graphicFrameLocks noChangeAspect="1"/>
          </p:cNvGraphicFramePr>
          <p:nvPr/>
        </p:nvGraphicFramePr>
        <p:xfrm>
          <a:off x="3505200" y="51054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0" name="Equation" r:id="rId33" imgW="139639" imgH="190417" progId="Equation.3">
                  <p:embed/>
                </p:oleObj>
              </mc:Choice>
              <mc:Fallback>
                <p:oleObj name="Equation" r:id="rId33" imgW="139639" imgH="190417" progId="Equation.3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054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14" name="Object 94"/>
          <p:cNvGraphicFramePr>
            <a:graphicFrameLocks noChangeAspect="1"/>
          </p:cNvGraphicFramePr>
          <p:nvPr/>
        </p:nvGraphicFramePr>
        <p:xfrm>
          <a:off x="6477000" y="41910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1" name="Equation" r:id="rId34" imgW="126725" imgH="177415" progId="Equation.3">
                  <p:embed/>
                </p:oleObj>
              </mc:Choice>
              <mc:Fallback>
                <p:oleObj name="Equation" r:id="rId34" imgW="126725" imgH="177415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1910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415" name="Object 95"/>
          <p:cNvGraphicFramePr>
            <a:graphicFrameLocks noChangeAspect="1"/>
          </p:cNvGraphicFramePr>
          <p:nvPr/>
        </p:nvGraphicFramePr>
        <p:xfrm>
          <a:off x="7315200" y="48006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42" name="Equation" r:id="rId35" imgW="126780" imgH="164814" progId="Equation.3">
                  <p:embed/>
                </p:oleObj>
              </mc:Choice>
              <mc:Fallback>
                <p:oleObj name="Equation" r:id="rId35" imgW="126780" imgH="164814" progId="Equation.3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8006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416" name="Text Box 96"/>
          <p:cNvSpPr txBox="1">
            <a:spLocks noChangeArrowheads="1"/>
          </p:cNvSpPr>
          <p:nvPr/>
        </p:nvSpPr>
        <p:spPr bwMode="auto">
          <a:xfrm>
            <a:off x="3352800" y="457200"/>
            <a:ext cx="2517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(iteration 3)</a:t>
            </a:r>
          </a:p>
        </p:txBody>
      </p:sp>
      <p:sp>
        <p:nvSpPr>
          <p:cNvPr id="56417" name="Text Box 97"/>
          <p:cNvSpPr txBox="1">
            <a:spLocks noChangeArrowheads="1"/>
          </p:cNvSpPr>
          <p:nvPr/>
        </p:nvSpPr>
        <p:spPr bwMode="auto">
          <a:xfrm>
            <a:off x="1736725" y="1625600"/>
            <a:ext cx="5035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Nodes pick random colors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32728E2-7516-488B-9D6E-65BF9FBE7B2B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51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Oval 2"/>
          <p:cNvSpPr>
            <a:spLocks noChangeArrowheads="1"/>
          </p:cNvSpPr>
          <p:nvPr/>
        </p:nvSpPr>
        <p:spPr bwMode="auto">
          <a:xfrm>
            <a:off x="838200" y="3581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48" name="Oval 3"/>
          <p:cNvSpPr>
            <a:spLocks noChangeArrowheads="1"/>
          </p:cNvSpPr>
          <p:nvPr/>
        </p:nvSpPr>
        <p:spPr bwMode="auto">
          <a:xfrm>
            <a:off x="1752600" y="38100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49" name="Oval 4"/>
          <p:cNvSpPr>
            <a:spLocks noChangeArrowheads="1"/>
          </p:cNvSpPr>
          <p:nvPr/>
        </p:nvSpPr>
        <p:spPr bwMode="auto">
          <a:xfrm>
            <a:off x="2895600" y="4343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50" name="Oval 5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51" name="Oval 6"/>
          <p:cNvSpPr>
            <a:spLocks noChangeArrowheads="1"/>
          </p:cNvSpPr>
          <p:nvPr/>
        </p:nvSpPr>
        <p:spPr bwMode="auto">
          <a:xfrm>
            <a:off x="1295400" y="55626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52" name="Oval 7"/>
          <p:cNvSpPr>
            <a:spLocks noChangeArrowheads="1"/>
          </p:cNvSpPr>
          <p:nvPr/>
        </p:nvSpPr>
        <p:spPr bwMode="auto">
          <a:xfrm>
            <a:off x="3505200" y="5105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53" name="Oval 8"/>
          <p:cNvSpPr>
            <a:spLocks noChangeArrowheads="1"/>
          </p:cNvSpPr>
          <p:nvPr/>
        </p:nvSpPr>
        <p:spPr bwMode="auto">
          <a:xfrm>
            <a:off x="2590800" y="51816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54" name="Oval 9"/>
          <p:cNvSpPr>
            <a:spLocks noChangeArrowheads="1"/>
          </p:cNvSpPr>
          <p:nvPr/>
        </p:nvSpPr>
        <p:spPr bwMode="auto">
          <a:xfrm>
            <a:off x="4191000" y="60960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55" name="Oval 10"/>
          <p:cNvSpPr>
            <a:spLocks noChangeArrowheads="1"/>
          </p:cNvSpPr>
          <p:nvPr/>
        </p:nvSpPr>
        <p:spPr bwMode="auto">
          <a:xfrm>
            <a:off x="990600" y="47244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56" name="Oval 11"/>
          <p:cNvSpPr>
            <a:spLocks noChangeArrowheads="1"/>
          </p:cNvSpPr>
          <p:nvPr/>
        </p:nvSpPr>
        <p:spPr bwMode="auto">
          <a:xfrm>
            <a:off x="2590800" y="59436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57" name="Oval 12"/>
          <p:cNvSpPr>
            <a:spLocks noChangeArrowheads="1"/>
          </p:cNvSpPr>
          <p:nvPr/>
        </p:nvSpPr>
        <p:spPr bwMode="auto">
          <a:xfrm>
            <a:off x="3200400" y="35052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58" name="Oval 13"/>
          <p:cNvSpPr>
            <a:spLocks noChangeArrowheads="1"/>
          </p:cNvSpPr>
          <p:nvPr/>
        </p:nvSpPr>
        <p:spPr bwMode="auto">
          <a:xfrm>
            <a:off x="4495800" y="3733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59" name="Oval 14"/>
          <p:cNvSpPr>
            <a:spLocks noChangeArrowheads="1"/>
          </p:cNvSpPr>
          <p:nvPr/>
        </p:nvSpPr>
        <p:spPr bwMode="auto">
          <a:xfrm>
            <a:off x="5029200" y="4495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60" name="Oval 15"/>
          <p:cNvSpPr>
            <a:spLocks noChangeArrowheads="1"/>
          </p:cNvSpPr>
          <p:nvPr/>
        </p:nvSpPr>
        <p:spPr bwMode="auto">
          <a:xfrm>
            <a:off x="4572000" y="51816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61" name="Oval 16"/>
          <p:cNvSpPr>
            <a:spLocks noChangeArrowheads="1"/>
          </p:cNvSpPr>
          <p:nvPr/>
        </p:nvSpPr>
        <p:spPr bwMode="auto">
          <a:xfrm>
            <a:off x="5638800" y="3733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62" name="Oval 17"/>
          <p:cNvSpPr>
            <a:spLocks noChangeArrowheads="1"/>
          </p:cNvSpPr>
          <p:nvPr/>
        </p:nvSpPr>
        <p:spPr bwMode="auto">
          <a:xfrm>
            <a:off x="5943600" y="50292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63" name="Oval 18"/>
          <p:cNvSpPr>
            <a:spLocks noChangeArrowheads="1"/>
          </p:cNvSpPr>
          <p:nvPr/>
        </p:nvSpPr>
        <p:spPr bwMode="auto">
          <a:xfrm>
            <a:off x="5410200" y="57150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64" name="Oval 19"/>
          <p:cNvSpPr>
            <a:spLocks noChangeArrowheads="1"/>
          </p:cNvSpPr>
          <p:nvPr/>
        </p:nvSpPr>
        <p:spPr bwMode="auto">
          <a:xfrm>
            <a:off x="6477000" y="41910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65" name="Oval 20"/>
          <p:cNvSpPr>
            <a:spLocks noChangeArrowheads="1"/>
          </p:cNvSpPr>
          <p:nvPr/>
        </p:nvSpPr>
        <p:spPr bwMode="auto">
          <a:xfrm>
            <a:off x="3962400" y="44196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66" name="Oval 21"/>
          <p:cNvSpPr>
            <a:spLocks noChangeArrowheads="1"/>
          </p:cNvSpPr>
          <p:nvPr/>
        </p:nvSpPr>
        <p:spPr bwMode="auto">
          <a:xfrm>
            <a:off x="6553200" y="5638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67" name="Oval 22"/>
          <p:cNvSpPr>
            <a:spLocks noChangeArrowheads="1"/>
          </p:cNvSpPr>
          <p:nvPr/>
        </p:nvSpPr>
        <p:spPr bwMode="auto">
          <a:xfrm>
            <a:off x="7239000" y="48006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68" name="Oval 23"/>
          <p:cNvSpPr>
            <a:spLocks noChangeArrowheads="1"/>
          </p:cNvSpPr>
          <p:nvPr/>
        </p:nvSpPr>
        <p:spPr bwMode="auto">
          <a:xfrm>
            <a:off x="7391400" y="3733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69" name="Oval 24"/>
          <p:cNvSpPr>
            <a:spLocks noChangeArrowheads="1"/>
          </p:cNvSpPr>
          <p:nvPr/>
        </p:nvSpPr>
        <p:spPr bwMode="auto">
          <a:xfrm>
            <a:off x="8001000" y="53340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70" name="Oval 25"/>
          <p:cNvSpPr>
            <a:spLocks noChangeArrowheads="1"/>
          </p:cNvSpPr>
          <p:nvPr/>
        </p:nvSpPr>
        <p:spPr bwMode="auto">
          <a:xfrm>
            <a:off x="7391400" y="60198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71" name="Oval 26"/>
          <p:cNvSpPr>
            <a:spLocks noChangeArrowheads="1"/>
          </p:cNvSpPr>
          <p:nvPr/>
        </p:nvSpPr>
        <p:spPr bwMode="auto">
          <a:xfrm>
            <a:off x="8229600" y="4267200"/>
            <a:ext cx="304800" cy="304800"/>
          </a:xfrm>
          <a:prstGeom prst="ellipse">
            <a:avLst/>
          </a:prstGeom>
          <a:solidFill>
            <a:schemeClr val="folHlink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7372" name="Line 27"/>
          <p:cNvSpPr>
            <a:spLocks noChangeShapeType="1"/>
          </p:cNvSpPr>
          <p:nvPr/>
        </p:nvSpPr>
        <p:spPr bwMode="auto">
          <a:xfrm>
            <a:off x="1143000" y="3657600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73" name="Line 28"/>
          <p:cNvSpPr>
            <a:spLocks noChangeShapeType="1"/>
          </p:cNvSpPr>
          <p:nvPr/>
        </p:nvSpPr>
        <p:spPr bwMode="auto">
          <a:xfrm flipV="1">
            <a:off x="1219200" y="41148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374" name="Line 29"/>
          <p:cNvSpPr>
            <a:spLocks noChangeShapeType="1"/>
          </p:cNvSpPr>
          <p:nvPr/>
        </p:nvSpPr>
        <p:spPr bwMode="auto">
          <a:xfrm>
            <a:off x="1981200" y="4114800"/>
            <a:ext cx="76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75" name="Line 30"/>
          <p:cNvSpPr>
            <a:spLocks noChangeShapeType="1"/>
          </p:cNvSpPr>
          <p:nvPr/>
        </p:nvSpPr>
        <p:spPr bwMode="auto">
          <a:xfrm flipV="1">
            <a:off x="1524000" y="5029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376" name="Line 31"/>
          <p:cNvSpPr>
            <a:spLocks noChangeShapeType="1"/>
          </p:cNvSpPr>
          <p:nvPr/>
        </p:nvSpPr>
        <p:spPr bwMode="auto">
          <a:xfrm>
            <a:off x="1143000" y="5029200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77" name="Line 32"/>
          <p:cNvSpPr>
            <a:spLocks noChangeShapeType="1"/>
          </p:cNvSpPr>
          <p:nvPr/>
        </p:nvSpPr>
        <p:spPr bwMode="auto">
          <a:xfrm flipV="1">
            <a:off x="2057400" y="3657600"/>
            <a:ext cx="1143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78" name="Line 33"/>
          <p:cNvSpPr>
            <a:spLocks noChangeShapeType="1"/>
          </p:cNvSpPr>
          <p:nvPr/>
        </p:nvSpPr>
        <p:spPr bwMode="auto">
          <a:xfrm flipH="1">
            <a:off x="3124200" y="38100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79" name="Line 34"/>
          <p:cNvSpPr>
            <a:spLocks noChangeShapeType="1"/>
          </p:cNvSpPr>
          <p:nvPr/>
        </p:nvSpPr>
        <p:spPr bwMode="auto">
          <a:xfrm>
            <a:off x="2209800" y="49530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380" name="Line 35"/>
          <p:cNvSpPr>
            <a:spLocks noChangeShapeType="1"/>
          </p:cNvSpPr>
          <p:nvPr/>
        </p:nvSpPr>
        <p:spPr bwMode="auto">
          <a:xfrm flipH="1">
            <a:off x="2819400" y="4648200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81" name="Line 36"/>
          <p:cNvSpPr>
            <a:spLocks noChangeShapeType="1"/>
          </p:cNvSpPr>
          <p:nvPr/>
        </p:nvSpPr>
        <p:spPr bwMode="auto">
          <a:xfrm>
            <a:off x="3505200" y="3657600"/>
            <a:ext cx="990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82" name="Line 37"/>
          <p:cNvSpPr>
            <a:spLocks noChangeShapeType="1"/>
          </p:cNvSpPr>
          <p:nvPr/>
        </p:nvSpPr>
        <p:spPr bwMode="auto">
          <a:xfrm>
            <a:off x="3200400" y="4495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83" name="Line 38"/>
          <p:cNvSpPr>
            <a:spLocks noChangeShapeType="1"/>
          </p:cNvSpPr>
          <p:nvPr/>
        </p:nvSpPr>
        <p:spPr bwMode="auto">
          <a:xfrm flipV="1">
            <a:off x="2895600" y="5257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84" name="Line 39"/>
          <p:cNvSpPr>
            <a:spLocks noChangeShapeType="1"/>
          </p:cNvSpPr>
          <p:nvPr/>
        </p:nvSpPr>
        <p:spPr bwMode="auto">
          <a:xfrm>
            <a:off x="2743200" y="5486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85" name="Line 40"/>
          <p:cNvSpPr>
            <a:spLocks noChangeShapeType="1"/>
          </p:cNvSpPr>
          <p:nvPr/>
        </p:nvSpPr>
        <p:spPr bwMode="auto">
          <a:xfrm flipH="1">
            <a:off x="4191000" y="40386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386" name="Line 41"/>
          <p:cNvSpPr>
            <a:spLocks noChangeShapeType="1"/>
          </p:cNvSpPr>
          <p:nvPr/>
        </p:nvSpPr>
        <p:spPr bwMode="auto">
          <a:xfrm>
            <a:off x="4267200" y="4572000"/>
            <a:ext cx="762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87" name="Line 42"/>
          <p:cNvSpPr>
            <a:spLocks noChangeShapeType="1"/>
          </p:cNvSpPr>
          <p:nvPr/>
        </p:nvSpPr>
        <p:spPr bwMode="auto">
          <a:xfrm flipH="1">
            <a:off x="5257800" y="40386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88" name="Line 43"/>
          <p:cNvSpPr>
            <a:spLocks noChangeShapeType="1"/>
          </p:cNvSpPr>
          <p:nvPr/>
        </p:nvSpPr>
        <p:spPr bwMode="auto">
          <a:xfrm>
            <a:off x="480060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89" name="Line 44"/>
          <p:cNvSpPr>
            <a:spLocks noChangeShapeType="1"/>
          </p:cNvSpPr>
          <p:nvPr/>
        </p:nvSpPr>
        <p:spPr bwMode="auto">
          <a:xfrm flipH="1">
            <a:off x="3733800" y="4724400"/>
            <a:ext cx="304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90" name="Line 45"/>
          <p:cNvSpPr>
            <a:spLocks noChangeShapeType="1"/>
          </p:cNvSpPr>
          <p:nvPr/>
        </p:nvSpPr>
        <p:spPr bwMode="auto">
          <a:xfrm flipV="1">
            <a:off x="2895600" y="54102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391" name="Line 46"/>
          <p:cNvSpPr>
            <a:spLocks noChangeShapeType="1"/>
          </p:cNvSpPr>
          <p:nvPr/>
        </p:nvSpPr>
        <p:spPr bwMode="auto">
          <a:xfrm>
            <a:off x="3810000" y="5257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92" name="Line 47"/>
          <p:cNvSpPr>
            <a:spLocks noChangeShapeType="1"/>
          </p:cNvSpPr>
          <p:nvPr/>
        </p:nvSpPr>
        <p:spPr bwMode="auto">
          <a:xfrm flipH="1">
            <a:off x="4800600" y="47244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93" name="Line 48"/>
          <p:cNvSpPr>
            <a:spLocks noChangeShapeType="1"/>
          </p:cNvSpPr>
          <p:nvPr/>
        </p:nvSpPr>
        <p:spPr bwMode="auto">
          <a:xfrm>
            <a:off x="5943600" y="39624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94" name="Line 49"/>
          <p:cNvSpPr>
            <a:spLocks noChangeShapeType="1"/>
          </p:cNvSpPr>
          <p:nvPr/>
        </p:nvSpPr>
        <p:spPr bwMode="auto">
          <a:xfrm flipH="1">
            <a:off x="6781800" y="3962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395" name="Line 50"/>
          <p:cNvSpPr>
            <a:spLocks noChangeShapeType="1"/>
          </p:cNvSpPr>
          <p:nvPr/>
        </p:nvSpPr>
        <p:spPr bwMode="auto">
          <a:xfrm>
            <a:off x="5943600" y="3810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96" name="Line 51"/>
          <p:cNvSpPr>
            <a:spLocks noChangeShapeType="1"/>
          </p:cNvSpPr>
          <p:nvPr/>
        </p:nvSpPr>
        <p:spPr bwMode="auto">
          <a:xfrm>
            <a:off x="5334000" y="47244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397" name="Line 52"/>
          <p:cNvSpPr>
            <a:spLocks noChangeShapeType="1"/>
          </p:cNvSpPr>
          <p:nvPr/>
        </p:nvSpPr>
        <p:spPr bwMode="auto">
          <a:xfrm>
            <a:off x="4191000" y="47244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98" name="Line 53"/>
          <p:cNvSpPr>
            <a:spLocks noChangeShapeType="1"/>
          </p:cNvSpPr>
          <p:nvPr/>
        </p:nvSpPr>
        <p:spPr bwMode="auto">
          <a:xfrm flipV="1">
            <a:off x="4419600" y="54864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399" name="Line 54"/>
          <p:cNvSpPr>
            <a:spLocks noChangeShapeType="1"/>
          </p:cNvSpPr>
          <p:nvPr/>
        </p:nvSpPr>
        <p:spPr bwMode="auto">
          <a:xfrm flipV="1">
            <a:off x="4495800" y="58674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400" name="Line 55"/>
          <p:cNvSpPr>
            <a:spLocks noChangeShapeType="1"/>
          </p:cNvSpPr>
          <p:nvPr/>
        </p:nvSpPr>
        <p:spPr bwMode="auto">
          <a:xfrm>
            <a:off x="4876800" y="5410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401" name="Line 56"/>
          <p:cNvSpPr>
            <a:spLocks noChangeShapeType="1"/>
          </p:cNvSpPr>
          <p:nvPr/>
        </p:nvSpPr>
        <p:spPr bwMode="auto">
          <a:xfrm flipH="1">
            <a:off x="5638800" y="5257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402" name="Line 57"/>
          <p:cNvSpPr>
            <a:spLocks noChangeShapeType="1"/>
          </p:cNvSpPr>
          <p:nvPr/>
        </p:nvSpPr>
        <p:spPr bwMode="auto">
          <a:xfrm flipH="1">
            <a:off x="6172200" y="4495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403" name="Line 58"/>
          <p:cNvSpPr>
            <a:spLocks noChangeShapeType="1"/>
          </p:cNvSpPr>
          <p:nvPr/>
        </p:nvSpPr>
        <p:spPr bwMode="auto">
          <a:xfrm>
            <a:off x="6781800" y="4419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404" name="Line 59"/>
          <p:cNvSpPr>
            <a:spLocks noChangeShapeType="1"/>
          </p:cNvSpPr>
          <p:nvPr/>
        </p:nvSpPr>
        <p:spPr bwMode="auto">
          <a:xfrm>
            <a:off x="6172200" y="53340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405" name="Line 60"/>
          <p:cNvSpPr>
            <a:spLocks noChangeShapeType="1"/>
          </p:cNvSpPr>
          <p:nvPr/>
        </p:nvSpPr>
        <p:spPr bwMode="auto">
          <a:xfrm flipH="1">
            <a:off x="67818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406" name="Line 61"/>
          <p:cNvSpPr>
            <a:spLocks noChangeShapeType="1"/>
          </p:cNvSpPr>
          <p:nvPr/>
        </p:nvSpPr>
        <p:spPr bwMode="auto">
          <a:xfrm>
            <a:off x="7696200" y="3962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407" name="Line 62"/>
          <p:cNvSpPr>
            <a:spLocks noChangeShapeType="1"/>
          </p:cNvSpPr>
          <p:nvPr/>
        </p:nvSpPr>
        <p:spPr bwMode="auto">
          <a:xfrm flipH="1">
            <a:off x="8229600" y="4572000"/>
            <a:ext cx="152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408" name="Line 63"/>
          <p:cNvSpPr>
            <a:spLocks noChangeShapeType="1"/>
          </p:cNvSpPr>
          <p:nvPr/>
        </p:nvSpPr>
        <p:spPr bwMode="auto">
          <a:xfrm>
            <a:off x="7543800" y="5029200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409" name="Line 64"/>
          <p:cNvSpPr>
            <a:spLocks noChangeShapeType="1"/>
          </p:cNvSpPr>
          <p:nvPr/>
        </p:nvSpPr>
        <p:spPr bwMode="auto">
          <a:xfrm>
            <a:off x="68580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410" name="Line 65"/>
          <p:cNvSpPr>
            <a:spLocks noChangeShapeType="1"/>
          </p:cNvSpPr>
          <p:nvPr/>
        </p:nvSpPr>
        <p:spPr bwMode="auto">
          <a:xfrm flipV="1">
            <a:off x="7620000" y="5562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411" name="Line 66"/>
          <p:cNvSpPr>
            <a:spLocks noChangeShapeType="1"/>
          </p:cNvSpPr>
          <p:nvPr/>
        </p:nvSpPr>
        <p:spPr bwMode="auto">
          <a:xfrm>
            <a:off x="6629400" y="44958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7412" name="Line 67"/>
          <p:cNvSpPr>
            <a:spLocks noChangeShapeType="1"/>
          </p:cNvSpPr>
          <p:nvPr/>
        </p:nvSpPr>
        <p:spPr bwMode="auto">
          <a:xfrm>
            <a:off x="3429000" y="3810000"/>
            <a:ext cx="609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7413" name="Line 68"/>
          <p:cNvSpPr>
            <a:spLocks noChangeShapeType="1"/>
          </p:cNvSpPr>
          <p:nvPr/>
        </p:nvSpPr>
        <p:spPr bwMode="auto">
          <a:xfrm>
            <a:off x="990600" y="38862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7414" name="Object 69"/>
          <p:cNvGraphicFramePr>
            <a:graphicFrameLocks noChangeAspect="1"/>
          </p:cNvGraphicFramePr>
          <p:nvPr/>
        </p:nvGraphicFramePr>
        <p:xfrm>
          <a:off x="7467600" y="60198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0" name="Equation" r:id="rId3" imgW="101468" imgH="164885" progId="Equation.3">
                  <p:embed/>
                </p:oleObj>
              </mc:Choice>
              <mc:Fallback>
                <p:oleObj name="Equation" r:id="rId3" imgW="101468" imgH="164885" progId="Equation.3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60198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15" name="Object 70"/>
          <p:cNvGraphicFramePr>
            <a:graphicFrameLocks noChangeAspect="1"/>
          </p:cNvGraphicFramePr>
          <p:nvPr/>
        </p:nvGraphicFramePr>
        <p:xfrm>
          <a:off x="2895600" y="43434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1" name="Equation" r:id="rId5" imgW="126780" imgH="164814" progId="Equation.3">
                  <p:embed/>
                </p:oleObj>
              </mc:Choice>
              <mc:Fallback>
                <p:oleObj name="Equation" r:id="rId5" imgW="126780" imgH="164814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434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16" name="Object 71"/>
          <p:cNvGraphicFramePr>
            <a:graphicFrameLocks noChangeAspect="1"/>
          </p:cNvGraphicFramePr>
          <p:nvPr/>
        </p:nvGraphicFramePr>
        <p:xfrm>
          <a:off x="2590800" y="59436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2" name="Equation" r:id="rId7" imgW="126780" imgH="164814" progId="Equation.3">
                  <p:embed/>
                </p:oleObj>
              </mc:Choice>
              <mc:Fallback>
                <p:oleObj name="Equation" r:id="rId7" imgW="126780" imgH="164814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9436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17" name="Object 72"/>
          <p:cNvGraphicFramePr>
            <a:graphicFrameLocks noChangeAspect="1"/>
          </p:cNvGraphicFramePr>
          <p:nvPr/>
        </p:nvGraphicFramePr>
        <p:xfrm>
          <a:off x="5029200" y="44958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3" name="Equation" r:id="rId8" imgW="139639" imgH="190417" progId="Equation.3">
                  <p:embed/>
                </p:oleObj>
              </mc:Choice>
              <mc:Fallback>
                <p:oleObj name="Equation" r:id="rId8" imgW="139639" imgH="190417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4958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18" name="Object 73"/>
          <p:cNvGraphicFramePr>
            <a:graphicFrameLocks noChangeAspect="1"/>
          </p:cNvGraphicFramePr>
          <p:nvPr/>
        </p:nvGraphicFramePr>
        <p:xfrm>
          <a:off x="4038600" y="44196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4" name="Equation" r:id="rId10" imgW="126725" imgH="177415" progId="Equation.3">
                  <p:embed/>
                </p:oleObj>
              </mc:Choice>
              <mc:Fallback>
                <p:oleObj name="Equation" r:id="rId10" imgW="126725" imgH="177415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4196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19" name="Object 74"/>
          <p:cNvGraphicFramePr>
            <a:graphicFrameLocks noChangeAspect="1"/>
          </p:cNvGraphicFramePr>
          <p:nvPr/>
        </p:nvGraphicFramePr>
        <p:xfrm>
          <a:off x="5715000" y="37338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5" name="Equation" r:id="rId12" imgW="126780" imgH="164814" progId="Equation.3">
                  <p:embed/>
                </p:oleObj>
              </mc:Choice>
              <mc:Fallback>
                <p:oleObj name="Equation" r:id="rId12" imgW="126780" imgH="164814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338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20" name="Object 75"/>
          <p:cNvGraphicFramePr>
            <a:graphicFrameLocks noChangeAspect="1"/>
          </p:cNvGraphicFramePr>
          <p:nvPr/>
        </p:nvGraphicFramePr>
        <p:xfrm>
          <a:off x="6553200" y="56388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6" name="Equation" r:id="rId13" imgW="139639" imgH="190417" progId="Equation.3">
                  <p:embed/>
                </p:oleObj>
              </mc:Choice>
              <mc:Fallback>
                <p:oleObj name="Equation" r:id="rId13" imgW="139639" imgH="190417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6388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21" name="Object 76"/>
          <p:cNvGraphicFramePr>
            <a:graphicFrameLocks noChangeAspect="1"/>
          </p:cNvGraphicFramePr>
          <p:nvPr/>
        </p:nvGraphicFramePr>
        <p:xfrm>
          <a:off x="3276600" y="35052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7" name="Equation" r:id="rId15" imgW="126725" imgH="177415" progId="Equation.3">
                  <p:embed/>
                </p:oleObj>
              </mc:Choice>
              <mc:Fallback>
                <p:oleObj name="Equation" r:id="rId15" imgW="126725" imgH="177415" progId="Equation.3">
                  <p:embed/>
                  <p:pic>
                    <p:nvPicPr>
                      <p:cNvPr id="0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052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22" name="Object 77"/>
          <p:cNvGraphicFramePr>
            <a:graphicFrameLocks noChangeAspect="1"/>
          </p:cNvGraphicFramePr>
          <p:nvPr/>
        </p:nvGraphicFramePr>
        <p:xfrm>
          <a:off x="1905000" y="47244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8" name="Equation" r:id="rId17" imgW="126780" imgH="164814" progId="Equation.3">
                  <p:embed/>
                </p:oleObj>
              </mc:Choice>
              <mc:Fallback>
                <p:oleObj name="Equation" r:id="rId17" imgW="126780" imgH="164814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7244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23" name="Object 78"/>
          <p:cNvGraphicFramePr>
            <a:graphicFrameLocks noChangeAspect="1"/>
          </p:cNvGraphicFramePr>
          <p:nvPr/>
        </p:nvGraphicFramePr>
        <p:xfrm>
          <a:off x="914400" y="35814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49" name="Equation" r:id="rId18" imgW="126780" imgH="164814" progId="Equation.3">
                  <p:embed/>
                </p:oleObj>
              </mc:Choice>
              <mc:Fallback>
                <p:oleObj name="Equation" r:id="rId18" imgW="126780" imgH="164814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814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24" name="Object 79"/>
          <p:cNvGraphicFramePr>
            <a:graphicFrameLocks noChangeAspect="1"/>
          </p:cNvGraphicFramePr>
          <p:nvPr/>
        </p:nvGraphicFramePr>
        <p:xfrm>
          <a:off x="1371600" y="55626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0" name="Equation" r:id="rId19" imgW="101468" imgH="164885" progId="Equation.3">
                  <p:embed/>
                </p:oleObj>
              </mc:Choice>
              <mc:Fallback>
                <p:oleObj name="Equation" r:id="rId19" imgW="101468" imgH="164885" progId="Equation.3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5626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25" name="Object 80"/>
          <p:cNvGraphicFramePr>
            <a:graphicFrameLocks noChangeAspect="1"/>
          </p:cNvGraphicFramePr>
          <p:nvPr/>
        </p:nvGraphicFramePr>
        <p:xfrm>
          <a:off x="4572000" y="37338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1" name="Equation" r:id="rId20" imgW="101468" imgH="164885" progId="Equation.3">
                  <p:embed/>
                </p:oleObj>
              </mc:Choice>
              <mc:Fallback>
                <p:oleObj name="Equation" r:id="rId20" imgW="101468" imgH="164885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338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26" name="Object 81"/>
          <p:cNvGraphicFramePr>
            <a:graphicFrameLocks noChangeAspect="1"/>
          </p:cNvGraphicFramePr>
          <p:nvPr/>
        </p:nvGraphicFramePr>
        <p:xfrm>
          <a:off x="1042988" y="4711700"/>
          <a:ext cx="23812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2" name="Equation" r:id="rId21" imgW="126725" imgH="177415" progId="Equation.3">
                  <p:embed/>
                </p:oleObj>
              </mc:Choice>
              <mc:Fallback>
                <p:oleObj name="Equation" r:id="rId21" imgW="126725" imgH="177415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711700"/>
                        <a:ext cx="23812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27" name="Object 82"/>
          <p:cNvGraphicFramePr>
            <a:graphicFrameLocks noChangeAspect="1"/>
          </p:cNvGraphicFramePr>
          <p:nvPr/>
        </p:nvGraphicFramePr>
        <p:xfrm>
          <a:off x="1852613" y="3821113"/>
          <a:ext cx="1905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3" name="Equation" r:id="rId23" imgW="101468" imgH="164885" progId="Equation.3">
                  <p:embed/>
                </p:oleObj>
              </mc:Choice>
              <mc:Fallback>
                <p:oleObj name="Equation" r:id="rId23" imgW="101468" imgH="164885" progId="Equation.3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613" y="3821113"/>
                        <a:ext cx="19050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28" name="Object 83"/>
          <p:cNvGraphicFramePr>
            <a:graphicFrameLocks noChangeAspect="1"/>
          </p:cNvGraphicFramePr>
          <p:nvPr/>
        </p:nvGraphicFramePr>
        <p:xfrm>
          <a:off x="4267200" y="60960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4" name="Equation" r:id="rId25" imgW="101468" imgH="164885" progId="Equation.3">
                  <p:embed/>
                </p:oleObj>
              </mc:Choice>
              <mc:Fallback>
                <p:oleObj name="Equation" r:id="rId25" imgW="101468" imgH="164885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60960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29" name="Object 84"/>
          <p:cNvGraphicFramePr>
            <a:graphicFrameLocks noChangeAspect="1"/>
          </p:cNvGraphicFramePr>
          <p:nvPr/>
        </p:nvGraphicFramePr>
        <p:xfrm>
          <a:off x="5486400" y="57150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5" name="Equation" r:id="rId26" imgW="126780" imgH="164814" progId="Equation.3">
                  <p:embed/>
                </p:oleObj>
              </mc:Choice>
              <mc:Fallback>
                <p:oleObj name="Equation" r:id="rId26" imgW="126780" imgH="164814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7150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30" name="Object 85"/>
          <p:cNvGraphicFramePr>
            <a:graphicFrameLocks noChangeAspect="1"/>
          </p:cNvGraphicFramePr>
          <p:nvPr/>
        </p:nvGraphicFramePr>
        <p:xfrm>
          <a:off x="4648200" y="51816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6" name="Equation" r:id="rId27" imgW="126725" imgH="177415" progId="Equation.3">
                  <p:embed/>
                </p:oleObj>
              </mc:Choice>
              <mc:Fallback>
                <p:oleObj name="Equation" r:id="rId27" imgW="126725" imgH="177415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1816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31" name="Object 86"/>
          <p:cNvGraphicFramePr>
            <a:graphicFrameLocks noChangeAspect="1"/>
          </p:cNvGraphicFramePr>
          <p:nvPr/>
        </p:nvGraphicFramePr>
        <p:xfrm>
          <a:off x="6019800" y="50292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7" name="Equation" r:id="rId28" imgW="101468" imgH="164885" progId="Equation.3">
                  <p:embed/>
                </p:oleObj>
              </mc:Choice>
              <mc:Fallback>
                <p:oleObj name="Equation" r:id="rId28" imgW="101468" imgH="164885" progId="Equation.3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0292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32" name="Object 87"/>
          <p:cNvGraphicFramePr>
            <a:graphicFrameLocks noChangeAspect="1"/>
          </p:cNvGraphicFramePr>
          <p:nvPr/>
        </p:nvGraphicFramePr>
        <p:xfrm>
          <a:off x="7467600" y="37338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8" name="Equation" r:id="rId29" imgW="139639" imgH="190417" progId="Equation.3">
                  <p:embed/>
                </p:oleObj>
              </mc:Choice>
              <mc:Fallback>
                <p:oleObj name="Equation" r:id="rId29" imgW="139639" imgH="190417" progId="Equation.3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7338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33" name="Object 88"/>
          <p:cNvGraphicFramePr>
            <a:graphicFrameLocks noChangeAspect="1"/>
          </p:cNvGraphicFramePr>
          <p:nvPr/>
        </p:nvGraphicFramePr>
        <p:xfrm>
          <a:off x="8305800" y="42672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59" name="Equation" r:id="rId30" imgW="126780" imgH="164814" progId="Equation.3">
                  <p:embed/>
                </p:oleObj>
              </mc:Choice>
              <mc:Fallback>
                <p:oleObj name="Equation" r:id="rId30" imgW="126780" imgH="164814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2672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34" name="Object 89"/>
          <p:cNvGraphicFramePr>
            <a:graphicFrameLocks noChangeAspect="1"/>
          </p:cNvGraphicFramePr>
          <p:nvPr/>
        </p:nvGraphicFramePr>
        <p:xfrm>
          <a:off x="8001000" y="53340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60" name="Equation" r:id="rId31" imgW="139639" imgH="190417" progId="Equation.3">
                  <p:embed/>
                </p:oleObj>
              </mc:Choice>
              <mc:Fallback>
                <p:oleObj name="Equation" r:id="rId31" imgW="139639" imgH="190417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53340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35" name="Object 91"/>
          <p:cNvGraphicFramePr>
            <a:graphicFrameLocks noChangeAspect="1"/>
          </p:cNvGraphicFramePr>
          <p:nvPr/>
        </p:nvGraphicFramePr>
        <p:xfrm>
          <a:off x="2667000" y="5181600"/>
          <a:ext cx="1873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61" name="Equation" r:id="rId32" imgW="101468" imgH="164885" progId="Equation.3">
                  <p:embed/>
                </p:oleObj>
              </mc:Choice>
              <mc:Fallback>
                <p:oleObj name="Equation" r:id="rId32" imgW="101468" imgH="164885" progId="Equation.3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81600"/>
                        <a:ext cx="1873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36" name="Object 92"/>
          <p:cNvGraphicFramePr>
            <a:graphicFrameLocks noChangeAspect="1"/>
          </p:cNvGraphicFramePr>
          <p:nvPr/>
        </p:nvGraphicFramePr>
        <p:xfrm>
          <a:off x="3505200" y="5105400"/>
          <a:ext cx="2587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62" name="Equation" r:id="rId33" imgW="139639" imgH="190417" progId="Equation.3">
                  <p:embed/>
                </p:oleObj>
              </mc:Choice>
              <mc:Fallback>
                <p:oleObj name="Equation" r:id="rId33" imgW="139639" imgH="190417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105400"/>
                        <a:ext cx="258763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>
                                <a:alpha val="50195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37" name="Object 93"/>
          <p:cNvGraphicFramePr>
            <a:graphicFrameLocks noChangeAspect="1"/>
          </p:cNvGraphicFramePr>
          <p:nvPr/>
        </p:nvGraphicFramePr>
        <p:xfrm>
          <a:off x="6477000" y="4191000"/>
          <a:ext cx="234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63" name="Equation" r:id="rId34" imgW="126725" imgH="177415" progId="Equation.3">
                  <p:embed/>
                </p:oleObj>
              </mc:Choice>
              <mc:Fallback>
                <p:oleObj name="Equation" r:id="rId34" imgW="126725" imgH="177415" progId="Equation.3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191000"/>
                        <a:ext cx="2349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438" name="Object 94"/>
          <p:cNvGraphicFramePr>
            <a:graphicFrameLocks noChangeAspect="1"/>
          </p:cNvGraphicFramePr>
          <p:nvPr/>
        </p:nvGraphicFramePr>
        <p:xfrm>
          <a:off x="7315200" y="4800600"/>
          <a:ext cx="234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64" name="Equation" r:id="rId35" imgW="126780" imgH="164814" progId="Equation.3">
                  <p:embed/>
                </p:oleObj>
              </mc:Choice>
              <mc:Fallback>
                <p:oleObj name="Equation" r:id="rId35" imgW="126780" imgH="164814" progId="Equation.3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800600"/>
                        <a:ext cx="2349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439" name="Text Box 95"/>
          <p:cNvSpPr txBox="1">
            <a:spLocks noChangeArrowheads="1"/>
          </p:cNvSpPr>
          <p:nvPr/>
        </p:nvSpPr>
        <p:spPr bwMode="auto">
          <a:xfrm>
            <a:off x="2362200" y="1143000"/>
            <a:ext cx="3392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End of execution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94122F24-4B60-4FAB-95AB-2AF0BCD90E63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52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288925" y="330200"/>
            <a:ext cx="1744663" cy="588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Analysis</a:t>
            </a:r>
          </a:p>
        </p:txBody>
      </p:sp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762000" y="2667000"/>
            <a:ext cx="7315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8373" name="Rectangle 14"/>
          <p:cNvSpPr>
            <a:spLocks noChangeArrowheads="1"/>
          </p:cNvSpPr>
          <p:nvPr/>
        </p:nvSpPr>
        <p:spPr bwMode="auto">
          <a:xfrm>
            <a:off x="7620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8374" name="Rectangle 15"/>
          <p:cNvSpPr>
            <a:spLocks noChangeArrowheads="1"/>
          </p:cNvSpPr>
          <p:nvPr/>
        </p:nvSpPr>
        <p:spPr bwMode="auto">
          <a:xfrm>
            <a:off x="1219200" y="26670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8375" name="Rectangle 16"/>
          <p:cNvSpPr>
            <a:spLocks noChangeArrowheads="1"/>
          </p:cNvSpPr>
          <p:nvPr/>
        </p:nvSpPr>
        <p:spPr bwMode="auto">
          <a:xfrm>
            <a:off x="16764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8376" name="Rectangle 17"/>
          <p:cNvSpPr>
            <a:spLocks noChangeArrowheads="1"/>
          </p:cNvSpPr>
          <p:nvPr/>
        </p:nvSpPr>
        <p:spPr bwMode="auto">
          <a:xfrm>
            <a:off x="2133600" y="26670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8377" name="Rectangle 18"/>
          <p:cNvSpPr>
            <a:spLocks noChangeArrowheads="1"/>
          </p:cNvSpPr>
          <p:nvPr/>
        </p:nvSpPr>
        <p:spPr bwMode="auto">
          <a:xfrm>
            <a:off x="25908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8378" name="Rectangle 19"/>
          <p:cNvSpPr>
            <a:spLocks noChangeArrowheads="1"/>
          </p:cNvSpPr>
          <p:nvPr/>
        </p:nvSpPr>
        <p:spPr bwMode="auto">
          <a:xfrm>
            <a:off x="30480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8379" name="Rectangle 20"/>
          <p:cNvSpPr>
            <a:spLocks noChangeArrowheads="1"/>
          </p:cNvSpPr>
          <p:nvPr/>
        </p:nvSpPr>
        <p:spPr bwMode="auto">
          <a:xfrm>
            <a:off x="3505200" y="26670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8380" name="Rectangle 21"/>
          <p:cNvSpPr>
            <a:spLocks noChangeArrowheads="1"/>
          </p:cNvSpPr>
          <p:nvPr/>
        </p:nvSpPr>
        <p:spPr bwMode="auto">
          <a:xfrm>
            <a:off x="39624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8381" name="Rectangle 22"/>
          <p:cNvSpPr>
            <a:spLocks noChangeArrowheads="1"/>
          </p:cNvSpPr>
          <p:nvPr/>
        </p:nvSpPr>
        <p:spPr bwMode="auto">
          <a:xfrm>
            <a:off x="44196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8382" name="Rectangle 23"/>
          <p:cNvSpPr>
            <a:spLocks noChangeArrowheads="1"/>
          </p:cNvSpPr>
          <p:nvPr/>
        </p:nvSpPr>
        <p:spPr bwMode="auto">
          <a:xfrm>
            <a:off x="4876800" y="26670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8383" name="Rectangle 24"/>
          <p:cNvSpPr>
            <a:spLocks noChangeArrowheads="1"/>
          </p:cNvSpPr>
          <p:nvPr/>
        </p:nvSpPr>
        <p:spPr bwMode="auto">
          <a:xfrm>
            <a:off x="53340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8384" name="Rectangle 25"/>
          <p:cNvSpPr>
            <a:spLocks noChangeArrowheads="1"/>
          </p:cNvSpPr>
          <p:nvPr/>
        </p:nvSpPr>
        <p:spPr bwMode="auto">
          <a:xfrm>
            <a:off x="57912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8385" name="Rectangle 26"/>
          <p:cNvSpPr>
            <a:spLocks noChangeArrowheads="1"/>
          </p:cNvSpPr>
          <p:nvPr/>
        </p:nvSpPr>
        <p:spPr bwMode="auto">
          <a:xfrm>
            <a:off x="62484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8386" name="Rectangle 27"/>
          <p:cNvSpPr>
            <a:spLocks noChangeArrowheads="1"/>
          </p:cNvSpPr>
          <p:nvPr/>
        </p:nvSpPr>
        <p:spPr bwMode="auto">
          <a:xfrm>
            <a:off x="67056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8387" name="Rectangle 28"/>
          <p:cNvSpPr>
            <a:spLocks noChangeArrowheads="1"/>
          </p:cNvSpPr>
          <p:nvPr/>
        </p:nvSpPr>
        <p:spPr bwMode="auto">
          <a:xfrm>
            <a:off x="7162800" y="26670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8388" name="Rectangle 29"/>
          <p:cNvSpPr>
            <a:spLocks noChangeArrowheads="1"/>
          </p:cNvSpPr>
          <p:nvPr/>
        </p:nvSpPr>
        <p:spPr bwMode="auto">
          <a:xfrm>
            <a:off x="7620000" y="26670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8389" name="Text Box 30"/>
          <p:cNvSpPr txBox="1">
            <a:spLocks noChangeArrowheads="1"/>
          </p:cNvSpPr>
          <p:nvPr/>
        </p:nvSpPr>
        <p:spPr bwMode="auto">
          <a:xfrm>
            <a:off x="2590800" y="1600200"/>
            <a:ext cx="3095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Palette of node</a:t>
            </a:r>
          </a:p>
        </p:txBody>
      </p:sp>
      <p:graphicFrame>
        <p:nvGraphicFramePr>
          <p:cNvPr id="58390" name="Object 31"/>
          <p:cNvGraphicFramePr>
            <a:graphicFrameLocks noChangeAspect="1"/>
          </p:cNvGraphicFramePr>
          <p:nvPr/>
        </p:nvGraphicFramePr>
        <p:xfrm>
          <a:off x="914400" y="22860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7" name="Equation" r:id="rId3" imgW="101468" imgH="164885" progId="Equation.3">
                  <p:embed/>
                </p:oleObj>
              </mc:Choice>
              <mc:Fallback>
                <p:oleObj name="Equation" r:id="rId3" imgW="101468" imgH="164885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860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1" name="Object 32"/>
          <p:cNvGraphicFramePr>
            <a:graphicFrameLocks noChangeAspect="1"/>
          </p:cNvGraphicFramePr>
          <p:nvPr/>
        </p:nvGraphicFramePr>
        <p:xfrm>
          <a:off x="1295400" y="22860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8" name="Equation" r:id="rId5" imgW="126780" imgH="164814" progId="Equation.3">
                  <p:embed/>
                </p:oleObj>
              </mc:Choice>
              <mc:Fallback>
                <p:oleObj name="Equation" r:id="rId5" imgW="126780" imgH="164814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860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2" name="Object 34"/>
          <p:cNvGraphicFramePr>
            <a:graphicFrameLocks noChangeAspect="1"/>
          </p:cNvGraphicFramePr>
          <p:nvPr/>
        </p:nvGraphicFramePr>
        <p:xfrm>
          <a:off x="1828800" y="22860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99" name="Equation" r:id="rId7" imgW="126725" imgH="177415" progId="Equation.3">
                  <p:embed/>
                </p:oleObj>
              </mc:Choice>
              <mc:Fallback>
                <p:oleObj name="Equation" r:id="rId7" imgW="126725" imgH="177415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860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3" name="Object 35"/>
          <p:cNvGraphicFramePr>
            <a:graphicFrameLocks noChangeAspect="1"/>
          </p:cNvGraphicFramePr>
          <p:nvPr/>
        </p:nvGraphicFramePr>
        <p:xfrm>
          <a:off x="7543800" y="2209800"/>
          <a:ext cx="838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0" name="Equation" r:id="rId9" imgW="406048" imgH="215713" progId="Equation.3">
                  <p:embed/>
                </p:oleObj>
              </mc:Choice>
              <mc:Fallback>
                <p:oleObj name="Equation" r:id="rId9" imgW="406048" imgH="215713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209800"/>
                        <a:ext cx="838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4" name="Line 36"/>
          <p:cNvSpPr>
            <a:spLocks noChangeShapeType="1"/>
          </p:cNvSpPr>
          <p:nvPr/>
        </p:nvSpPr>
        <p:spPr bwMode="auto">
          <a:xfrm flipV="1">
            <a:off x="2362200" y="32004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95" name="Text Box 37"/>
          <p:cNvSpPr txBox="1">
            <a:spLocks noChangeArrowheads="1"/>
          </p:cNvSpPr>
          <p:nvPr/>
        </p:nvSpPr>
        <p:spPr bwMode="auto">
          <a:xfrm>
            <a:off x="1828800" y="3810000"/>
            <a:ext cx="2081213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800"/>
              <a:t>unavailable </a:t>
            </a:r>
          </a:p>
          <a:p>
            <a:r>
              <a:rPr lang="en-US" altLang="en-US" sz="2800"/>
              <a:t>color</a:t>
            </a:r>
          </a:p>
        </p:txBody>
      </p:sp>
      <p:sp>
        <p:nvSpPr>
          <p:cNvPr id="58396" name="Line 38"/>
          <p:cNvSpPr>
            <a:spLocks noChangeShapeType="1"/>
          </p:cNvSpPr>
          <p:nvPr/>
        </p:nvSpPr>
        <p:spPr bwMode="auto">
          <a:xfrm flipV="1">
            <a:off x="6096000" y="3124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8397" name="Text Box 39"/>
          <p:cNvSpPr txBox="1">
            <a:spLocks noChangeArrowheads="1"/>
          </p:cNvSpPr>
          <p:nvPr/>
        </p:nvSpPr>
        <p:spPr bwMode="auto">
          <a:xfrm>
            <a:off x="5546725" y="3730625"/>
            <a:ext cx="1604963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800"/>
              <a:t>available</a:t>
            </a:r>
          </a:p>
          <a:p>
            <a:r>
              <a:rPr lang="en-US" altLang="en-US" sz="2800"/>
              <a:t>color</a:t>
            </a:r>
          </a:p>
        </p:txBody>
      </p:sp>
      <p:graphicFrame>
        <p:nvGraphicFramePr>
          <p:cNvPr id="58398" name="Object 40"/>
          <p:cNvGraphicFramePr>
            <a:graphicFrameLocks noChangeAspect="1"/>
          </p:cNvGraphicFramePr>
          <p:nvPr/>
        </p:nvGraphicFramePr>
        <p:xfrm>
          <a:off x="2274888" y="2274888"/>
          <a:ext cx="263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1" name="Equation" r:id="rId11" imgW="139639" imgH="190417" progId="Equation.3">
                  <p:embed/>
                </p:oleObj>
              </mc:Choice>
              <mc:Fallback>
                <p:oleObj name="Equation" r:id="rId11" imgW="139639" imgH="190417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8" y="2274888"/>
                        <a:ext cx="263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99" name="Object 41"/>
          <p:cNvGraphicFramePr>
            <a:graphicFrameLocks noChangeAspect="1"/>
          </p:cNvGraphicFramePr>
          <p:nvPr/>
        </p:nvGraphicFramePr>
        <p:xfrm>
          <a:off x="3536950" y="2286000"/>
          <a:ext cx="12461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2" name="Equation" r:id="rId13" imgW="317087" imgH="76101" progId="Equation.3">
                  <p:embed/>
                </p:oleObj>
              </mc:Choice>
              <mc:Fallback>
                <p:oleObj name="Equation" r:id="rId13" imgW="317087" imgH="76101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2286000"/>
                        <a:ext cx="124618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00" name="Text Box 44"/>
          <p:cNvSpPr txBox="1">
            <a:spLocks noChangeArrowheads="1"/>
          </p:cNvSpPr>
          <p:nvPr/>
        </p:nvSpPr>
        <p:spPr bwMode="auto">
          <a:xfrm>
            <a:off x="2803525" y="330200"/>
            <a:ext cx="30273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Consider phase</a:t>
            </a:r>
          </a:p>
        </p:txBody>
      </p:sp>
      <p:sp>
        <p:nvSpPr>
          <p:cNvPr id="58401" name="Text Box 45"/>
          <p:cNvSpPr txBox="1">
            <a:spLocks noChangeArrowheads="1"/>
          </p:cNvSpPr>
          <p:nvPr/>
        </p:nvSpPr>
        <p:spPr bwMode="auto">
          <a:xfrm>
            <a:off x="6324600" y="3048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(iteration   )</a:t>
            </a:r>
          </a:p>
        </p:txBody>
      </p:sp>
      <p:graphicFrame>
        <p:nvGraphicFramePr>
          <p:cNvPr id="58402" name="Object 46"/>
          <p:cNvGraphicFramePr>
            <a:graphicFrameLocks noChangeAspect="1"/>
          </p:cNvGraphicFramePr>
          <p:nvPr/>
        </p:nvGraphicFramePr>
        <p:xfrm>
          <a:off x="5715000" y="16764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3" name="Equation" r:id="rId15" imgW="126835" imgH="152202" progId="Equation.3">
                  <p:embed/>
                </p:oleObj>
              </mc:Choice>
              <mc:Fallback>
                <p:oleObj name="Equation" r:id="rId15" imgW="126835" imgH="152202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6764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03" name="Object 47"/>
          <p:cNvGraphicFramePr>
            <a:graphicFrameLocks noChangeAspect="1"/>
          </p:cNvGraphicFramePr>
          <p:nvPr/>
        </p:nvGraphicFramePr>
        <p:xfrm>
          <a:off x="5791200" y="381000"/>
          <a:ext cx="381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4" name="Equation" r:id="rId17" imgW="152334" imgH="190417" progId="Equation.3">
                  <p:embed/>
                </p:oleObj>
              </mc:Choice>
              <mc:Fallback>
                <p:oleObj name="Equation" r:id="rId17" imgW="152334" imgH="190417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81000"/>
                        <a:ext cx="3810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04" name="Object 48"/>
          <p:cNvGraphicFramePr>
            <a:graphicFrameLocks noChangeAspect="1"/>
          </p:cNvGraphicFramePr>
          <p:nvPr/>
        </p:nvGraphicFramePr>
        <p:xfrm>
          <a:off x="8305800" y="381000"/>
          <a:ext cx="381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5" name="Equation" r:id="rId19" imgW="152334" imgH="190417" progId="Equation.3">
                  <p:embed/>
                </p:oleObj>
              </mc:Choice>
              <mc:Fallback>
                <p:oleObj name="Equation" r:id="rId19" imgW="152334" imgH="190417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381000"/>
                        <a:ext cx="3810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05" name="Object 50"/>
          <p:cNvGraphicFramePr>
            <a:graphicFrameLocks noChangeAspect="1"/>
          </p:cNvGraphicFramePr>
          <p:nvPr/>
        </p:nvGraphicFramePr>
        <p:xfrm>
          <a:off x="2209800" y="5791200"/>
          <a:ext cx="5227638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6" name="Equation" r:id="rId21" imgW="1651000" imgH="215900" progId="Equation.3">
                  <p:embed/>
                </p:oleObj>
              </mc:Choice>
              <mc:Fallback>
                <p:oleObj name="Equation" r:id="rId21" imgW="1651000" imgH="21590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791200"/>
                        <a:ext cx="5227638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06" name="Text Box 52"/>
          <p:cNvSpPr txBox="1">
            <a:spLocks noChangeArrowheads="1"/>
          </p:cNvSpPr>
          <p:nvPr/>
        </p:nvSpPr>
        <p:spPr bwMode="auto">
          <a:xfrm>
            <a:off x="212725" y="5130800"/>
            <a:ext cx="45561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Set of available colors:</a:t>
            </a:r>
          </a:p>
        </p:txBody>
      </p:sp>
      <p:graphicFrame>
        <p:nvGraphicFramePr>
          <p:cNvPr id="58407" name="Object 84"/>
          <p:cNvGraphicFramePr>
            <a:graphicFrameLocks noChangeAspect="1"/>
          </p:cNvGraphicFramePr>
          <p:nvPr/>
        </p:nvGraphicFramePr>
        <p:xfrm>
          <a:off x="4724400" y="5105400"/>
          <a:ext cx="10096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07" name="Equation" r:id="rId23" imgW="342603" imgH="215713" progId="Equation.3">
                  <p:embed/>
                </p:oleObj>
              </mc:Choice>
              <mc:Fallback>
                <p:oleObj name="Equation" r:id="rId23" imgW="342603" imgH="215713" progId="Equation.3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105400"/>
                        <a:ext cx="100965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08" name="Text Box 85"/>
          <p:cNvSpPr txBox="1">
            <a:spLocks noChangeArrowheads="1"/>
          </p:cNvSpPr>
          <p:nvPr/>
        </p:nvSpPr>
        <p:spPr bwMode="auto">
          <a:xfrm>
            <a:off x="288925" y="5816600"/>
            <a:ext cx="1874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Example: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C4E7B97-F218-4637-A726-0763EAD90967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53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1828800" y="228600"/>
            <a:ext cx="5614988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: set of neighbors of       </a:t>
            </a:r>
          </a:p>
          <a:p>
            <a:r>
              <a:rPr lang="en-US" altLang="en-US"/>
              <a:t>  which are uncolored at the </a:t>
            </a:r>
          </a:p>
          <a:p>
            <a:r>
              <a:rPr lang="en-US" altLang="en-US"/>
              <a:t>  beginning of the phase</a:t>
            </a:r>
          </a:p>
        </p:txBody>
      </p:sp>
      <p:graphicFrame>
        <p:nvGraphicFramePr>
          <p:cNvPr id="59396" name="Object 3"/>
          <p:cNvGraphicFramePr>
            <a:graphicFrameLocks noChangeAspect="1"/>
          </p:cNvGraphicFramePr>
          <p:nvPr/>
        </p:nvGraphicFramePr>
        <p:xfrm>
          <a:off x="533400" y="228600"/>
          <a:ext cx="120967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8" name="Equation" r:id="rId3" imgW="355292" imgH="215713" progId="Equation.3">
                  <p:embed/>
                </p:oleObj>
              </mc:Choice>
              <mc:Fallback>
                <p:oleObj name="Equation" r:id="rId3" imgW="355292" imgH="2157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8600"/>
                        <a:ext cx="1209675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4"/>
          <p:cNvGraphicFramePr>
            <a:graphicFrameLocks noChangeAspect="1"/>
          </p:cNvGraphicFramePr>
          <p:nvPr/>
        </p:nvGraphicFramePr>
        <p:xfrm>
          <a:off x="5943600" y="3048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9" name="Equation" r:id="rId5" imgW="126835" imgH="152202" progId="Equation.3">
                  <p:embed/>
                </p:oleObj>
              </mc:Choice>
              <mc:Fallback>
                <p:oleObj name="Equation" r:id="rId5" imgW="126835" imgH="15220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048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8" name="Oval 5"/>
          <p:cNvSpPr>
            <a:spLocks noChangeArrowheads="1"/>
          </p:cNvSpPr>
          <p:nvPr/>
        </p:nvSpPr>
        <p:spPr bwMode="auto">
          <a:xfrm>
            <a:off x="3838575" y="57150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9399" name="Oval 6"/>
          <p:cNvSpPr>
            <a:spLocks noChangeArrowheads="1"/>
          </p:cNvSpPr>
          <p:nvPr/>
        </p:nvSpPr>
        <p:spPr bwMode="auto">
          <a:xfrm>
            <a:off x="2390775" y="4191000"/>
            <a:ext cx="457200" cy="457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9400" name="Oval 7"/>
          <p:cNvSpPr>
            <a:spLocks noChangeArrowheads="1"/>
          </p:cNvSpPr>
          <p:nvPr/>
        </p:nvSpPr>
        <p:spPr bwMode="auto">
          <a:xfrm>
            <a:off x="3305175" y="38100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9401" name="Oval 8"/>
          <p:cNvSpPr>
            <a:spLocks noChangeArrowheads="1"/>
          </p:cNvSpPr>
          <p:nvPr/>
        </p:nvSpPr>
        <p:spPr bwMode="auto">
          <a:xfrm>
            <a:off x="4371975" y="3733800"/>
            <a:ext cx="457200" cy="457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9402" name="Oval 9"/>
          <p:cNvSpPr>
            <a:spLocks noChangeArrowheads="1"/>
          </p:cNvSpPr>
          <p:nvPr/>
        </p:nvSpPr>
        <p:spPr bwMode="auto">
          <a:xfrm>
            <a:off x="5438775" y="4038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9403" name="Oval 10"/>
          <p:cNvSpPr>
            <a:spLocks noChangeArrowheads="1"/>
          </p:cNvSpPr>
          <p:nvPr/>
        </p:nvSpPr>
        <p:spPr bwMode="auto">
          <a:xfrm>
            <a:off x="6124575" y="48768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9404" name="Oval 11"/>
          <p:cNvSpPr>
            <a:spLocks noChangeArrowheads="1"/>
          </p:cNvSpPr>
          <p:nvPr/>
        </p:nvSpPr>
        <p:spPr bwMode="auto">
          <a:xfrm>
            <a:off x="1781175" y="4800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9405" name="Oval 12"/>
          <p:cNvSpPr>
            <a:spLocks noChangeArrowheads="1"/>
          </p:cNvSpPr>
          <p:nvPr/>
        </p:nvSpPr>
        <p:spPr bwMode="auto">
          <a:xfrm>
            <a:off x="1628775" y="5867400"/>
            <a:ext cx="457200" cy="457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9406" name="Oval 13"/>
          <p:cNvSpPr>
            <a:spLocks noChangeArrowheads="1"/>
          </p:cNvSpPr>
          <p:nvPr/>
        </p:nvSpPr>
        <p:spPr bwMode="auto">
          <a:xfrm>
            <a:off x="6200775" y="5791200"/>
            <a:ext cx="457200" cy="457200"/>
          </a:xfrm>
          <a:prstGeom prst="ellipse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59407" name="Line 14"/>
          <p:cNvSpPr>
            <a:spLocks noChangeShapeType="1"/>
          </p:cNvSpPr>
          <p:nvPr/>
        </p:nvSpPr>
        <p:spPr bwMode="auto">
          <a:xfrm flipV="1">
            <a:off x="2085975" y="5943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408" name="Line 15"/>
          <p:cNvSpPr>
            <a:spLocks noChangeShapeType="1"/>
          </p:cNvSpPr>
          <p:nvPr/>
        </p:nvSpPr>
        <p:spPr bwMode="auto">
          <a:xfrm>
            <a:off x="2238375" y="5105400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09" name="Line 16"/>
          <p:cNvSpPr>
            <a:spLocks noChangeShapeType="1"/>
          </p:cNvSpPr>
          <p:nvPr/>
        </p:nvSpPr>
        <p:spPr bwMode="auto">
          <a:xfrm>
            <a:off x="2771775" y="46482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10" name="Line 17"/>
          <p:cNvSpPr>
            <a:spLocks noChangeShapeType="1"/>
          </p:cNvSpPr>
          <p:nvPr/>
        </p:nvSpPr>
        <p:spPr bwMode="auto">
          <a:xfrm>
            <a:off x="3609975" y="4267200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9411" name="Object 18"/>
          <p:cNvGraphicFramePr>
            <a:graphicFrameLocks noChangeAspect="1"/>
          </p:cNvGraphicFramePr>
          <p:nvPr/>
        </p:nvGraphicFramePr>
        <p:xfrm>
          <a:off x="4267200" y="60960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0" name="Equation" r:id="rId7" imgW="126835" imgH="152202" progId="Equation.3">
                  <p:embed/>
                </p:oleObj>
              </mc:Choice>
              <mc:Fallback>
                <p:oleObj name="Equation" r:id="rId7" imgW="126835" imgH="152202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60960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2" name="Line 19"/>
          <p:cNvSpPr>
            <a:spLocks noChangeShapeType="1"/>
          </p:cNvSpPr>
          <p:nvPr/>
        </p:nvSpPr>
        <p:spPr bwMode="auto">
          <a:xfrm flipV="1">
            <a:off x="4143375" y="4191000"/>
            <a:ext cx="381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9413" name="Line 20"/>
          <p:cNvSpPr>
            <a:spLocks noChangeShapeType="1"/>
          </p:cNvSpPr>
          <p:nvPr/>
        </p:nvSpPr>
        <p:spPr bwMode="auto">
          <a:xfrm flipV="1">
            <a:off x="4219575" y="4419600"/>
            <a:ext cx="12954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414" name="Line 21"/>
          <p:cNvSpPr>
            <a:spLocks noChangeShapeType="1"/>
          </p:cNvSpPr>
          <p:nvPr/>
        </p:nvSpPr>
        <p:spPr bwMode="auto">
          <a:xfrm flipV="1">
            <a:off x="4295775" y="5181600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415" name="Line 22"/>
          <p:cNvSpPr>
            <a:spLocks noChangeShapeType="1"/>
          </p:cNvSpPr>
          <p:nvPr/>
        </p:nvSpPr>
        <p:spPr bwMode="auto">
          <a:xfrm>
            <a:off x="4295775" y="5943600"/>
            <a:ext cx="1905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59416" name="Object 23"/>
          <p:cNvGraphicFramePr>
            <a:graphicFrameLocks noChangeAspect="1"/>
          </p:cNvGraphicFramePr>
          <p:nvPr/>
        </p:nvGraphicFramePr>
        <p:xfrm>
          <a:off x="1143000" y="5867400"/>
          <a:ext cx="3746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1" name="Equation" r:id="rId9" imgW="164885" imgH="215619" progId="Equation.3">
                  <p:embed/>
                </p:oleObj>
              </mc:Choice>
              <mc:Fallback>
                <p:oleObj name="Equation" r:id="rId9" imgW="164885" imgH="21561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867400"/>
                        <a:ext cx="3746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7" name="Object 24"/>
          <p:cNvGraphicFramePr>
            <a:graphicFrameLocks noChangeAspect="1"/>
          </p:cNvGraphicFramePr>
          <p:nvPr/>
        </p:nvGraphicFramePr>
        <p:xfrm>
          <a:off x="1371600" y="4419600"/>
          <a:ext cx="4318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2" name="Equation" r:id="rId11" imgW="190335" imgH="215713" progId="Equation.3">
                  <p:embed/>
                </p:oleObj>
              </mc:Choice>
              <mc:Fallback>
                <p:oleObj name="Equation" r:id="rId11" imgW="190335" imgH="215713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19600"/>
                        <a:ext cx="4318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8" name="Object 25"/>
          <p:cNvGraphicFramePr>
            <a:graphicFrameLocks noChangeAspect="1"/>
          </p:cNvGraphicFramePr>
          <p:nvPr/>
        </p:nvGraphicFramePr>
        <p:xfrm>
          <a:off x="2133600" y="3733800"/>
          <a:ext cx="4318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3" name="Equation" r:id="rId13" imgW="190335" imgH="215713" progId="Equation.3">
                  <p:embed/>
                </p:oleObj>
              </mc:Choice>
              <mc:Fallback>
                <p:oleObj name="Equation" r:id="rId13" imgW="190335" imgH="215713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733800"/>
                        <a:ext cx="4318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9" name="Object 26"/>
          <p:cNvGraphicFramePr>
            <a:graphicFrameLocks noChangeAspect="1"/>
          </p:cNvGraphicFramePr>
          <p:nvPr/>
        </p:nvGraphicFramePr>
        <p:xfrm>
          <a:off x="3276600" y="3352800"/>
          <a:ext cx="4333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4" name="Equation" r:id="rId15" imgW="190335" imgH="215713" progId="Equation.3">
                  <p:embed/>
                </p:oleObj>
              </mc:Choice>
              <mc:Fallback>
                <p:oleObj name="Equation" r:id="rId15" imgW="190335" imgH="215713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352800"/>
                        <a:ext cx="4333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20" name="Object 27"/>
          <p:cNvGraphicFramePr>
            <a:graphicFrameLocks noChangeAspect="1"/>
          </p:cNvGraphicFramePr>
          <p:nvPr/>
        </p:nvGraphicFramePr>
        <p:xfrm>
          <a:off x="4800600" y="3429000"/>
          <a:ext cx="4318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5" name="Equation" r:id="rId17" imgW="190335" imgH="215713" progId="Equation.3">
                  <p:embed/>
                </p:oleObj>
              </mc:Choice>
              <mc:Fallback>
                <p:oleObj name="Equation" r:id="rId17" imgW="190335" imgH="215713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429000"/>
                        <a:ext cx="4318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21" name="Object 28"/>
          <p:cNvGraphicFramePr>
            <a:graphicFrameLocks noChangeAspect="1"/>
          </p:cNvGraphicFramePr>
          <p:nvPr/>
        </p:nvGraphicFramePr>
        <p:xfrm>
          <a:off x="5867400" y="3733800"/>
          <a:ext cx="4318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6" name="Equation" r:id="rId19" imgW="190335" imgH="215713" progId="Equation.3">
                  <p:embed/>
                </p:oleObj>
              </mc:Choice>
              <mc:Fallback>
                <p:oleObj name="Equation" r:id="rId19" imgW="190335" imgH="215713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733800"/>
                        <a:ext cx="4318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22" name="Object 29"/>
          <p:cNvGraphicFramePr>
            <a:graphicFrameLocks noChangeAspect="1"/>
          </p:cNvGraphicFramePr>
          <p:nvPr/>
        </p:nvGraphicFramePr>
        <p:xfrm>
          <a:off x="6477000" y="4495800"/>
          <a:ext cx="4318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7" name="Equation" r:id="rId21" imgW="190335" imgH="215713" progId="Equation.3">
                  <p:embed/>
                </p:oleObj>
              </mc:Choice>
              <mc:Fallback>
                <p:oleObj name="Equation" r:id="rId21" imgW="190335" imgH="215713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495800"/>
                        <a:ext cx="4318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23" name="Object 30"/>
          <p:cNvGraphicFramePr>
            <a:graphicFrameLocks noChangeAspect="1"/>
          </p:cNvGraphicFramePr>
          <p:nvPr/>
        </p:nvGraphicFramePr>
        <p:xfrm>
          <a:off x="6705600" y="5715000"/>
          <a:ext cx="4318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8" name="Equation" r:id="rId23" imgW="190335" imgH="215713" progId="Equation.3">
                  <p:embed/>
                </p:oleObj>
              </mc:Choice>
              <mc:Fallback>
                <p:oleObj name="Equation" r:id="rId23" imgW="190335" imgH="215713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715000"/>
                        <a:ext cx="4318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24" name="Text Box 31"/>
          <p:cNvSpPr txBox="1">
            <a:spLocks noChangeArrowheads="1"/>
          </p:cNvSpPr>
          <p:nvPr/>
        </p:nvSpPr>
        <p:spPr bwMode="auto">
          <a:xfrm>
            <a:off x="457200" y="2590800"/>
            <a:ext cx="18748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Example:</a:t>
            </a:r>
          </a:p>
        </p:txBody>
      </p:sp>
      <p:graphicFrame>
        <p:nvGraphicFramePr>
          <p:cNvPr id="59425" name="Object 32"/>
          <p:cNvGraphicFramePr>
            <a:graphicFrameLocks noChangeAspect="1"/>
          </p:cNvGraphicFramePr>
          <p:nvPr/>
        </p:nvGraphicFramePr>
        <p:xfrm>
          <a:off x="2743200" y="2590800"/>
          <a:ext cx="453866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9" name="Equation" r:id="rId25" imgW="1435100" imgH="228600" progId="Equation.3">
                  <p:embed/>
                </p:oleObj>
              </mc:Choice>
              <mc:Fallback>
                <p:oleObj name="Equation" r:id="rId25" imgW="1435100" imgH="2286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590800"/>
                        <a:ext cx="4538663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26" name="Object 33"/>
          <p:cNvGraphicFramePr>
            <a:graphicFrameLocks noChangeAspect="1"/>
          </p:cNvGraphicFramePr>
          <p:nvPr/>
        </p:nvGraphicFramePr>
        <p:xfrm>
          <a:off x="1676400" y="5867400"/>
          <a:ext cx="2921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0" name="Equation" r:id="rId27" imgW="152268" imgH="215713" progId="Equation.3">
                  <p:embed/>
                </p:oleObj>
              </mc:Choice>
              <mc:Fallback>
                <p:oleObj name="Equation" r:id="rId27" imgW="152268" imgH="215713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867400"/>
                        <a:ext cx="2921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27" name="Object 34"/>
          <p:cNvGraphicFramePr>
            <a:graphicFrameLocks noChangeAspect="1"/>
          </p:cNvGraphicFramePr>
          <p:nvPr/>
        </p:nvGraphicFramePr>
        <p:xfrm>
          <a:off x="2438400" y="4191000"/>
          <a:ext cx="3397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1" name="Equation" r:id="rId29" imgW="177569" imgH="215619" progId="Equation.3">
                  <p:embed/>
                </p:oleObj>
              </mc:Choice>
              <mc:Fallback>
                <p:oleObj name="Equation" r:id="rId29" imgW="177569" imgH="215619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91000"/>
                        <a:ext cx="3397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28" name="Object 35"/>
          <p:cNvGraphicFramePr>
            <a:graphicFrameLocks noChangeAspect="1"/>
          </p:cNvGraphicFramePr>
          <p:nvPr/>
        </p:nvGraphicFramePr>
        <p:xfrm>
          <a:off x="4419600" y="3733800"/>
          <a:ext cx="3397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2" name="Equation" r:id="rId31" imgW="177569" imgH="215619" progId="Equation.3">
                  <p:embed/>
                </p:oleObj>
              </mc:Choice>
              <mc:Fallback>
                <p:oleObj name="Equation" r:id="rId31" imgW="177569" imgH="215619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733800"/>
                        <a:ext cx="3397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29" name="Object 36"/>
          <p:cNvGraphicFramePr>
            <a:graphicFrameLocks noChangeAspect="1"/>
          </p:cNvGraphicFramePr>
          <p:nvPr/>
        </p:nvGraphicFramePr>
        <p:xfrm>
          <a:off x="6248400" y="5791200"/>
          <a:ext cx="3397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73" name="Equation" r:id="rId33" imgW="177569" imgH="215619" progId="Equation.3">
                  <p:embed/>
                </p:oleObj>
              </mc:Choice>
              <mc:Fallback>
                <p:oleObj name="Equation" r:id="rId33" imgW="177569" imgH="215619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791200"/>
                        <a:ext cx="3397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187FDEF4-F6AF-4809-8D1D-9CB3248494EB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54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Rectangle 38"/>
          <p:cNvSpPr>
            <a:spLocks noChangeArrowheads="1"/>
          </p:cNvSpPr>
          <p:nvPr/>
        </p:nvSpPr>
        <p:spPr bwMode="auto">
          <a:xfrm>
            <a:off x="533400" y="2819400"/>
            <a:ext cx="7315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0420" name="Rectangle 39"/>
          <p:cNvSpPr>
            <a:spLocks noChangeArrowheads="1"/>
          </p:cNvSpPr>
          <p:nvPr/>
        </p:nvSpPr>
        <p:spPr bwMode="auto">
          <a:xfrm>
            <a:off x="533400" y="2819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0421" name="Rectangle 40"/>
          <p:cNvSpPr>
            <a:spLocks noChangeArrowheads="1"/>
          </p:cNvSpPr>
          <p:nvPr/>
        </p:nvSpPr>
        <p:spPr bwMode="auto">
          <a:xfrm>
            <a:off x="990600" y="2819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0422" name="Rectangle 41"/>
          <p:cNvSpPr>
            <a:spLocks noChangeArrowheads="1"/>
          </p:cNvSpPr>
          <p:nvPr/>
        </p:nvSpPr>
        <p:spPr bwMode="auto">
          <a:xfrm>
            <a:off x="1447800" y="2819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0423" name="Rectangle 42"/>
          <p:cNvSpPr>
            <a:spLocks noChangeArrowheads="1"/>
          </p:cNvSpPr>
          <p:nvPr/>
        </p:nvSpPr>
        <p:spPr bwMode="auto">
          <a:xfrm>
            <a:off x="1905000" y="2819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0424" name="Rectangle 43"/>
          <p:cNvSpPr>
            <a:spLocks noChangeArrowheads="1"/>
          </p:cNvSpPr>
          <p:nvPr/>
        </p:nvSpPr>
        <p:spPr bwMode="auto">
          <a:xfrm>
            <a:off x="2362200" y="2819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0425" name="Rectangle 44"/>
          <p:cNvSpPr>
            <a:spLocks noChangeArrowheads="1"/>
          </p:cNvSpPr>
          <p:nvPr/>
        </p:nvSpPr>
        <p:spPr bwMode="auto">
          <a:xfrm>
            <a:off x="2819400" y="2819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0426" name="Rectangle 45"/>
          <p:cNvSpPr>
            <a:spLocks noChangeArrowheads="1"/>
          </p:cNvSpPr>
          <p:nvPr/>
        </p:nvSpPr>
        <p:spPr bwMode="auto">
          <a:xfrm>
            <a:off x="3276600" y="2819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0427" name="Rectangle 46"/>
          <p:cNvSpPr>
            <a:spLocks noChangeArrowheads="1"/>
          </p:cNvSpPr>
          <p:nvPr/>
        </p:nvSpPr>
        <p:spPr bwMode="auto">
          <a:xfrm>
            <a:off x="3733800" y="2819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0428" name="Rectangle 47"/>
          <p:cNvSpPr>
            <a:spLocks noChangeArrowheads="1"/>
          </p:cNvSpPr>
          <p:nvPr/>
        </p:nvSpPr>
        <p:spPr bwMode="auto">
          <a:xfrm>
            <a:off x="4191000" y="2819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0429" name="Rectangle 48"/>
          <p:cNvSpPr>
            <a:spLocks noChangeArrowheads="1"/>
          </p:cNvSpPr>
          <p:nvPr/>
        </p:nvSpPr>
        <p:spPr bwMode="auto">
          <a:xfrm>
            <a:off x="4648200" y="2819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0430" name="Rectangle 49"/>
          <p:cNvSpPr>
            <a:spLocks noChangeArrowheads="1"/>
          </p:cNvSpPr>
          <p:nvPr/>
        </p:nvSpPr>
        <p:spPr bwMode="auto">
          <a:xfrm>
            <a:off x="5105400" y="2819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0431" name="Rectangle 50"/>
          <p:cNvSpPr>
            <a:spLocks noChangeArrowheads="1"/>
          </p:cNvSpPr>
          <p:nvPr/>
        </p:nvSpPr>
        <p:spPr bwMode="auto">
          <a:xfrm>
            <a:off x="5562600" y="2819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0432" name="Rectangle 51"/>
          <p:cNvSpPr>
            <a:spLocks noChangeArrowheads="1"/>
          </p:cNvSpPr>
          <p:nvPr/>
        </p:nvSpPr>
        <p:spPr bwMode="auto">
          <a:xfrm>
            <a:off x="6019800" y="2819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0433" name="Rectangle 52"/>
          <p:cNvSpPr>
            <a:spLocks noChangeArrowheads="1"/>
          </p:cNvSpPr>
          <p:nvPr/>
        </p:nvSpPr>
        <p:spPr bwMode="auto">
          <a:xfrm>
            <a:off x="6477000" y="2819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0434" name="Rectangle 53"/>
          <p:cNvSpPr>
            <a:spLocks noChangeArrowheads="1"/>
          </p:cNvSpPr>
          <p:nvPr/>
        </p:nvSpPr>
        <p:spPr bwMode="auto">
          <a:xfrm>
            <a:off x="6934200" y="2819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0435" name="Rectangle 54"/>
          <p:cNvSpPr>
            <a:spLocks noChangeArrowheads="1"/>
          </p:cNvSpPr>
          <p:nvPr/>
        </p:nvSpPr>
        <p:spPr bwMode="auto">
          <a:xfrm>
            <a:off x="7391400" y="2819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0436" name="Text Box 55"/>
          <p:cNvSpPr txBox="1">
            <a:spLocks noChangeArrowheads="1"/>
          </p:cNvSpPr>
          <p:nvPr/>
        </p:nvSpPr>
        <p:spPr bwMode="auto">
          <a:xfrm>
            <a:off x="2362200" y="1752600"/>
            <a:ext cx="3095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Palette of node</a:t>
            </a:r>
          </a:p>
        </p:txBody>
      </p:sp>
      <p:graphicFrame>
        <p:nvGraphicFramePr>
          <p:cNvPr id="60437" name="Object 56"/>
          <p:cNvGraphicFramePr>
            <a:graphicFrameLocks noChangeAspect="1"/>
          </p:cNvGraphicFramePr>
          <p:nvPr/>
        </p:nvGraphicFramePr>
        <p:xfrm>
          <a:off x="685800" y="2438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0" name="Equation" r:id="rId3" imgW="101468" imgH="164885" progId="Equation.3">
                  <p:embed/>
                </p:oleObj>
              </mc:Choice>
              <mc:Fallback>
                <p:oleObj name="Equation" r:id="rId3" imgW="101468" imgH="164885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438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8" name="Object 57"/>
          <p:cNvGraphicFramePr>
            <a:graphicFrameLocks noChangeAspect="1"/>
          </p:cNvGraphicFramePr>
          <p:nvPr/>
        </p:nvGraphicFramePr>
        <p:xfrm>
          <a:off x="1066800" y="24384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1" name="Equation" r:id="rId5" imgW="126780" imgH="164814" progId="Equation.3">
                  <p:embed/>
                </p:oleObj>
              </mc:Choice>
              <mc:Fallback>
                <p:oleObj name="Equation" r:id="rId5" imgW="126780" imgH="164814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384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9" name="Object 58"/>
          <p:cNvGraphicFramePr>
            <a:graphicFrameLocks noChangeAspect="1"/>
          </p:cNvGraphicFramePr>
          <p:nvPr/>
        </p:nvGraphicFramePr>
        <p:xfrm>
          <a:off x="1600200" y="24384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2" name="Equation" r:id="rId7" imgW="126725" imgH="177415" progId="Equation.3">
                  <p:embed/>
                </p:oleObj>
              </mc:Choice>
              <mc:Fallback>
                <p:oleObj name="Equation" r:id="rId7" imgW="126725" imgH="177415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384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40" name="Object 59"/>
          <p:cNvGraphicFramePr>
            <a:graphicFrameLocks noChangeAspect="1"/>
          </p:cNvGraphicFramePr>
          <p:nvPr/>
        </p:nvGraphicFramePr>
        <p:xfrm>
          <a:off x="7315200" y="2362200"/>
          <a:ext cx="838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3" name="Equation" r:id="rId9" imgW="406048" imgH="215713" progId="Equation.3">
                  <p:embed/>
                </p:oleObj>
              </mc:Choice>
              <mc:Fallback>
                <p:oleObj name="Equation" r:id="rId9" imgW="406048" imgH="215713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362200"/>
                        <a:ext cx="838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41" name="Object 64"/>
          <p:cNvGraphicFramePr>
            <a:graphicFrameLocks noChangeAspect="1"/>
          </p:cNvGraphicFramePr>
          <p:nvPr/>
        </p:nvGraphicFramePr>
        <p:xfrm>
          <a:off x="2046288" y="2427288"/>
          <a:ext cx="263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4" name="Equation" r:id="rId11" imgW="139639" imgH="190417" progId="Equation.3">
                  <p:embed/>
                </p:oleObj>
              </mc:Choice>
              <mc:Fallback>
                <p:oleObj name="Equation" r:id="rId11" imgW="139639" imgH="190417" progId="Equation.3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2427288"/>
                        <a:ext cx="263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42" name="Object 65"/>
          <p:cNvGraphicFramePr>
            <a:graphicFrameLocks noChangeAspect="1"/>
          </p:cNvGraphicFramePr>
          <p:nvPr/>
        </p:nvGraphicFramePr>
        <p:xfrm>
          <a:off x="3308350" y="2438400"/>
          <a:ext cx="12461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5" name="Equation" r:id="rId13" imgW="317087" imgH="76101" progId="Equation.3">
                  <p:embed/>
                </p:oleObj>
              </mc:Choice>
              <mc:Fallback>
                <p:oleObj name="Equation" r:id="rId13" imgW="317087" imgH="76101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2438400"/>
                        <a:ext cx="124618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43" name="Object 66"/>
          <p:cNvGraphicFramePr>
            <a:graphicFrameLocks noChangeAspect="1"/>
          </p:cNvGraphicFramePr>
          <p:nvPr/>
        </p:nvGraphicFramePr>
        <p:xfrm>
          <a:off x="5486400" y="18288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6" name="Equation" r:id="rId15" imgW="126835" imgH="152202" progId="Equation.3">
                  <p:embed/>
                </p:oleObj>
              </mc:Choice>
              <mc:Fallback>
                <p:oleObj name="Equation" r:id="rId15" imgW="126835" imgH="152202" progId="Equation.3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8288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4" name="Text Box 72"/>
          <p:cNvSpPr txBox="1">
            <a:spLocks noChangeArrowheads="1"/>
          </p:cNvSpPr>
          <p:nvPr/>
        </p:nvSpPr>
        <p:spPr bwMode="auto">
          <a:xfrm>
            <a:off x="334963" y="228600"/>
            <a:ext cx="50752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At the beginning of phase</a:t>
            </a:r>
          </a:p>
        </p:txBody>
      </p:sp>
      <p:graphicFrame>
        <p:nvGraphicFramePr>
          <p:cNvPr id="60445" name="Oggetto 1"/>
          <p:cNvGraphicFramePr>
            <a:graphicFrameLocks noChangeAspect="1"/>
          </p:cNvGraphicFramePr>
          <p:nvPr/>
        </p:nvGraphicFramePr>
        <p:xfrm>
          <a:off x="2133600" y="3810000"/>
          <a:ext cx="42846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17" name="Bitmap Image" r:id="rId17" imgW="0" imgH="0" progId="PBrush">
                  <p:embed/>
                </p:oleObj>
              </mc:Choice>
              <mc:Fallback>
                <p:oleObj name="Bitmap Image" r:id="rId17" imgW="0" imgH="0" progId="PBrush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10000"/>
                        <a:ext cx="42846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430897F6-C468-408E-A8B0-DA948BEF7DCA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55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1443" name="Object 4"/>
          <p:cNvGraphicFramePr>
            <a:graphicFrameLocks noChangeAspect="1"/>
          </p:cNvGraphicFramePr>
          <p:nvPr/>
        </p:nvGraphicFramePr>
        <p:xfrm>
          <a:off x="381000" y="304800"/>
          <a:ext cx="11049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5" name="Equation" r:id="rId3" imgW="380835" imgH="215806" progId="Equation.3">
                  <p:embed/>
                </p:oleObj>
              </mc:Choice>
              <mc:Fallback>
                <p:oleObj name="Equation" r:id="rId3" imgW="380835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"/>
                        <a:ext cx="11049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4" name="Rectangle 9"/>
          <p:cNvSpPr>
            <a:spLocks noChangeArrowheads="1"/>
          </p:cNvSpPr>
          <p:nvPr/>
        </p:nvSpPr>
        <p:spPr bwMode="auto">
          <a:xfrm>
            <a:off x="533400" y="2819400"/>
            <a:ext cx="7315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45" name="Rectangle 10"/>
          <p:cNvSpPr>
            <a:spLocks noChangeArrowheads="1"/>
          </p:cNvSpPr>
          <p:nvPr/>
        </p:nvSpPr>
        <p:spPr bwMode="auto">
          <a:xfrm>
            <a:off x="533400" y="2819400"/>
            <a:ext cx="457200" cy="457200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46" name="Rectangle 11"/>
          <p:cNvSpPr>
            <a:spLocks noChangeArrowheads="1"/>
          </p:cNvSpPr>
          <p:nvPr/>
        </p:nvSpPr>
        <p:spPr bwMode="auto">
          <a:xfrm>
            <a:off x="990600" y="2819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47" name="Rectangle 12"/>
          <p:cNvSpPr>
            <a:spLocks noChangeArrowheads="1"/>
          </p:cNvSpPr>
          <p:nvPr/>
        </p:nvSpPr>
        <p:spPr bwMode="auto">
          <a:xfrm>
            <a:off x="1447800" y="2819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48" name="Rectangle 13"/>
          <p:cNvSpPr>
            <a:spLocks noChangeArrowheads="1"/>
          </p:cNvSpPr>
          <p:nvPr/>
        </p:nvSpPr>
        <p:spPr bwMode="auto">
          <a:xfrm>
            <a:off x="1905000" y="2819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49" name="Rectangle 14"/>
          <p:cNvSpPr>
            <a:spLocks noChangeArrowheads="1"/>
          </p:cNvSpPr>
          <p:nvPr/>
        </p:nvSpPr>
        <p:spPr bwMode="auto">
          <a:xfrm>
            <a:off x="2362200" y="2819400"/>
            <a:ext cx="457200" cy="457200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50" name="Rectangle 15"/>
          <p:cNvSpPr>
            <a:spLocks noChangeArrowheads="1"/>
          </p:cNvSpPr>
          <p:nvPr/>
        </p:nvSpPr>
        <p:spPr bwMode="auto">
          <a:xfrm>
            <a:off x="2819400" y="2819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51" name="Rectangle 16"/>
          <p:cNvSpPr>
            <a:spLocks noChangeArrowheads="1"/>
          </p:cNvSpPr>
          <p:nvPr/>
        </p:nvSpPr>
        <p:spPr bwMode="auto">
          <a:xfrm>
            <a:off x="3276600" y="2819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52" name="Rectangle 17"/>
          <p:cNvSpPr>
            <a:spLocks noChangeArrowheads="1"/>
          </p:cNvSpPr>
          <p:nvPr/>
        </p:nvSpPr>
        <p:spPr bwMode="auto">
          <a:xfrm>
            <a:off x="3733800" y="2819400"/>
            <a:ext cx="457200" cy="457200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53" name="Rectangle 18"/>
          <p:cNvSpPr>
            <a:spLocks noChangeArrowheads="1"/>
          </p:cNvSpPr>
          <p:nvPr/>
        </p:nvSpPr>
        <p:spPr bwMode="auto">
          <a:xfrm>
            <a:off x="4191000" y="2819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54" name="Rectangle 19"/>
          <p:cNvSpPr>
            <a:spLocks noChangeArrowheads="1"/>
          </p:cNvSpPr>
          <p:nvPr/>
        </p:nvSpPr>
        <p:spPr bwMode="auto">
          <a:xfrm>
            <a:off x="4648200" y="2819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55" name="Rectangle 20"/>
          <p:cNvSpPr>
            <a:spLocks noChangeArrowheads="1"/>
          </p:cNvSpPr>
          <p:nvPr/>
        </p:nvSpPr>
        <p:spPr bwMode="auto">
          <a:xfrm>
            <a:off x="5105400" y="2819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56" name="Rectangle 21"/>
          <p:cNvSpPr>
            <a:spLocks noChangeArrowheads="1"/>
          </p:cNvSpPr>
          <p:nvPr/>
        </p:nvSpPr>
        <p:spPr bwMode="auto">
          <a:xfrm>
            <a:off x="5562600" y="2819400"/>
            <a:ext cx="457200" cy="457200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57" name="Rectangle 22"/>
          <p:cNvSpPr>
            <a:spLocks noChangeArrowheads="1"/>
          </p:cNvSpPr>
          <p:nvPr/>
        </p:nvSpPr>
        <p:spPr bwMode="auto">
          <a:xfrm>
            <a:off x="6019800" y="2819400"/>
            <a:ext cx="457200" cy="457200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58" name="Rectangle 23"/>
          <p:cNvSpPr>
            <a:spLocks noChangeArrowheads="1"/>
          </p:cNvSpPr>
          <p:nvPr/>
        </p:nvSpPr>
        <p:spPr bwMode="auto">
          <a:xfrm>
            <a:off x="6477000" y="2819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59" name="Rectangle 24"/>
          <p:cNvSpPr>
            <a:spLocks noChangeArrowheads="1"/>
          </p:cNvSpPr>
          <p:nvPr/>
        </p:nvSpPr>
        <p:spPr bwMode="auto">
          <a:xfrm>
            <a:off x="6934200" y="2819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60" name="Rectangle 25"/>
          <p:cNvSpPr>
            <a:spLocks noChangeArrowheads="1"/>
          </p:cNvSpPr>
          <p:nvPr/>
        </p:nvSpPr>
        <p:spPr bwMode="auto">
          <a:xfrm>
            <a:off x="7391400" y="2819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1461" name="Text Box 26"/>
          <p:cNvSpPr txBox="1">
            <a:spLocks noChangeArrowheads="1"/>
          </p:cNvSpPr>
          <p:nvPr/>
        </p:nvSpPr>
        <p:spPr bwMode="auto">
          <a:xfrm>
            <a:off x="2514600" y="1905000"/>
            <a:ext cx="3095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Palette of node</a:t>
            </a:r>
          </a:p>
        </p:txBody>
      </p:sp>
      <p:graphicFrame>
        <p:nvGraphicFramePr>
          <p:cNvPr id="61462" name="Object 27"/>
          <p:cNvGraphicFramePr>
            <a:graphicFrameLocks noChangeAspect="1"/>
          </p:cNvGraphicFramePr>
          <p:nvPr/>
        </p:nvGraphicFramePr>
        <p:xfrm>
          <a:off x="685800" y="2438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6" name="Equation" r:id="rId5" imgW="101468" imgH="164885" progId="Equation.3">
                  <p:embed/>
                </p:oleObj>
              </mc:Choice>
              <mc:Fallback>
                <p:oleObj name="Equation" r:id="rId5" imgW="101468" imgH="164885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438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3" name="Object 28"/>
          <p:cNvGraphicFramePr>
            <a:graphicFrameLocks noChangeAspect="1"/>
          </p:cNvGraphicFramePr>
          <p:nvPr/>
        </p:nvGraphicFramePr>
        <p:xfrm>
          <a:off x="1066800" y="24384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7" name="Equation" r:id="rId7" imgW="126780" imgH="164814" progId="Equation.3">
                  <p:embed/>
                </p:oleObj>
              </mc:Choice>
              <mc:Fallback>
                <p:oleObj name="Equation" r:id="rId7" imgW="126780" imgH="164814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384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4" name="Object 29"/>
          <p:cNvGraphicFramePr>
            <a:graphicFrameLocks noChangeAspect="1"/>
          </p:cNvGraphicFramePr>
          <p:nvPr/>
        </p:nvGraphicFramePr>
        <p:xfrm>
          <a:off x="1600200" y="24384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8" name="Equation" r:id="rId9" imgW="126725" imgH="177415" progId="Equation.3">
                  <p:embed/>
                </p:oleObj>
              </mc:Choice>
              <mc:Fallback>
                <p:oleObj name="Equation" r:id="rId9" imgW="126725" imgH="177415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384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5" name="Object 30"/>
          <p:cNvGraphicFramePr>
            <a:graphicFrameLocks noChangeAspect="1"/>
          </p:cNvGraphicFramePr>
          <p:nvPr/>
        </p:nvGraphicFramePr>
        <p:xfrm>
          <a:off x="7315200" y="2362200"/>
          <a:ext cx="838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9" name="Equation" r:id="rId11" imgW="406048" imgH="215713" progId="Equation.3">
                  <p:embed/>
                </p:oleObj>
              </mc:Choice>
              <mc:Fallback>
                <p:oleObj name="Equation" r:id="rId11" imgW="406048" imgH="215713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362200"/>
                        <a:ext cx="838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6" name="Object 31"/>
          <p:cNvGraphicFramePr>
            <a:graphicFrameLocks noChangeAspect="1"/>
          </p:cNvGraphicFramePr>
          <p:nvPr/>
        </p:nvGraphicFramePr>
        <p:xfrm>
          <a:off x="2046288" y="2427288"/>
          <a:ext cx="263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0" name="Equation" r:id="rId13" imgW="139639" imgH="190417" progId="Equation.3">
                  <p:embed/>
                </p:oleObj>
              </mc:Choice>
              <mc:Fallback>
                <p:oleObj name="Equation" r:id="rId13" imgW="139639" imgH="190417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2427288"/>
                        <a:ext cx="263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7" name="Object 32"/>
          <p:cNvGraphicFramePr>
            <a:graphicFrameLocks noChangeAspect="1"/>
          </p:cNvGraphicFramePr>
          <p:nvPr/>
        </p:nvGraphicFramePr>
        <p:xfrm>
          <a:off x="3308350" y="2438400"/>
          <a:ext cx="12461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1" name="Equation" r:id="rId15" imgW="317087" imgH="76101" progId="Equation.3">
                  <p:embed/>
                </p:oleObj>
              </mc:Choice>
              <mc:Fallback>
                <p:oleObj name="Equation" r:id="rId15" imgW="317087" imgH="76101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2438400"/>
                        <a:ext cx="124618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68" name="Object 33"/>
          <p:cNvGraphicFramePr>
            <a:graphicFrameLocks noChangeAspect="1"/>
          </p:cNvGraphicFramePr>
          <p:nvPr/>
        </p:nvGraphicFramePr>
        <p:xfrm>
          <a:off x="5638800" y="19812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2" name="Equation" r:id="rId17" imgW="126835" imgH="152202" progId="Equation.3">
                  <p:embed/>
                </p:oleObj>
              </mc:Choice>
              <mc:Fallback>
                <p:oleObj name="Equation" r:id="rId17" imgW="126835" imgH="152202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9812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9" name="Line 34"/>
          <p:cNvSpPr>
            <a:spLocks noChangeShapeType="1"/>
          </p:cNvSpPr>
          <p:nvPr/>
        </p:nvSpPr>
        <p:spPr bwMode="auto">
          <a:xfrm flipH="1" flipV="1">
            <a:off x="6705600" y="335280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70" name="Text Box 38"/>
          <p:cNvSpPr txBox="1">
            <a:spLocks noChangeArrowheads="1"/>
          </p:cNvSpPr>
          <p:nvPr/>
        </p:nvSpPr>
        <p:spPr bwMode="auto">
          <a:xfrm>
            <a:off x="1508125" y="254000"/>
            <a:ext cx="7138988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: available colors after every </a:t>
            </a:r>
          </a:p>
          <a:p>
            <a:r>
              <a:rPr lang="en-US" altLang="en-US"/>
              <a:t> node in         chooses a random color</a:t>
            </a:r>
          </a:p>
        </p:txBody>
      </p:sp>
      <p:graphicFrame>
        <p:nvGraphicFramePr>
          <p:cNvPr id="61471" name="Object 39"/>
          <p:cNvGraphicFramePr>
            <a:graphicFrameLocks noChangeAspect="1"/>
          </p:cNvGraphicFramePr>
          <p:nvPr/>
        </p:nvGraphicFramePr>
        <p:xfrm>
          <a:off x="3108325" y="838200"/>
          <a:ext cx="10064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3" name="Equation" r:id="rId19" imgW="355292" imgH="215713" progId="Equation.3">
                  <p:embed/>
                </p:oleObj>
              </mc:Choice>
              <mc:Fallback>
                <p:oleObj name="Equation" r:id="rId19" imgW="355292" imgH="215713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838200"/>
                        <a:ext cx="10064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2" name="Line 43"/>
          <p:cNvSpPr>
            <a:spLocks noChangeShapeType="1"/>
          </p:cNvSpPr>
          <p:nvPr/>
        </p:nvSpPr>
        <p:spPr bwMode="auto">
          <a:xfrm flipH="1" flipV="1">
            <a:off x="685800" y="3429000"/>
            <a:ext cx="76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61473" name="Object 44"/>
          <p:cNvGraphicFramePr>
            <a:graphicFrameLocks noChangeAspect="1"/>
          </p:cNvGraphicFramePr>
          <p:nvPr/>
        </p:nvGraphicFramePr>
        <p:xfrm>
          <a:off x="7315200" y="4267200"/>
          <a:ext cx="11049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4" name="Equation" r:id="rId21" imgW="380835" imgH="215806" progId="Equation.3">
                  <p:embed/>
                </p:oleObj>
              </mc:Choice>
              <mc:Fallback>
                <p:oleObj name="Equation" r:id="rId21" imgW="380835" imgH="215806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267200"/>
                        <a:ext cx="11049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4" name="Text Box 45"/>
          <p:cNvSpPr txBox="1">
            <a:spLocks noChangeArrowheads="1"/>
          </p:cNvSpPr>
          <p:nvPr/>
        </p:nvSpPr>
        <p:spPr bwMode="auto">
          <a:xfrm>
            <a:off x="5699125" y="4292600"/>
            <a:ext cx="1612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Color in</a:t>
            </a:r>
          </a:p>
        </p:txBody>
      </p:sp>
      <p:sp>
        <p:nvSpPr>
          <p:cNvPr id="61475" name="Text Box 46"/>
          <p:cNvSpPr txBox="1">
            <a:spLocks noChangeArrowheads="1"/>
          </p:cNvSpPr>
          <p:nvPr/>
        </p:nvSpPr>
        <p:spPr bwMode="auto">
          <a:xfrm>
            <a:off x="288925" y="4292600"/>
            <a:ext cx="2730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Color used by</a:t>
            </a:r>
          </a:p>
        </p:txBody>
      </p:sp>
      <p:graphicFrame>
        <p:nvGraphicFramePr>
          <p:cNvPr id="61476" name="Object 47"/>
          <p:cNvGraphicFramePr>
            <a:graphicFrameLocks noChangeAspect="1"/>
          </p:cNvGraphicFramePr>
          <p:nvPr/>
        </p:nvGraphicFramePr>
        <p:xfrm>
          <a:off x="2971800" y="4267200"/>
          <a:ext cx="10064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5" name="Equation" r:id="rId22" imgW="355292" imgH="215713" progId="Equation.3">
                  <p:embed/>
                </p:oleObj>
              </mc:Choice>
              <mc:Fallback>
                <p:oleObj name="Equation" r:id="rId22" imgW="355292" imgH="215713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267200"/>
                        <a:ext cx="10064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A43D26FB-2528-45DF-9663-C839BB62472F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56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1219200" y="3886200"/>
          <a:ext cx="630078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6" name="Equation" r:id="rId3" imgW="2171700" imgH="241300" progId="Equation.3">
                  <p:embed/>
                </p:oleObj>
              </mc:Choice>
              <mc:Fallback>
                <p:oleObj name="Equation" r:id="rId3" imgW="2171700" imgH="241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86200"/>
                        <a:ext cx="6300788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1219200" y="4953000"/>
            <a:ext cx="6827838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Since at most              colors in      </a:t>
            </a:r>
          </a:p>
          <a:p>
            <a:r>
              <a:rPr lang="en-US" altLang="en-US"/>
              <a:t>are used by neighbors </a:t>
            </a:r>
          </a:p>
        </p:txBody>
      </p:sp>
      <p:graphicFrame>
        <p:nvGraphicFramePr>
          <p:cNvPr id="62469" name="Object 5"/>
          <p:cNvGraphicFramePr>
            <a:graphicFrameLocks noChangeAspect="1"/>
          </p:cNvGraphicFramePr>
          <p:nvPr/>
        </p:nvGraphicFramePr>
        <p:xfrm>
          <a:off x="4038600" y="4876800"/>
          <a:ext cx="1485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7" name="Equation" r:id="rId5" imgW="495085" imgH="228501" progId="Equation.3">
                  <p:embed/>
                </p:oleObj>
              </mc:Choice>
              <mc:Fallback>
                <p:oleObj name="Equation" r:id="rId5" imgW="495085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876800"/>
                        <a:ext cx="14859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533400" y="2819400"/>
            <a:ext cx="7315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533400" y="2819400"/>
            <a:ext cx="457200" cy="457200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990600" y="2819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1447800" y="2819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1905000" y="2819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2362200" y="2819400"/>
            <a:ext cx="457200" cy="457200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2819400" y="2819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3276600" y="2819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3733800" y="2819400"/>
            <a:ext cx="457200" cy="457200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4191000" y="2819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4648200" y="2819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5105400" y="2819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5562600" y="2819400"/>
            <a:ext cx="457200" cy="457200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6019800" y="2819400"/>
            <a:ext cx="457200" cy="457200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6477000" y="2819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6934200" y="2819400"/>
            <a:ext cx="457200" cy="457200"/>
          </a:xfrm>
          <a:prstGeom prst="rect">
            <a:avLst/>
          </a:prstGeom>
          <a:solidFill>
            <a:srgbClr val="80808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7391400" y="28194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2487" name="Text Box 23"/>
          <p:cNvSpPr txBox="1">
            <a:spLocks noChangeArrowheads="1"/>
          </p:cNvSpPr>
          <p:nvPr/>
        </p:nvSpPr>
        <p:spPr bwMode="auto">
          <a:xfrm>
            <a:off x="2514600" y="1905000"/>
            <a:ext cx="3095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Palette of node</a:t>
            </a:r>
          </a:p>
        </p:txBody>
      </p:sp>
      <p:graphicFrame>
        <p:nvGraphicFramePr>
          <p:cNvPr id="62488" name="Object 24"/>
          <p:cNvGraphicFramePr>
            <a:graphicFrameLocks noChangeAspect="1"/>
          </p:cNvGraphicFramePr>
          <p:nvPr/>
        </p:nvGraphicFramePr>
        <p:xfrm>
          <a:off x="685800" y="24384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8" name="Equation" r:id="rId7" imgW="101468" imgH="164885" progId="Equation.3">
                  <p:embed/>
                </p:oleObj>
              </mc:Choice>
              <mc:Fallback>
                <p:oleObj name="Equation" r:id="rId7" imgW="101468" imgH="164885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4384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89" name="Object 25"/>
          <p:cNvGraphicFramePr>
            <a:graphicFrameLocks noChangeAspect="1"/>
          </p:cNvGraphicFramePr>
          <p:nvPr/>
        </p:nvGraphicFramePr>
        <p:xfrm>
          <a:off x="1066800" y="24384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79" name="Equation" r:id="rId9" imgW="126780" imgH="164814" progId="Equation.3">
                  <p:embed/>
                </p:oleObj>
              </mc:Choice>
              <mc:Fallback>
                <p:oleObj name="Equation" r:id="rId9" imgW="126780" imgH="164814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4384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90" name="Object 26"/>
          <p:cNvGraphicFramePr>
            <a:graphicFrameLocks noChangeAspect="1"/>
          </p:cNvGraphicFramePr>
          <p:nvPr/>
        </p:nvGraphicFramePr>
        <p:xfrm>
          <a:off x="1600200" y="24384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0" name="Equation" r:id="rId11" imgW="126725" imgH="177415" progId="Equation.3">
                  <p:embed/>
                </p:oleObj>
              </mc:Choice>
              <mc:Fallback>
                <p:oleObj name="Equation" r:id="rId11" imgW="126725" imgH="177415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4384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91" name="Object 27"/>
          <p:cNvGraphicFramePr>
            <a:graphicFrameLocks noChangeAspect="1"/>
          </p:cNvGraphicFramePr>
          <p:nvPr/>
        </p:nvGraphicFramePr>
        <p:xfrm>
          <a:off x="7315200" y="2362200"/>
          <a:ext cx="838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1" name="Equation" r:id="rId13" imgW="406048" imgH="215713" progId="Equation.3">
                  <p:embed/>
                </p:oleObj>
              </mc:Choice>
              <mc:Fallback>
                <p:oleObj name="Equation" r:id="rId13" imgW="406048" imgH="215713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362200"/>
                        <a:ext cx="838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92" name="Object 28"/>
          <p:cNvGraphicFramePr>
            <a:graphicFrameLocks noChangeAspect="1"/>
          </p:cNvGraphicFramePr>
          <p:nvPr/>
        </p:nvGraphicFramePr>
        <p:xfrm>
          <a:off x="2046288" y="2427288"/>
          <a:ext cx="263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2" name="Equation" r:id="rId15" imgW="139639" imgH="190417" progId="Equation.3">
                  <p:embed/>
                </p:oleObj>
              </mc:Choice>
              <mc:Fallback>
                <p:oleObj name="Equation" r:id="rId15" imgW="139639" imgH="190417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2427288"/>
                        <a:ext cx="263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93" name="Object 29"/>
          <p:cNvGraphicFramePr>
            <a:graphicFrameLocks noChangeAspect="1"/>
          </p:cNvGraphicFramePr>
          <p:nvPr/>
        </p:nvGraphicFramePr>
        <p:xfrm>
          <a:off x="3308350" y="2438400"/>
          <a:ext cx="12461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3" name="Equation" r:id="rId17" imgW="317087" imgH="76101" progId="Equation.3">
                  <p:embed/>
                </p:oleObj>
              </mc:Choice>
              <mc:Fallback>
                <p:oleObj name="Equation" r:id="rId17" imgW="317087" imgH="76101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2438400"/>
                        <a:ext cx="124618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94" name="Object 30"/>
          <p:cNvGraphicFramePr>
            <a:graphicFrameLocks noChangeAspect="1"/>
          </p:cNvGraphicFramePr>
          <p:nvPr/>
        </p:nvGraphicFramePr>
        <p:xfrm>
          <a:off x="5638800" y="19812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4" name="Equation" r:id="rId19" imgW="126835" imgH="152202" progId="Equation.3">
                  <p:embed/>
                </p:oleObj>
              </mc:Choice>
              <mc:Fallback>
                <p:oleObj name="Equation" r:id="rId19" imgW="126835" imgH="152202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9812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95" name="Object 39"/>
          <p:cNvGraphicFramePr>
            <a:graphicFrameLocks noChangeAspect="1"/>
          </p:cNvGraphicFramePr>
          <p:nvPr/>
        </p:nvGraphicFramePr>
        <p:xfrm>
          <a:off x="7315200" y="4876800"/>
          <a:ext cx="11430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85" name="Equation" r:id="rId21" imgW="342603" imgH="215713" progId="Equation.3">
                  <p:embed/>
                </p:oleObj>
              </mc:Choice>
              <mc:Fallback>
                <p:oleObj name="Equation" r:id="rId21" imgW="342603" imgH="215713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876800"/>
                        <a:ext cx="11430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779A37D9-1467-4F32-82EB-4ECDA48FAFE4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57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517525" y="482600"/>
            <a:ext cx="745490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A successful color choice for node     :</a:t>
            </a:r>
          </a:p>
          <a:p>
            <a:r>
              <a:rPr lang="en-US" altLang="en-US"/>
              <a:t>            node      has picked a color in </a:t>
            </a:r>
          </a:p>
        </p:txBody>
      </p:sp>
      <p:graphicFrame>
        <p:nvGraphicFramePr>
          <p:cNvPr id="63492" name="Object 7"/>
          <p:cNvGraphicFramePr>
            <a:graphicFrameLocks noChangeAspect="1"/>
          </p:cNvGraphicFramePr>
          <p:nvPr/>
        </p:nvGraphicFramePr>
        <p:xfrm>
          <a:off x="7315200" y="5334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4" name="Equation" r:id="rId3" imgW="126835" imgH="152202" progId="Equation.3">
                  <p:embed/>
                </p:oleObj>
              </mc:Choice>
              <mc:Fallback>
                <p:oleObj name="Equation" r:id="rId3" imgW="126835" imgH="15220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334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3" name="Object 8"/>
          <p:cNvGraphicFramePr>
            <a:graphicFrameLocks noChangeAspect="1"/>
          </p:cNvGraphicFramePr>
          <p:nvPr/>
        </p:nvGraphicFramePr>
        <p:xfrm>
          <a:off x="7543800" y="990600"/>
          <a:ext cx="135413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5" name="Equation" r:id="rId5" imgW="380835" imgH="215806" progId="Equation.3">
                  <p:embed/>
                </p:oleObj>
              </mc:Choice>
              <mc:Fallback>
                <p:oleObj name="Equation" r:id="rId5" imgW="380835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990600"/>
                        <a:ext cx="1354138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4" name="Object 9"/>
          <p:cNvGraphicFramePr>
            <a:graphicFrameLocks noChangeAspect="1"/>
          </p:cNvGraphicFramePr>
          <p:nvPr/>
        </p:nvGraphicFramePr>
        <p:xfrm>
          <a:off x="3048000" y="11430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6" name="Equation" r:id="rId7" imgW="126835" imgH="152202" progId="Equation.3">
                  <p:embed/>
                </p:oleObj>
              </mc:Choice>
              <mc:Fallback>
                <p:oleObj name="Equation" r:id="rId7" imgW="126835" imgH="152202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430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5" name="Text Box 10"/>
          <p:cNvSpPr txBox="1">
            <a:spLocks noChangeArrowheads="1"/>
          </p:cNvSpPr>
          <p:nvPr/>
        </p:nvSpPr>
        <p:spPr bwMode="auto">
          <a:xfrm>
            <a:off x="1965325" y="1825625"/>
            <a:ext cx="69405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800"/>
              <a:t>(this color is not picked by any neighbor)</a:t>
            </a:r>
          </a:p>
        </p:txBody>
      </p:sp>
      <p:sp>
        <p:nvSpPr>
          <p:cNvPr id="63496" name="Text Box 11"/>
          <p:cNvSpPr txBox="1">
            <a:spLocks noChangeArrowheads="1"/>
          </p:cNvSpPr>
          <p:nvPr/>
        </p:nvSpPr>
        <p:spPr bwMode="auto">
          <a:xfrm>
            <a:off x="136525" y="2921000"/>
            <a:ext cx="4473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009900"/>
                </a:solidFill>
              </a:rPr>
              <a:t>Probability of success:</a:t>
            </a:r>
          </a:p>
        </p:txBody>
      </p:sp>
      <p:sp>
        <p:nvSpPr>
          <p:cNvPr id="63497" name="Line 13"/>
          <p:cNvSpPr>
            <a:spLocks noChangeShapeType="1"/>
          </p:cNvSpPr>
          <p:nvPr/>
        </p:nvSpPr>
        <p:spPr bwMode="auto">
          <a:xfrm flipH="1" flipV="1">
            <a:off x="1219200" y="5451475"/>
            <a:ext cx="4572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498" name="Text Box 14"/>
          <p:cNvSpPr txBox="1">
            <a:spLocks noChangeArrowheads="1"/>
          </p:cNvSpPr>
          <p:nvPr/>
        </p:nvSpPr>
        <p:spPr bwMode="auto">
          <a:xfrm>
            <a:off x="1676400" y="6096000"/>
            <a:ext cx="4065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/>
              <a:t>space of all random choices</a:t>
            </a:r>
          </a:p>
        </p:txBody>
      </p:sp>
      <p:sp>
        <p:nvSpPr>
          <p:cNvPr id="63499" name="Text Box 15"/>
          <p:cNvSpPr txBox="1">
            <a:spLocks noChangeArrowheads="1"/>
          </p:cNvSpPr>
          <p:nvPr/>
        </p:nvSpPr>
        <p:spPr bwMode="auto">
          <a:xfrm>
            <a:off x="1600200" y="3733800"/>
            <a:ext cx="522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400"/>
              <a:t>space of successful random choices</a:t>
            </a:r>
          </a:p>
        </p:txBody>
      </p:sp>
      <p:sp>
        <p:nvSpPr>
          <p:cNvPr id="63500" name="Line 16"/>
          <p:cNvSpPr>
            <a:spLocks noChangeShapeType="1"/>
          </p:cNvSpPr>
          <p:nvPr/>
        </p:nvSpPr>
        <p:spPr bwMode="auto">
          <a:xfrm flipH="1">
            <a:off x="1143000" y="4038600"/>
            <a:ext cx="381000" cy="38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3501" name="Oggetto 2"/>
          <p:cNvGraphicFramePr>
            <a:graphicFrameLocks noChangeAspect="1"/>
          </p:cNvGraphicFramePr>
          <p:nvPr/>
        </p:nvGraphicFramePr>
        <p:xfrm>
          <a:off x="517525" y="4424363"/>
          <a:ext cx="347027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37" name="Bitmap Image" r:id="rId8" imgW="0" imgH="0" progId="PBrush">
                  <p:embed/>
                </p:oleObj>
              </mc:Choice>
              <mc:Fallback>
                <p:oleObj name="Bitmap Image" r:id="rId8" imgW="0" imgH="0" progId="PBrush">
                  <p:embed/>
                  <p:pic>
                    <p:nvPicPr>
                      <p:cNvPr id="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4424363"/>
                        <a:ext cx="3470275" cy="102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E760D390-8A53-4DD2-9687-5A2EC01C89DF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58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0" y="228600"/>
            <a:ext cx="676275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Probability that node      succeeds </a:t>
            </a:r>
          </a:p>
          <a:p>
            <a:r>
              <a:rPr lang="en-US" altLang="en-US"/>
              <a:t>in a phase:</a:t>
            </a:r>
          </a:p>
        </p:txBody>
      </p:sp>
      <p:graphicFrame>
        <p:nvGraphicFramePr>
          <p:cNvPr id="64516" name="Object 5"/>
          <p:cNvGraphicFramePr>
            <a:graphicFrameLocks noChangeAspect="1"/>
          </p:cNvGraphicFramePr>
          <p:nvPr/>
        </p:nvGraphicFramePr>
        <p:xfrm>
          <a:off x="3886200" y="685800"/>
          <a:ext cx="4302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4" name="Equation" r:id="rId3" imgW="152334" imgH="393529" progId="Equation.3">
                  <p:embed/>
                </p:oleObj>
              </mc:Choice>
              <mc:Fallback>
                <p:oleObj name="Equation" r:id="rId3" imgW="152334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685800"/>
                        <a:ext cx="43021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0" y="3200400"/>
            <a:ext cx="5646738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Probability that node     fails</a:t>
            </a:r>
          </a:p>
          <a:p>
            <a:r>
              <a:rPr lang="en-US" altLang="en-US"/>
              <a:t>for              phases:</a:t>
            </a:r>
          </a:p>
        </p:txBody>
      </p:sp>
      <p:graphicFrame>
        <p:nvGraphicFramePr>
          <p:cNvPr id="64518" name="Object 7"/>
          <p:cNvGraphicFramePr>
            <a:graphicFrameLocks noChangeAspect="1"/>
          </p:cNvGraphicFramePr>
          <p:nvPr/>
        </p:nvGraphicFramePr>
        <p:xfrm>
          <a:off x="2438400" y="4648200"/>
          <a:ext cx="5441950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5" name="Equation" r:id="rId5" imgW="1651000" imgH="469900" progId="Equation.3">
                  <p:embed/>
                </p:oleObj>
              </mc:Choice>
              <mc:Fallback>
                <p:oleObj name="Equation" r:id="rId5" imgW="16510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648200"/>
                        <a:ext cx="5441950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13"/>
          <p:cNvGraphicFramePr>
            <a:graphicFrameLocks noChangeAspect="1"/>
          </p:cNvGraphicFramePr>
          <p:nvPr/>
        </p:nvGraphicFramePr>
        <p:xfrm>
          <a:off x="838200" y="3810000"/>
          <a:ext cx="136366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6" name="Equation" r:id="rId7" imgW="444307" imgH="228501" progId="Equation.3">
                  <p:embed/>
                </p:oleObj>
              </mc:Choice>
              <mc:Fallback>
                <p:oleObj name="Equation" r:id="rId7" imgW="444307" imgH="228501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10000"/>
                        <a:ext cx="136366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0" name="Text Box 14"/>
          <p:cNvSpPr txBox="1">
            <a:spLocks noChangeArrowheads="1"/>
          </p:cNvSpPr>
          <p:nvPr/>
        </p:nvSpPr>
        <p:spPr bwMode="auto">
          <a:xfrm>
            <a:off x="2209800" y="914400"/>
            <a:ext cx="1638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at least</a:t>
            </a:r>
          </a:p>
        </p:txBody>
      </p:sp>
      <p:graphicFrame>
        <p:nvGraphicFramePr>
          <p:cNvPr id="64521" name="Object 15"/>
          <p:cNvGraphicFramePr>
            <a:graphicFrameLocks noChangeAspect="1"/>
          </p:cNvGraphicFramePr>
          <p:nvPr/>
        </p:nvGraphicFramePr>
        <p:xfrm>
          <a:off x="4191000" y="2286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7" name="Equation" r:id="rId9" imgW="126835" imgH="152202" progId="Equation.3">
                  <p:embed/>
                </p:oleObj>
              </mc:Choice>
              <mc:Fallback>
                <p:oleObj name="Equation" r:id="rId9" imgW="126835" imgH="152202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286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2" name="Object 16"/>
          <p:cNvGraphicFramePr>
            <a:graphicFrameLocks noChangeAspect="1"/>
          </p:cNvGraphicFramePr>
          <p:nvPr/>
        </p:nvGraphicFramePr>
        <p:xfrm>
          <a:off x="4191000" y="32004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8" name="Equation" r:id="rId11" imgW="126835" imgH="152202" progId="Equation.3">
                  <p:embed/>
                </p:oleObj>
              </mc:Choice>
              <mc:Fallback>
                <p:oleObj name="Equation" r:id="rId11" imgW="126835" imgH="152202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2004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3" name="Text Box 17"/>
          <p:cNvSpPr txBox="1">
            <a:spLocks noChangeArrowheads="1"/>
          </p:cNvSpPr>
          <p:nvPr/>
        </p:nvSpPr>
        <p:spPr bwMode="auto">
          <a:xfrm>
            <a:off x="762000" y="5257800"/>
            <a:ext cx="1627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at most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811DCAD6-9852-4E29-A0BA-A3AA076921EE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59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136525" y="330200"/>
            <a:ext cx="5891213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Probability that node      fails </a:t>
            </a:r>
          </a:p>
          <a:p>
            <a:r>
              <a:rPr lang="en-US" altLang="en-US"/>
              <a:t>for            phases: </a:t>
            </a:r>
          </a:p>
        </p:txBody>
      </p:sp>
      <p:graphicFrame>
        <p:nvGraphicFramePr>
          <p:cNvPr id="65540" name="Object 5"/>
          <p:cNvGraphicFramePr>
            <a:graphicFrameLocks noChangeAspect="1"/>
          </p:cNvGraphicFramePr>
          <p:nvPr/>
        </p:nvGraphicFramePr>
        <p:xfrm>
          <a:off x="5791200" y="762000"/>
          <a:ext cx="6191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8" name="Equation" r:id="rId3" imgW="228501" imgH="393529" progId="Equation.3">
                  <p:embed/>
                </p:oleObj>
              </mc:Choice>
              <mc:Fallback>
                <p:oleObj name="Equation" r:id="rId3" imgW="228501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762000"/>
                        <a:ext cx="6191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6"/>
          <p:cNvGraphicFramePr>
            <a:graphicFrameLocks noChangeAspect="1"/>
          </p:cNvGraphicFramePr>
          <p:nvPr/>
        </p:nvGraphicFramePr>
        <p:xfrm>
          <a:off x="990600" y="914400"/>
          <a:ext cx="12192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9" name="Equation" r:id="rId5" imgW="444307" imgH="228501" progId="Equation.3">
                  <p:embed/>
                </p:oleObj>
              </mc:Choice>
              <mc:Fallback>
                <p:oleObj name="Equation" r:id="rId5" imgW="444307" imgH="22850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14400"/>
                        <a:ext cx="121920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0" y="2514600"/>
            <a:ext cx="635317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Probability that some node fails </a:t>
            </a:r>
          </a:p>
          <a:p>
            <a:r>
              <a:rPr lang="en-US" altLang="en-US"/>
              <a:t>for            phases: </a:t>
            </a:r>
          </a:p>
        </p:txBody>
      </p:sp>
      <p:graphicFrame>
        <p:nvGraphicFramePr>
          <p:cNvPr id="65543" name="Object 8"/>
          <p:cNvGraphicFramePr>
            <a:graphicFrameLocks noChangeAspect="1"/>
          </p:cNvGraphicFramePr>
          <p:nvPr/>
        </p:nvGraphicFramePr>
        <p:xfrm>
          <a:off x="5562600" y="2971800"/>
          <a:ext cx="16875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0" name="Equation" r:id="rId7" imgW="622030" imgH="393529" progId="Equation.3">
                  <p:embed/>
                </p:oleObj>
              </mc:Choice>
              <mc:Fallback>
                <p:oleObj name="Equation" r:id="rId7" imgW="622030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971800"/>
                        <a:ext cx="168751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9"/>
          <p:cNvGraphicFramePr>
            <a:graphicFrameLocks noChangeAspect="1"/>
          </p:cNvGraphicFramePr>
          <p:nvPr/>
        </p:nvGraphicFramePr>
        <p:xfrm>
          <a:off x="838200" y="3124200"/>
          <a:ext cx="12033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1" name="Equation" r:id="rId9" imgW="444307" imgH="228501" progId="Equation.3">
                  <p:embed/>
                </p:oleObj>
              </mc:Choice>
              <mc:Fallback>
                <p:oleObj name="Equation" r:id="rId9" imgW="444307" imgH="228501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124200"/>
                        <a:ext cx="1203325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5" name="Text Box 10"/>
          <p:cNvSpPr txBox="1">
            <a:spLocks noChangeArrowheads="1"/>
          </p:cNvSpPr>
          <p:nvPr/>
        </p:nvSpPr>
        <p:spPr bwMode="auto">
          <a:xfrm>
            <a:off x="3886200" y="3200400"/>
            <a:ext cx="1627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at most</a:t>
            </a:r>
          </a:p>
        </p:txBody>
      </p:sp>
      <p:sp>
        <p:nvSpPr>
          <p:cNvPr id="65546" name="Text Box 11"/>
          <p:cNvSpPr txBox="1">
            <a:spLocks noChangeArrowheads="1"/>
          </p:cNvSpPr>
          <p:nvPr/>
        </p:nvSpPr>
        <p:spPr bwMode="auto">
          <a:xfrm>
            <a:off x="60325" y="4749800"/>
            <a:ext cx="7200900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Probability that every node succeeds</a:t>
            </a:r>
          </a:p>
          <a:p>
            <a:r>
              <a:rPr lang="en-US" altLang="en-US"/>
              <a:t>in the first            phases:</a:t>
            </a:r>
          </a:p>
        </p:txBody>
      </p:sp>
      <p:graphicFrame>
        <p:nvGraphicFramePr>
          <p:cNvPr id="65547" name="Object 12"/>
          <p:cNvGraphicFramePr>
            <a:graphicFrameLocks noChangeAspect="1"/>
          </p:cNvGraphicFramePr>
          <p:nvPr/>
        </p:nvGraphicFramePr>
        <p:xfrm>
          <a:off x="2362200" y="5334000"/>
          <a:ext cx="12192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2" name="Equation" r:id="rId10" imgW="444307" imgH="228501" progId="Equation.3">
                  <p:embed/>
                </p:oleObj>
              </mc:Choice>
              <mc:Fallback>
                <p:oleObj name="Equation" r:id="rId10" imgW="444307" imgH="228501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334000"/>
                        <a:ext cx="121920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8" name="Object 13"/>
          <p:cNvGraphicFramePr>
            <a:graphicFrameLocks noChangeAspect="1"/>
          </p:cNvGraphicFramePr>
          <p:nvPr/>
        </p:nvGraphicFramePr>
        <p:xfrm>
          <a:off x="7086600" y="5181600"/>
          <a:ext cx="9985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3" name="Equation" r:id="rId11" imgW="368140" imgH="393529" progId="Equation.3">
                  <p:embed/>
                </p:oleObj>
              </mc:Choice>
              <mc:Fallback>
                <p:oleObj name="Equation" r:id="rId11" imgW="368140" imgH="39352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181600"/>
                        <a:ext cx="9985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9" name="Text Box 14"/>
          <p:cNvSpPr txBox="1">
            <a:spLocks noChangeArrowheads="1"/>
          </p:cNvSpPr>
          <p:nvPr/>
        </p:nvSpPr>
        <p:spPr bwMode="auto">
          <a:xfrm>
            <a:off x="5334000" y="5486400"/>
            <a:ext cx="1638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at least</a:t>
            </a:r>
          </a:p>
        </p:txBody>
      </p:sp>
      <p:graphicFrame>
        <p:nvGraphicFramePr>
          <p:cNvPr id="65550" name="Object 15"/>
          <p:cNvGraphicFramePr>
            <a:graphicFrameLocks noChangeAspect="1"/>
          </p:cNvGraphicFramePr>
          <p:nvPr/>
        </p:nvGraphicFramePr>
        <p:xfrm>
          <a:off x="4343400" y="304800"/>
          <a:ext cx="444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4" name="Equation" r:id="rId13" imgW="126835" imgH="152202" progId="Equation.3">
                  <p:embed/>
                </p:oleObj>
              </mc:Choice>
              <mc:Fallback>
                <p:oleObj name="Equation" r:id="rId13" imgW="126835" imgH="152202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04800"/>
                        <a:ext cx="4445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1" name="Text Box 16"/>
          <p:cNvSpPr txBox="1">
            <a:spLocks noChangeArrowheads="1"/>
          </p:cNvSpPr>
          <p:nvPr/>
        </p:nvSpPr>
        <p:spPr bwMode="auto">
          <a:xfrm>
            <a:off x="3962400" y="990600"/>
            <a:ext cx="16271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at most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57F32C91-608C-43E4-9D26-C44EEEDC1F94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3962400" y="457200"/>
          <a:ext cx="11747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4" name="Equation" r:id="rId3" imgW="368140" imgH="215806" progId="Equation.3">
                  <p:embed/>
                </p:oleObj>
              </mc:Choice>
              <mc:Fallback>
                <p:oleObj name="Equation" r:id="rId3" imgW="368140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57200"/>
                        <a:ext cx="1174750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36525" y="482600"/>
            <a:ext cx="53451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66"/>
                </a:solidFill>
              </a:rPr>
              <a:t>Chromatic number             :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1409376" y="1171575"/>
            <a:ext cx="7715574" cy="176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/>
              <a:t>The smallest number of colors that </a:t>
            </a:r>
          </a:p>
          <a:p>
            <a:r>
              <a:rPr lang="en-US" altLang="en-US" dirty="0"/>
              <a:t>n</a:t>
            </a:r>
            <a:r>
              <a:rPr lang="en-US" altLang="en-US" dirty="0" smtClean="0"/>
              <a:t>eed to </a:t>
            </a:r>
            <a:r>
              <a:rPr lang="en-US" altLang="en-US" dirty="0"/>
              <a:t>be used to give a valid coloring </a:t>
            </a:r>
          </a:p>
          <a:p>
            <a:r>
              <a:rPr lang="en-US" altLang="en-US" dirty="0" smtClean="0"/>
              <a:t>of a </a:t>
            </a:r>
            <a:r>
              <a:rPr lang="en-US" altLang="en-US" dirty="0"/>
              <a:t>graph</a:t>
            </a:r>
          </a:p>
        </p:txBody>
      </p:sp>
      <p:graphicFrame>
        <p:nvGraphicFramePr>
          <p:cNvPr id="122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34754"/>
              </p:ext>
            </p:extLst>
          </p:nvPr>
        </p:nvGraphicFramePr>
        <p:xfrm>
          <a:off x="3581400" y="2312737"/>
          <a:ext cx="5778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5" imgW="164814" imgH="177492" progId="Equation.3">
                  <p:embed/>
                </p:oleObj>
              </mc:Choice>
              <mc:Fallback>
                <p:oleObj name="Equation" r:id="rId5" imgW="164814" imgH="17749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312737"/>
                        <a:ext cx="57785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595313" y="3630613"/>
            <a:ext cx="7634287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/>
              <a:t>Finding the chromatic number of a graph is a well-known </a:t>
            </a:r>
            <a:r>
              <a:rPr lang="en-US" altLang="en-US" dirty="0">
                <a:solidFill>
                  <a:srgbClr val="FF0000"/>
                </a:solidFill>
              </a:rPr>
              <a:t>NP-hard problem</a:t>
            </a:r>
            <a:r>
              <a:rPr lang="en-US" altLang="en-US" dirty="0"/>
              <a:t>. It can be approximated within a factor of </a:t>
            </a:r>
            <a:r>
              <a:rPr lang="pt-BR" altLang="en-US" dirty="0">
                <a:solidFill>
                  <a:srgbClr val="FF0000"/>
                </a:solidFill>
              </a:rPr>
              <a:t>O(</a:t>
            </a:r>
            <a:r>
              <a:rPr lang="pt-BR" altLang="en-US" i="1" dirty="0">
                <a:solidFill>
                  <a:srgbClr val="FF0000"/>
                </a:solidFill>
              </a:rPr>
              <a:t>n</a:t>
            </a:r>
            <a:r>
              <a:rPr lang="pt-BR" altLang="en-US" dirty="0">
                <a:solidFill>
                  <a:srgbClr val="FF0000"/>
                </a:solidFill>
              </a:rPr>
              <a:t>(log log </a:t>
            </a:r>
            <a:r>
              <a:rPr lang="pt-BR" altLang="en-US" i="1" dirty="0">
                <a:solidFill>
                  <a:srgbClr val="FF0000"/>
                </a:solidFill>
              </a:rPr>
              <a:t>n</a:t>
            </a:r>
            <a:r>
              <a:rPr lang="pt-BR" altLang="en-US" dirty="0">
                <a:solidFill>
                  <a:srgbClr val="FF0000"/>
                </a:solidFill>
              </a:rPr>
              <a:t>)</a:t>
            </a:r>
            <a:r>
              <a:rPr lang="pt-BR" altLang="en-US" baseline="30000" dirty="0">
                <a:solidFill>
                  <a:srgbClr val="FF0000"/>
                </a:solidFill>
              </a:rPr>
              <a:t>2</a:t>
            </a:r>
            <a:r>
              <a:rPr lang="pt-BR" altLang="en-US" dirty="0">
                <a:solidFill>
                  <a:srgbClr val="FF0000"/>
                </a:solidFill>
              </a:rPr>
              <a:t>(log n)</a:t>
            </a:r>
            <a:r>
              <a:rPr lang="pt-BR" altLang="en-US" baseline="30000" dirty="0">
                <a:solidFill>
                  <a:srgbClr val="FF0000"/>
                </a:solidFill>
              </a:rPr>
              <a:t>−3</a:t>
            </a:r>
            <a:r>
              <a:rPr lang="pt-BR" altLang="en-US" dirty="0">
                <a:solidFill>
                  <a:srgbClr val="FF0000"/>
                </a:solidFill>
              </a:rPr>
              <a:t>)</a:t>
            </a:r>
            <a:r>
              <a:rPr lang="en-US" altLang="en-US" dirty="0"/>
              <a:t>, </a:t>
            </a:r>
            <a:r>
              <a:rPr lang="en-US" altLang="en-US" dirty="0" smtClean="0"/>
              <a:t>and for </a:t>
            </a:r>
            <a:r>
              <a:rPr lang="en-US" altLang="en-US" dirty="0"/>
              <a:t>all </a:t>
            </a:r>
            <a:r>
              <a:rPr lang="en-US" altLang="en-US" i="1" dirty="0">
                <a:solidFill>
                  <a:srgbClr val="FF0000"/>
                </a:solidFill>
              </a:rPr>
              <a:t>ε</a:t>
            </a:r>
            <a:r>
              <a:rPr lang="en-US" altLang="en-US" dirty="0">
                <a:solidFill>
                  <a:srgbClr val="FF0000"/>
                </a:solidFill>
              </a:rPr>
              <a:t>&gt;0</a:t>
            </a:r>
            <a:r>
              <a:rPr lang="en-US" altLang="en-US" dirty="0"/>
              <a:t>, approximating it within a factor of </a:t>
            </a:r>
            <a:r>
              <a:rPr lang="en-US" altLang="en-US" i="1" dirty="0">
                <a:solidFill>
                  <a:srgbClr val="FF0000"/>
                </a:solidFill>
              </a:rPr>
              <a:t>n</a:t>
            </a:r>
            <a:r>
              <a:rPr lang="en-US" altLang="en-US" baseline="30000" dirty="0">
                <a:solidFill>
                  <a:srgbClr val="FF0000"/>
                </a:solidFill>
              </a:rPr>
              <a:t>1−</a:t>
            </a:r>
            <a:r>
              <a:rPr lang="en-US" altLang="en-US" i="1" baseline="30000" dirty="0">
                <a:solidFill>
                  <a:srgbClr val="FF0000"/>
                </a:solidFill>
              </a:rPr>
              <a:t>ε</a:t>
            </a:r>
            <a:r>
              <a:rPr lang="en-US" altLang="en-US" dirty="0"/>
              <a:t> is </a:t>
            </a:r>
            <a:r>
              <a:rPr lang="en-US" altLang="en-US" dirty="0">
                <a:solidFill>
                  <a:srgbClr val="FF0000"/>
                </a:solidFill>
              </a:rPr>
              <a:t>NP-hard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40DEBF89-C9C7-42B7-8CC3-F6536BA3B282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60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228600" y="1752600"/>
            <a:ext cx="85994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The algorithm terminates in               phases</a:t>
            </a:r>
          </a:p>
        </p:txBody>
      </p:sp>
      <p:graphicFrame>
        <p:nvGraphicFramePr>
          <p:cNvPr id="66564" name="Object 5"/>
          <p:cNvGraphicFramePr>
            <a:graphicFrameLocks noChangeAspect="1"/>
          </p:cNvGraphicFramePr>
          <p:nvPr/>
        </p:nvGraphicFramePr>
        <p:xfrm>
          <a:off x="5867400" y="1752600"/>
          <a:ext cx="1408113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0" name="Equation" r:id="rId3" imgW="444307" imgH="228501" progId="Equation.3">
                  <p:embed/>
                </p:oleObj>
              </mc:Choice>
              <mc:Fallback>
                <p:oleObj name="Equation" r:id="rId3" imgW="444307" imgH="22850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752600"/>
                        <a:ext cx="1408113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228600" y="2463800"/>
            <a:ext cx="48069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with probability at least</a:t>
            </a:r>
          </a:p>
        </p:txBody>
      </p:sp>
      <p:graphicFrame>
        <p:nvGraphicFramePr>
          <p:cNvPr id="66566" name="Object 7"/>
          <p:cNvGraphicFramePr>
            <a:graphicFrameLocks noChangeAspect="1"/>
          </p:cNvGraphicFramePr>
          <p:nvPr/>
        </p:nvGraphicFramePr>
        <p:xfrm>
          <a:off x="4978400" y="2295525"/>
          <a:ext cx="8890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1" name="Equation" r:id="rId5" imgW="368140" imgH="393529" progId="Equation.3">
                  <p:embed/>
                </p:oleObj>
              </mc:Choice>
              <mc:Fallback>
                <p:oleObj name="Equation" r:id="rId5" imgW="368140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2295525"/>
                        <a:ext cx="8890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Text Box 11"/>
          <p:cNvSpPr txBox="1">
            <a:spLocks noChangeArrowheads="1"/>
          </p:cNvSpPr>
          <p:nvPr/>
        </p:nvSpPr>
        <p:spPr bwMode="auto">
          <a:xfrm>
            <a:off x="228600" y="609600"/>
            <a:ext cx="46910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Duration of each phase:</a:t>
            </a:r>
          </a:p>
        </p:txBody>
      </p:sp>
      <p:graphicFrame>
        <p:nvGraphicFramePr>
          <p:cNvPr id="66568" name="Object 12"/>
          <p:cNvGraphicFramePr>
            <a:graphicFrameLocks noChangeAspect="1"/>
          </p:cNvGraphicFramePr>
          <p:nvPr/>
        </p:nvGraphicFramePr>
        <p:xfrm>
          <a:off x="5029200" y="609600"/>
          <a:ext cx="9334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2" name="Equation" r:id="rId7" imgW="342603" imgH="215713" progId="Equation.3">
                  <p:embed/>
                </p:oleObj>
              </mc:Choice>
              <mc:Fallback>
                <p:oleObj name="Equation" r:id="rId7" imgW="342603" imgH="215713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609600"/>
                        <a:ext cx="9334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9" name="Text Box 13"/>
          <p:cNvSpPr txBox="1">
            <a:spLocks noChangeArrowheads="1"/>
          </p:cNvSpPr>
          <p:nvPr/>
        </p:nvSpPr>
        <p:spPr bwMode="auto">
          <a:xfrm>
            <a:off x="6072188" y="533400"/>
            <a:ext cx="2614612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rounds (easy to be seen)</a:t>
            </a:r>
          </a:p>
        </p:txBody>
      </p:sp>
      <p:sp>
        <p:nvSpPr>
          <p:cNvPr id="66570" name="Text Box 14"/>
          <p:cNvSpPr txBox="1">
            <a:spLocks noChangeArrowheads="1"/>
          </p:cNvSpPr>
          <p:nvPr/>
        </p:nvSpPr>
        <p:spPr bwMode="auto">
          <a:xfrm>
            <a:off x="63500" y="3490913"/>
            <a:ext cx="31956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Total # rounds:</a:t>
            </a:r>
          </a:p>
        </p:txBody>
      </p:sp>
      <p:graphicFrame>
        <p:nvGraphicFramePr>
          <p:cNvPr id="66571" name="Object 15"/>
          <p:cNvGraphicFramePr>
            <a:graphicFrameLocks noChangeAspect="1"/>
          </p:cNvGraphicFramePr>
          <p:nvPr/>
        </p:nvGraphicFramePr>
        <p:xfrm>
          <a:off x="3268663" y="3509963"/>
          <a:ext cx="162401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3" name="Equation" r:id="rId9" imgW="596900" imgH="228600" progId="Equation.3">
                  <p:embed/>
                </p:oleObj>
              </mc:Choice>
              <mc:Fallback>
                <p:oleObj name="Equation" r:id="rId9" imgW="5969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3" y="3509963"/>
                        <a:ext cx="1624012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72" name="Text Box 16"/>
          <p:cNvSpPr txBox="1">
            <a:spLocks noChangeArrowheads="1"/>
          </p:cNvSpPr>
          <p:nvPr/>
        </p:nvSpPr>
        <p:spPr bwMode="auto">
          <a:xfrm>
            <a:off x="4813300" y="3495675"/>
            <a:ext cx="44069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(with high probability)</a:t>
            </a:r>
          </a:p>
        </p:txBody>
      </p:sp>
      <p:sp>
        <p:nvSpPr>
          <p:cNvPr id="66573" name="Text Box 4"/>
          <p:cNvSpPr txBox="1">
            <a:spLocks noChangeArrowheads="1"/>
          </p:cNvSpPr>
          <p:nvPr/>
        </p:nvSpPr>
        <p:spPr bwMode="auto">
          <a:xfrm>
            <a:off x="228600" y="4267200"/>
            <a:ext cx="86868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Remark</a:t>
            </a:r>
            <a:r>
              <a:rPr lang="en-US" altLang="en-US" dirty="0"/>
              <a:t>: the sequential </a:t>
            </a:r>
            <a:r>
              <a:rPr lang="en-US" altLang="en-US" dirty="0" smtClean="0">
                <a:solidFill>
                  <a:schemeClr val="tx1"/>
                </a:solidFill>
              </a:rPr>
              <a:t>(</a:t>
            </a:r>
            <a:r>
              <a:rPr lang="el-GR" altLang="en-US" dirty="0" smtClean="0">
                <a:solidFill>
                  <a:schemeClr val="tx1"/>
                </a:solidFill>
              </a:rPr>
              <a:t>Δ</a:t>
            </a:r>
            <a:r>
              <a:rPr lang="it-IT" altLang="en-US" dirty="0" smtClean="0">
                <a:solidFill>
                  <a:schemeClr val="tx1"/>
                </a:solidFill>
              </a:rPr>
              <a:t>+1)-</a:t>
            </a:r>
            <a:r>
              <a:rPr lang="it-IT" altLang="en-US" dirty="0">
                <a:solidFill>
                  <a:schemeClr val="tx1"/>
                </a:solidFill>
              </a:rPr>
              <a:t>coloring</a:t>
            </a:r>
            <a:r>
              <a:rPr lang="it-IT" alt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dirty="0"/>
              <a:t>algorithm (which was making use of the </a:t>
            </a:r>
            <a:r>
              <a:rPr lang="el-GR" altLang="en-US" dirty="0">
                <a:solidFill>
                  <a:schemeClr val="tx1"/>
                </a:solidFill>
              </a:rPr>
              <a:t>δ</a:t>
            </a:r>
            <a:r>
              <a:rPr lang="it-IT" altLang="en-US" dirty="0">
                <a:solidFill>
                  <a:schemeClr val="tx1"/>
                </a:solidFill>
              </a:rPr>
              <a:t>(v)+1-palette</a:t>
            </a:r>
            <a:r>
              <a:rPr lang="en-US" altLang="en-US" dirty="0"/>
              <a:t>) can be distributed in order to obtain a </a:t>
            </a:r>
            <a:r>
              <a:rPr lang="en-US" altLang="en-US" dirty="0" smtClean="0">
                <a:solidFill>
                  <a:schemeClr val="tx1"/>
                </a:solidFill>
              </a:rPr>
              <a:t>(</a:t>
            </a:r>
            <a:r>
              <a:rPr lang="el-GR" altLang="en-US" dirty="0" smtClean="0">
                <a:solidFill>
                  <a:schemeClr val="tx1"/>
                </a:solidFill>
              </a:rPr>
              <a:t>Δ</a:t>
            </a:r>
            <a:r>
              <a:rPr lang="it-IT" altLang="en-US" dirty="0" smtClean="0">
                <a:solidFill>
                  <a:schemeClr val="tx1"/>
                </a:solidFill>
              </a:rPr>
              <a:t>+1)-</a:t>
            </a:r>
            <a:r>
              <a:rPr lang="it-IT" altLang="en-US" dirty="0">
                <a:solidFill>
                  <a:schemeClr val="tx1"/>
                </a:solidFill>
              </a:rPr>
              <a:t>coloring</a:t>
            </a:r>
            <a:r>
              <a:rPr lang="it-IT" altLang="en-US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mbria Math" panose="02040503050406030204" pitchFamily="18" charset="0"/>
              </a:rPr>
              <a:t> </a:t>
            </a:r>
            <a:r>
              <a:rPr lang="en-US" altLang="en-US" dirty="0"/>
              <a:t>in </a:t>
            </a:r>
            <a:r>
              <a:rPr lang="en-US" altLang="en-US" dirty="0">
                <a:solidFill>
                  <a:schemeClr val="tx1"/>
                </a:solidFill>
              </a:rPr>
              <a:t>O(log n) </a:t>
            </a:r>
            <a:r>
              <a:rPr lang="en-US" altLang="en-US" dirty="0"/>
              <a:t>rounds </a:t>
            </a:r>
            <a:r>
              <a:rPr lang="en-US" altLang="en-US" dirty="0" err="1"/>
              <a:t>w.h.p</a:t>
            </a:r>
            <a:r>
              <a:rPr lang="en-US" altLang="en-US" dirty="0"/>
              <a:t>., but the analysis is much harder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fld id="{C4E7A2A1-23C0-4B57-925C-BCF892D28657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61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en-US" sz="3200" dirty="0" err="1" smtClean="0"/>
              <a:t>Homework</a:t>
            </a:r>
            <a:endParaRPr lang="en-US" altLang="en-US" sz="3200" dirty="0" smtClean="0"/>
          </a:p>
        </p:txBody>
      </p:sp>
      <p:sp>
        <p:nvSpPr>
          <p:cNvPr id="67590" name="Text Box 5"/>
          <p:cNvSpPr txBox="1">
            <a:spLocks noChangeArrowheads="1"/>
          </p:cNvSpPr>
          <p:nvPr/>
        </p:nvSpPr>
        <p:spPr bwMode="auto">
          <a:xfrm>
            <a:off x="307975" y="811212"/>
            <a:ext cx="8153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 smtClean="0"/>
              <a:t>Design and analyze a </a:t>
            </a:r>
            <a:r>
              <a:rPr lang="en-US" altLang="en-US" dirty="0"/>
              <a:t>r</a:t>
            </a:r>
            <a:r>
              <a:rPr lang="en-US" altLang="en-US" dirty="0" smtClean="0"/>
              <a:t>andomized </a:t>
            </a:r>
            <a:r>
              <a:rPr lang="en-US" altLang="en-US" dirty="0" smtClean="0">
                <a:solidFill>
                  <a:schemeClr val="tx1"/>
                </a:solidFill>
              </a:rPr>
              <a:t>(3/2)</a:t>
            </a:r>
            <a:r>
              <a:rPr lang="en-US" alt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∙</a:t>
            </a:r>
            <a:r>
              <a:rPr lang="el-GR" altLang="en-US" dirty="0" smtClean="0">
                <a:solidFill>
                  <a:schemeClr val="tx1"/>
                </a:solidFill>
              </a:rPr>
              <a:t>Δ </a:t>
            </a:r>
            <a:r>
              <a:rPr lang="en-US" altLang="en-US" dirty="0" smtClean="0"/>
              <a:t>-coloring distributed algorithm (suggestion: modify the palette of the </a:t>
            </a:r>
            <a:r>
              <a:rPr lang="en-US" altLang="en-US" dirty="0" smtClean="0">
                <a:solidFill>
                  <a:schemeClr val="tx1"/>
                </a:solidFill>
              </a:rPr>
              <a:t>2</a:t>
            </a:r>
            <a:r>
              <a:rPr lang="en-US" altLang="en-US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∙</a:t>
            </a:r>
            <a:r>
              <a:rPr lang="el-GR" altLang="en-US" dirty="0" smtClean="0">
                <a:solidFill>
                  <a:schemeClr val="tx1"/>
                </a:solidFill>
              </a:rPr>
              <a:t>Δ</a:t>
            </a:r>
            <a:r>
              <a:rPr lang="en-US" altLang="en-US" dirty="0" smtClean="0"/>
              <a:t>-coloring algorithm)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35BEB438-90D2-4877-B17B-C46AF6C16FF7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Sequential          -coloring </a:t>
            </a:r>
          </a:p>
        </p:txBody>
      </p:sp>
      <p:graphicFrame>
        <p:nvGraphicFramePr>
          <p:cNvPr id="13316" name="Object 3"/>
          <p:cNvGraphicFramePr>
            <a:graphicFrameLocks noChangeAspect="1"/>
          </p:cNvGraphicFramePr>
          <p:nvPr/>
        </p:nvGraphicFramePr>
        <p:xfrm>
          <a:off x="4419600" y="228600"/>
          <a:ext cx="10922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Equation" r:id="rId3" imgW="355292" imgH="164957" progId="Equation.3">
                  <p:embed/>
                </p:oleObj>
              </mc:Choice>
              <mc:Fallback>
                <p:oleObj name="Equation" r:id="rId3" imgW="355292" imgH="164957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28600"/>
                        <a:ext cx="109220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17525" y="1778000"/>
            <a:ext cx="8397875" cy="166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 smtClean="0"/>
              <a:t>We first show that </a:t>
            </a:r>
            <a:r>
              <a:rPr lang="en-US" altLang="en-US" dirty="0"/>
              <a:t>for any graph            </a:t>
            </a:r>
          </a:p>
          <a:p>
            <a:r>
              <a:rPr lang="en-US" altLang="en-US" dirty="0"/>
              <a:t>there is a          -</a:t>
            </a:r>
            <a:r>
              <a:rPr lang="en-US" altLang="en-US" dirty="0" smtClean="0"/>
              <a:t>coloring (</a:t>
            </a:r>
            <a:r>
              <a:rPr lang="en-US" altLang="en-US" dirty="0">
                <a:solidFill>
                  <a:schemeClr val="tx1"/>
                </a:solidFill>
              </a:rPr>
              <a:t>∆</a:t>
            </a:r>
            <a:r>
              <a:rPr lang="en-US" alt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en-US" dirty="0"/>
              <a:t>is the degree of </a:t>
            </a:r>
            <a:r>
              <a:rPr lang="en-US" altLang="en-US" dirty="0">
                <a:solidFill>
                  <a:schemeClr val="tx1"/>
                </a:solidFill>
              </a:rPr>
              <a:t>G</a:t>
            </a:r>
            <a:r>
              <a:rPr lang="en-US" alt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altLang="en-US" dirty="0"/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876821"/>
              </p:ext>
            </p:extLst>
          </p:nvPr>
        </p:nvGraphicFramePr>
        <p:xfrm>
          <a:off x="7058025" y="1739900"/>
          <a:ext cx="5778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Equation" r:id="rId5" imgW="164814" imgH="177492" progId="Equation.3">
                  <p:embed/>
                </p:oleObj>
              </mc:Choice>
              <mc:Fallback>
                <p:oleObj name="Equation" r:id="rId5" imgW="164814" imgH="17749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025" y="1739900"/>
                        <a:ext cx="57785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2590800" y="2362200"/>
          <a:ext cx="10922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Equation" r:id="rId7" imgW="355292" imgH="164957" progId="Equation.3">
                  <p:embed/>
                </p:oleObj>
              </mc:Choice>
              <mc:Fallback>
                <p:oleObj name="Equation" r:id="rId7" imgW="355292" imgH="164957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362200"/>
                        <a:ext cx="109220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28600" y="3886200"/>
            <a:ext cx="228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Therefore,</a:t>
            </a:r>
          </a:p>
        </p:txBody>
      </p:sp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2743200" y="3810000"/>
          <a:ext cx="28956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Equation" r:id="rId8" imgW="850531" imgH="215806" progId="Equation.3">
                  <p:embed/>
                </p:oleObj>
              </mc:Choice>
              <mc:Fallback>
                <p:oleObj name="Equation" r:id="rId8" imgW="850531" imgH="21580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10000"/>
                        <a:ext cx="28956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A85F6067-401A-4F0C-AFA2-A97C6A1CADAA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3352800" y="76200"/>
          <a:ext cx="29781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0" name="Equation" r:id="rId3" imgW="850531" imgH="215806" progId="Equation.3">
                  <p:embed/>
                </p:oleObj>
              </mc:Choice>
              <mc:Fallback>
                <p:oleObj name="Equation" r:id="rId3" imgW="850531" imgH="215806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76200"/>
                        <a:ext cx="29781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152400" y="152400"/>
            <a:ext cx="2935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Basic idea for:</a:t>
            </a:r>
          </a:p>
        </p:txBody>
      </p:sp>
      <p:sp>
        <p:nvSpPr>
          <p:cNvPr id="14341" name="Text Box 30"/>
          <p:cNvSpPr txBox="1">
            <a:spLocks noChangeArrowheads="1"/>
          </p:cNvSpPr>
          <p:nvPr/>
        </p:nvSpPr>
        <p:spPr bwMode="auto">
          <a:xfrm>
            <a:off x="228600" y="2133600"/>
            <a:ext cx="6791325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>
                <a:solidFill>
                  <a:srgbClr val="FF0066"/>
                </a:solidFill>
              </a:rPr>
              <a:t>Each node     keeps a color Palette </a:t>
            </a:r>
          </a:p>
          <a:p>
            <a:r>
              <a:rPr lang="en-US" altLang="en-US">
                <a:solidFill>
                  <a:srgbClr val="FF0066"/>
                </a:solidFill>
              </a:rPr>
              <a:t>of size             :</a:t>
            </a:r>
          </a:p>
        </p:txBody>
      </p:sp>
      <p:sp>
        <p:nvSpPr>
          <p:cNvPr id="14342" name="Rectangle 32"/>
          <p:cNvSpPr>
            <a:spLocks noChangeArrowheads="1"/>
          </p:cNvSpPr>
          <p:nvPr/>
        </p:nvSpPr>
        <p:spPr bwMode="auto">
          <a:xfrm>
            <a:off x="1219200" y="4267200"/>
            <a:ext cx="7315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43" name="Rectangle 33"/>
          <p:cNvSpPr>
            <a:spLocks noChangeArrowheads="1"/>
          </p:cNvSpPr>
          <p:nvPr/>
        </p:nvSpPr>
        <p:spPr bwMode="auto">
          <a:xfrm>
            <a:off x="1219200" y="4267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44" name="Rectangle 34"/>
          <p:cNvSpPr>
            <a:spLocks noChangeArrowheads="1"/>
          </p:cNvSpPr>
          <p:nvPr/>
        </p:nvSpPr>
        <p:spPr bwMode="auto">
          <a:xfrm>
            <a:off x="1676400" y="4267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45" name="Rectangle 35"/>
          <p:cNvSpPr>
            <a:spLocks noChangeArrowheads="1"/>
          </p:cNvSpPr>
          <p:nvPr/>
        </p:nvSpPr>
        <p:spPr bwMode="auto">
          <a:xfrm>
            <a:off x="2133600" y="4267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46" name="Rectangle 36"/>
          <p:cNvSpPr>
            <a:spLocks noChangeArrowheads="1"/>
          </p:cNvSpPr>
          <p:nvPr/>
        </p:nvSpPr>
        <p:spPr bwMode="auto">
          <a:xfrm>
            <a:off x="2590800" y="4267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47" name="Rectangle 37"/>
          <p:cNvSpPr>
            <a:spLocks noChangeArrowheads="1"/>
          </p:cNvSpPr>
          <p:nvPr/>
        </p:nvSpPr>
        <p:spPr bwMode="auto">
          <a:xfrm>
            <a:off x="3048000" y="4267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48" name="Rectangle 38"/>
          <p:cNvSpPr>
            <a:spLocks noChangeArrowheads="1"/>
          </p:cNvSpPr>
          <p:nvPr/>
        </p:nvSpPr>
        <p:spPr bwMode="auto">
          <a:xfrm>
            <a:off x="3505200" y="4267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49" name="Rectangle 39"/>
          <p:cNvSpPr>
            <a:spLocks noChangeArrowheads="1"/>
          </p:cNvSpPr>
          <p:nvPr/>
        </p:nvSpPr>
        <p:spPr bwMode="auto">
          <a:xfrm>
            <a:off x="3962400" y="4267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50" name="Rectangle 40"/>
          <p:cNvSpPr>
            <a:spLocks noChangeArrowheads="1"/>
          </p:cNvSpPr>
          <p:nvPr/>
        </p:nvSpPr>
        <p:spPr bwMode="auto">
          <a:xfrm>
            <a:off x="4419600" y="4267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51" name="Rectangle 41"/>
          <p:cNvSpPr>
            <a:spLocks noChangeArrowheads="1"/>
          </p:cNvSpPr>
          <p:nvPr/>
        </p:nvSpPr>
        <p:spPr bwMode="auto">
          <a:xfrm>
            <a:off x="4876800" y="4267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52" name="Rectangle 42"/>
          <p:cNvSpPr>
            <a:spLocks noChangeArrowheads="1"/>
          </p:cNvSpPr>
          <p:nvPr/>
        </p:nvSpPr>
        <p:spPr bwMode="auto">
          <a:xfrm>
            <a:off x="5334000" y="4267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53" name="Rectangle 43"/>
          <p:cNvSpPr>
            <a:spLocks noChangeArrowheads="1"/>
          </p:cNvSpPr>
          <p:nvPr/>
        </p:nvSpPr>
        <p:spPr bwMode="auto">
          <a:xfrm>
            <a:off x="5791200" y="4267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54" name="Rectangle 44"/>
          <p:cNvSpPr>
            <a:spLocks noChangeArrowheads="1"/>
          </p:cNvSpPr>
          <p:nvPr/>
        </p:nvSpPr>
        <p:spPr bwMode="auto">
          <a:xfrm>
            <a:off x="6248400" y="4267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55" name="Rectangle 45"/>
          <p:cNvSpPr>
            <a:spLocks noChangeArrowheads="1"/>
          </p:cNvSpPr>
          <p:nvPr/>
        </p:nvSpPr>
        <p:spPr bwMode="auto">
          <a:xfrm>
            <a:off x="6705600" y="4267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56" name="Rectangle 46"/>
          <p:cNvSpPr>
            <a:spLocks noChangeArrowheads="1"/>
          </p:cNvSpPr>
          <p:nvPr/>
        </p:nvSpPr>
        <p:spPr bwMode="auto">
          <a:xfrm>
            <a:off x="7162800" y="4267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57" name="Rectangle 47"/>
          <p:cNvSpPr>
            <a:spLocks noChangeArrowheads="1"/>
          </p:cNvSpPr>
          <p:nvPr/>
        </p:nvSpPr>
        <p:spPr bwMode="auto">
          <a:xfrm>
            <a:off x="7620000" y="4267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4358" name="Rectangle 48"/>
          <p:cNvSpPr>
            <a:spLocks noChangeArrowheads="1"/>
          </p:cNvSpPr>
          <p:nvPr/>
        </p:nvSpPr>
        <p:spPr bwMode="auto">
          <a:xfrm>
            <a:off x="8077200" y="42672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4359" name="Object 49"/>
          <p:cNvGraphicFramePr>
            <a:graphicFrameLocks noChangeAspect="1"/>
          </p:cNvGraphicFramePr>
          <p:nvPr/>
        </p:nvGraphicFramePr>
        <p:xfrm>
          <a:off x="1371600" y="38862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1" name="Equation" r:id="rId5" imgW="101468" imgH="164885" progId="Equation.3">
                  <p:embed/>
                </p:oleObj>
              </mc:Choice>
              <mc:Fallback>
                <p:oleObj name="Equation" r:id="rId5" imgW="101468" imgH="164885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0" name="Object 50"/>
          <p:cNvGraphicFramePr>
            <a:graphicFrameLocks noChangeAspect="1"/>
          </p:cNvGraphicFramePr>
          <p:nvPr/>
        </p:nvGraphicFramePr>
        <p:xfrm>
          <a:off x="1752600" y="38862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2" name="Equation" r:id="rId7" imgW="126780" imgH="164814" progId="Equation.3">
                  <p:embed/>
                </p:oleObj>
              </mc:Choice>
              <mc:Fallback>
                <p:oleObj name="Equation" r:id="rId7" imgW="126780" imgH="164814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8862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1" name="Object 51"/>
          <p:cNvGraphicFramePr>
            <a:graphicFrameLocks noChangeAspect="1"/>
          </p:cNvGraphicFramePr>
          <p:nvPr/>
        </p:nvGraphicFramePr>
        <p:xfrm>
          <a:off x="2286000" y="38862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3" name="Equation" r:id="rId9" imgW="126725" imgH="177415" progId="Equation.3">
                  <p:embed/>
                </p:oleObj>
              </mc:Choice>
              <mc:Fallback>
                <p:oleObj name="Equation" r:id="rId9" imgW="126725" imgH="177415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862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2" name="Object 52"/>
          <p:cNvGraphicFramePr>
            <a:graphicFrameLocks noChangeAspect="1"/>
          </p:cNvGraphicFramePr>
          <p:nvPr/>
        </p:nvGraphicFramePr>
        <p:xfrm>
          <a:off x="7924800" y="3810000"/>
          <a:ext cx="11112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4" name="Equation" r:id="rId11" imgW="532937" imgH="215713" progId="Equation.3">
                  <p:embed/>
                </p:oleObj>
              </mc:Choice>
              <mc:Fallback>
                <p:oleObj name="Equation" r:id="rId11" imgW="532937" imgH="215713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810000"/>
                        <a:ext cx="111125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3" name="Object 53"/>
          <p:cNvGraphicFramePr>
            <a:graphicFrameLocks noChangeAspect="1"/>
          </p:cNvGraphicFramePr>
          <p:nvPr/>
        </p:nvGraphicFramePr>
        <p:xfrm>
          <a:off x="2732088" y="3875088"/>
          <a:ext cx="263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5" name="Equation" r:id="rId13" imgW="139639" imgH="190417" progId="Equation.3">
                  <p:embed/>
                </p:oleObj>
              </mc:Choice>
              <mc:Fallback>
                <p:oleObj name="Equation" r:id="rId13" imgW="139639" imgH="190417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8" y="3875088"/>
                        <a:ext cx="263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4" name="Object 54"/>
          <p:cNvGraphicFramePr>
            <a:graphicFrameLocks noChangeAspect="1"/>
          </p:cNvGraphicFramePr>
          <p:nvPr/>
        </p:nvGraphicFramePr>
        <p:xfrm>
          <a:off x="3994150" y="3886200"/>
          <a:ext cx="12461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6" name="Equation" r:id="rId15" imgW="317087" imgH="76101" progId="Equation.3">
                  <p:embed/>
                </p:oleObj>
              </mc:Choice>
              <mc:Fallback>
                <p:oleObj name="Equation" r:id="rId15" imgW="317087" imgH="76101" progId="Equation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3886200"/>
                        <a:ext cx="124618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5" name="Object 55"/>
          <p:cNvGraphicFramePr>
            <a:graphicFrameLocks noChangeAspect="1"/>
          </p:cNvGraphicFramePr>
          <p:nvPr/>
        </p:nvGraphicFramePr>
        <p:xfrm>
          <a:off x="2378075" y="21844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7" name="Equation" r:id="rId17" imgW="126835" imgH="152202" progId="Equation.3">
                  <p:embed/>
                </p:oleObj>
              </mc:Choice>
              <mc:Fallback>
                <p:oleObj name="Equation" r:id="rId17" imgW="126835" imgH="152202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21844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6" name="Object 57"/>
          <p:cNvGraphicFramePr>
            <a:graphicFrameLocks noChangeAspect="1"/>
          </p:cNvGraphicFramePr>
          <p:nvPr/>
        </p:nvGraphicFramePr>
        <p:xfrm>
          <a:off x="1752600" y="5486400"/>
          <a:ext cx="8556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8" name="Equation" r:id="rId19" imgW="330057" imgH="215806" progId="Equation.3">
                  <p:embed/>
                </p:oleObj>
              </mc:Choice>
              <mc:Fallback>
                <p:oleObj name="Equation" r:id="rId19" imgW="330057" imgH="215806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486400"/>
                        <a:ext cx="85566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7" name="Text Box 58"/>
          <p:cNvSpPr txBox="1">
            <a:spLocks noChangeArrowheads="1"/>
          </p:cNvSpPr>
          <p:nvPr/>
        </p:nvSpPr>
        <p:spPr bwMode="auto">
          <a:xfrm>
            <a:off x="2486857" y="5469950"/>
            <a:ext cx="33281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 smtClean="0"/>
              <a:t>: degree </a:t>
            </a:r>
            <a:r>
              <a:rPr lang="en-US" altLang="en-US" dirty="0"/>
              <a:t>of node</a:t>
            </a:r>
          </a:p>
        </p:txBody>
      </p:sp>
      <p:graphicFrame>
        <p:nvGraphicFramePr>
          <p:cNvPr id="14368" name="Object 59"/>
          <p:cNvGraphicFramePr>
            <a:graphicFrameLocks noChangeAspect="1"/>
          </p:cNvGraphicFramePr>
          <p:nvPr/>
        </p:nvGraphicFramePr>
        <p:xfrm>
          <a:off x="5791200" y="55626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9" name="Equation" r:id="rId21" imgW="126835" imgH="152202" progId="Equation.3">
                  <p:embed/>
                </p:oleObj>
              </mc:Choice>
              <mc:Fallback>
                <p:oleObj name="Equation" r:id="rId21" imgW="126835" imgH="152202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5626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9" name="Text Box 60"/>
          <p:cNvSpPr txBox="1">
            <a:spLocks noChangeArrowheads="1"/>
          </p:cNvSpPr>
          <p:nvPr/>
        </p:nvSpPr>
        <p:spPr bwMode="auto">
          <a:xfrm>
            <a:off x="152400" y="3781425"/>
            <a:ext cx="1147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800"/>
              <a:t>Color:</a:t>
            </a:r>
          </a:p>
        </p:txBody>
      </p:sp>
      <p:graphicFrame>
        <p:nvGraphicFramePr>
          <p:cNvPr id="14370" name="Object 61"/>
          <p:cNvGraphicFramePr>
            <a:graphicFrameLocks noChangeAspect="1"/>
          </p:cNvGraphicFramePr>
          <p:nvPr/>
        </p:nvGraphicFramePr>
        <p:xfrm>
          <a:off x="1828800" y="2743200"/>
          <a:ext cx="14478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0" name="Equation" r:id="rId23" imgW="532937" imgH="215713" progId="Equation.3">
                  <p:embed/>
                </p:oleObj>
              </mc:Choice>
              <mc:Fallback>
                <p:oleObj name="Equation" r:id="rId23" imgW="532937" imgH="215713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43200"/>
                        <a:ext cx="14478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</a:pPr>
            <a:fld id="{46963057-83FB-4B4F-B8B2-FB41D34EDC53}" type="slidenum">
              <a:rPr lang="en-US" altLang="en-US" sz="1400" smtClean="0">
                <a:solidFill>
                  <a:schemeClr val="tx1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en-US" sz="140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27"/>
          <p:cNvSpPr>
            <a:spLocks noChangeArrowheads="1"/>
          </p:cNvSpPr>
          <p:nvPr/>
        </p:nvSpPr>
        <p:spPr bwMode="auto">
          <a:xfrm>
            <a:off x="1143000" y="1447800"/>
            <a:ext cx="7315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64" name="Rectangle 28"/>
          <p:cNvSpPr>
            <a:spLocks noChangeArrowheads="1"/>
          </p:cNvSpPr>
          <p:nvPr/>
        </p:nvSpPr>
        <p:spPr bwMode="auto">
          <a:xfrm>
            <a:off x="11430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65" name="Rectangle 29"/>
          <p:cNvSpPr>
            <a:spLocks noChangeArrowheads="1"/>
          </p:cNvSpPr>
          <p:nvPr/>
        </p:nvSpPr>
        <p:spPr bwMode="auto">
          <a:xfrm>
            <a:off x="16002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66" name="Rectangle 30"/>
          <p:cNvSpPr>
            <a:spLocks noChangeArrowheads="1"/>
          </p:cNvSpPr>
          <p:nvPr/>
        </p:nvSpPr>
        <p:spPr bwMode="auto">
          <a:xfrm>
            <a:off x="20574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67" name="Rectangle 31"/>
          <p:cNvSpPr>
            <a:spLocks noChangeArrowheads="1"/>
          </p:cNvSpPr>
          <p:nvPr/>
        </p:nvSpPr>
        <p:spPr bwMode="auto">
          <a:xfrm>
            <a:off x="25146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68" name="Rectangle 32"/>
          <p:cNvSpPr>
            <a:spLocks noChangeArrowheads="1"/>
          </p:cNvSpPr>
          <p:nvPr/>
        </p:nvSpPr>
        <p:spPr bwMode="auto">
          <a:xfrm>
            <a:off x="29718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69" name="Rectangle 33"/>
          <p:cNvSpPr>
            <a:spLocks noChangeArrowheads="1"/>
          </p:cNvSpPr>
          <p:nvPr/>
        </p:nvSpPr>
        <p:spPr bwMode="auto">
          <a:xfrm>
            <a:off x="34290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70" name="Rectangle 34"/>
          <p:cNvSpPr>
            <a:spLocks noChangeArrowheads="1"/>
          </p:cNvSpPr>
          <p:nvPr/>
        </p:nvSpPr>
        <p:spPr bwMode="auto">
          <a:xfrm>
            <a:off x="38862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71" name="Rectangle 35"/>
          <p:cNvSpPr>
            <a:spLocks noChangeArrowheads="1"/>
          </p:cNvSpPr>
          <p:nvPr/>
        </p:nvSpPr>
        <p:spPr bwMode="auto">
          <a:xfrm>
            <a:off x="43434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72" name="Rectangle 36"/>
          <p:cNvSpPr>
            <a:spLocks noChangeArrowheads="1"/>
          </p:cNvSpPr>
          <p:nvPr/>
        </p:nvSpPr>
        <p:spPr bwMode="auto">
          <a:xfrm>
            <a:off x="48006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73" name="Rectangle 37"/>
          <p:cNvSpPr>
            <a:spLocks noChangeArrowheads="1"/>
          </p:cNvSpPr>
          <p:nvPr/>
        </p:nvSpPr>
        <p:spPr bwMode="auto">
          <a:xfrm>
            <a:off x="52578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74" name="Rectangle 38"/>
          <p:cNvSpPr>
            <a:spLocks noChangeArrowheads="1"/>
          </p:cNvSpPr>
          <p:nvPr/>
        </p:nvSpPr>
        <p:spPr bwMode="auto">
          <a:xfrm>
            <a:off x="57150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75" name="Rectangle 39"/>
          <p:cNvSpPr>
            <a:spLocks noChangeArrowheads="1"/>
          </p:cNvSpPr>
          <p:nvPr/>
        </p:nvSpPr>
        <p:spPr bwMode="auto">
          <a:xfrm>
            <a:off x="61722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76" name="Rectangle 40"/>
          <p:cNvSpPr>
            <a:spLocks noChangeArrowheads="1"/>
          </p:cNvSpPr>
          <p:nvPr/>
        </p:nvSpPr>
        <p:spPr bwMode="auto">
          <a:xfrm>
            <a:off x="66294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77" name="Rectangle 41"/>
          <p:cNvSpPr>
            <a:spLocks noChangeArrowheads="1"/>
          </p:cNvSpPr>
          <p:nvPr/>
        </p:nvSpPr>
        <p:spPr bwMode="auto">
          <a:xfrm>
            <a:off x="70866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78" name="Rectangle 42"/>
          <p:cNvSpPr>
            <a:spLocks noChangeArrowheads="1"/>
          </p:cNvSpPr>
          <p:nvPr/>
        </p:nvSpPr>
        <p:spPr bwMode="auto">
          <a:xfrm>
            <a:off x="75438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79" name="Rectangle 43"/>
          <p:cNvSpPr>
            <a:spLocks noChangeArrowheads="1"/>
          </p:cNvSpPr>
          <p:nvPr/>
        </p:nvSpPr>
        <p:spPr bwMode="auto">
          <a:xfrm>
            <a:off x="8001000" y="1447800"/>
            <a:ext cx="4572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aphicFrame>
        <p:nvGraphicFramePr>
          <p:cNvPr id="15380" name="Object 44"/>
          <p:cNvGraphicFramePr>
            <a:graphicFrameLocks noChangeAspect="1"/>
          </p:cNvGraphicFramePr>
          <p:nvPr/>
        </p:nvGraphicFramePr>
        <p:xfrm>
          <a:off x="1295400" y="1066800"/>
          <a:ext cx="19208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" name="Equation" r:id="rId3" imgW="101468" imgH="164885" progId="Equation.3">
                  <p:embed/>
                </p:oleObj>
              </mc:Choice>
              <mc:Fallback>
                <p:oleObj name="Equation" r:id="rId3" imgW="101468" imgH="164885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066800"/>
                        <a:ext cx="192088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1" name="Object 45"/>
          <p:cNvGraphicFramePr>
            <a:graphicFrameLocks noChangeAspect="1"/>
          </p:cNvGraphicFramePr>
          <p:nvPr/>
        </p:nvGraphicFramePr>
        <p:xfrm>
          <a:off x="1676400" y="1066800"/>
          <a:ext cx="239713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" name="Equation" r:id="rId5" imgW="126780" imgH="164814" progId="Equation.3">
                  <p:embed/>
                </p:oleObj>
              </mc:Choice>
              <mc:Fallback>
                <p:oleObj name="Equation" r:id="rId5" imgW="126780" imgH="164814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066800"/>
                        <a:ext cx="239713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2" name="Object 46"/>
          <p:cNvGraphicFramePr>
            <a:graphicFrameLocks noChangeAspect="1"/>
          </p:cNvGraphicFramePr>
          <p:nvPr/>
        </p:nvGraphicFramePr>
        <p:xfrm>
          <a:off x="2209800" y="1066800"/>
          <a:ext cx="2397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1" name="Equation" r:id="rId7" imgW="126725" imgH="177415" progId="Equation.3">
                  <p:embed/>
                </p:oleObj>
              </mc:Choice>
              <mc:Fallback>
                <p:oleObj name="Equation" r:id="rId7" imgW="126725" imgH="177415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066800"/>
                        <a:ext cx="23971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3" name="Object 47"/>
          <p:cNvGraphicFramePr>
            <a:graphicFrameLocks noChangeAspect="1"/>
          </p:cNvGraphicFramePr>
          <p:nvPr/>
        </p:nvGraphicFramePr>
        <p:xfrm>
          <a:off x="7848600" y="990600"/>
          <a:ext cx="11112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" name="Equation" r:id="rId9" imgW="532937" imgH="215713" progId="Equation.3">
                  <p:embed/>
                </p:oleObj>
              </mc:Choice>
              <mc:Fallback>
                <p:oleObj name="Equation" r:id="rId9" imgW="532937" imgH="215713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990600"/>
                        <a:ext cx="111125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4" name="Object 48"/>
          <p:cNvGraphicFramePr>
            <a:graphicFrameLocks noChangeAspect="1"/>
          </p:cNvGraphicFramePr>
          <p:nvPr/>
        </p:nvGraphicFramePr>
        <p:xfrm>
          <a:off x="2655888" y="1055688"/>
          <a:ext cx="263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" name="Equation" r:id="rId11" imgW="139639" imgH="190417" progId="Equation.3">
                  <p:embed/>
                </p:oleObj>
              </mc:Choice>
              <mc:Fallback>
                <p:oleObj name="Equation" r:id="rId11" imgW="139639" imgH="190417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1055688"/>
                        <a:ext cx="263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5" name="Object 49"/>
          <p:cNvGraphicFramePr>
            <a:graphicFrameLocks noChangeAspect="1"/>
          </p:cNvGraphicFramePr>
          <p:nvPr/>
        </p:nvGraphicFramePr>
        <p:xfrm>
          <a:off x="3917950" y="1066800"/>
          <a:ext cx="1246188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" name="Equation" r:id="rId13" imgW="317087" imgH="76101" progId="Equation.3">
                  <p:embed/>
                </p:oleObj>
              </mc:Choice>
              <mc:Fallback>
                <p:oleObj name="Equation" r:id="rId13" imgW="317087" imgH="76101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50" y="1066800"/>
                        <a:ext cx="1246188" cy="30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6" name="Text Box 50"/>
          <p:cNvSpPr txBox="1">
            <a:spLocks noChangeArrowheads="1"/>
          </p:cNvSpPr>
          <p:nvPr/>
        </p:nvSpPr>
        <p:spPr bwMode="auto">
          <a:xfrm>
            <a:off x="2590800" y="381000"/>
            <a:ext cx="423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800"/>
              <a:t>Color Palette of node     </a:t>
            </a:r>
          </a:p>
        </p:txBody>
      </p:sp>
      <p:graphicFrame>
        <p:nvGraphicFramePr>
          <p:cNvPr id="15387" name="Object 51"/>
          <p:cNvGraphicFramePr>
            <a:graphicFrameLocks noChangeAspect="1"/>
          </p:cNvGraphicFramePr>
          <p:nvPr/>
        </p:nvGraphicFramePr>
        <p:xfrm>
          <a:off x="6324600" y="381000"/>
          <a:ext cx="38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" name="Equation" r:id="rId15" imgW="126835" imgH="152202" progId="Equation.3">
                  <p:embed/>
                </p:oleObj>
              </mc:Choice>
              <mc:Fallback>
                <p:oleObj name="Equation" r:id="rId15" imgW="126835" imgH="152202" progId="Equation.3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81000"/>
                        <a:ext cx="381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8" name="Oval 52"/>
          <p:cNvSpPr>
            <a:spLocks noChangeArrowheads="1"/>
          </p:cNvSpPr>
          <p:nvPr/>
        </p:nvSpPr>
        <p:spPr bwMode="auto">
          <a:xfrm>
            <a:off x="3838575" y="57150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89" name="Oval 53"/>
          <p:cNvSpPr>
            <a:spLocks noChangeArrowheads="1"/>
          </p:cNvSpPr>
          <p:nvPr/>
        </p:nvSpPr>
        <p:spPr bwMode="auto">
          <a:xfrm>
            <a:off x="2390775" y="4191000"/>
            <a:ext cx="457200" cy="4572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90" name="Oval 54"/>
          <p:cNvSpPr>
            <a:spLocks noChangeArrowheads="1"/>
          </p:cNvSpPr>
          <p:nvPr/>
        </p:nvSpPr>
        <p:spPr bwMode="auto">
          <a:xfrm>
            <a:off x="3305175" y="38100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91" name="Oval 57"/>
          <p:cNvSpPr>
            <a:spLocks noChangeArrowheads="1"/>
          </p:cNvSpPr>
          <p:nvPr/>
        </p:nvSpPr>
        <p:spPr bwMode="auto">
          <a:xfrm>
            <a:off x="6124575" y="48768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92" name="Oval 58"/>
          <p:cNvSpPr>
            <a:spLocks noChangeArrowheads="1"/>
          </p:cNvSpPr>
          <p:nvPr/>
        </p:nvSpPr>
        <p:spPr bwMode="auto">
          <a:xfrm>
            <a:off x="1781175" y="48006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93" name="Oval 59"/>
          <p:cNvSpPr>
            <a:spLocks noChangeArrowheads="1"/>
          </p:cNvSpPr>
          <p:nvPr/>
        </p:nvSpPr>
        <p:spPr bwMode="auto">
          <a:xfrm>
            <a:off x="1628775" y="5867400"/>
            <a:ext cx="457200" cy="457200"/>
          </a:xfrm>
          <a:prstGeom prst="ellipse">
            <a:avLst/>
          </a:prstGeom>
          <a:solidFill>
            <a:srgbClr val="FF99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94" name="Oval 60"/>
          <p:cNvSpPr>
            <a:spLocks noChangeArrowheads="1"/>
          </p:cNvSpPr>
          <p:nvPr/>
        </p:nvSpPr>
        <p:spPr bwMode="auto">
          <a:xfrm>
            <a:off x="6200775" y="5791200"/>
            <a:ext cx="457200" cy="457200"/>
          </a:xfrm>
          <a:prstGeom prst="ellipse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395" name="Line 61"/>
          <p:cNvSpPr>
            <a:spLocks noChangeShapeType="1"/>
          </p:cNvSpPr>
          <p:nvPr/>
        </p:nvSpPr>
        <p:spPr bwMode="auto">
          <a:xfrm flipV="1">
            <a:off x="2085975" y="5943600"/>
            <a:ext cx="1752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96" name="Line 62"/>
          <p:cNvSpPr>
            <a:spLocks noChangeShapeType="1"/>
          </p:cNvSpPr>
          <p:nvPr/>
        </p:nvSpPr>
        <p:spPr bwMode="auto">
          <a:xfrm>
            <a:off x="2238375" y="5105400"/>
            <a:ext cx="1600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7" name="Line 63"/>
          <p:cNvSpPr>
            <a:spLocks noChangeShapeType="1"/>
          </p:cNvSpPr>
          <p:nvPr/>
        </p:nvSpPr>
        <p:spPr bwMode="auto">
          <a:xfrm>
            <a:off x="2771775" y="46482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398" name="Line 64"/>
          <p:cNvSpPr>
            <a:spLocks noChangeShapeType="1"/>
          </p:cNvSpPr>
          <p:nvPr/>
        </p:nvSpPr>
        <p:spPr bwMode="auto">
          <a:xfrm>
            <a:off x="3609975" y="4267200"/>
            <a:ext cx="457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5399" name="Object 65"/>
          <p:cNvGraphicFramePr>
            <a:graphicFrameLocks noChangeAspect="1"/>
          </p:cNvGraphicFramePr>
          <p:nvPr/>
        </p:nvGraphicFramePr>
        <p:xfrm>
          <a:off x="4267200" y="60198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6" name="Equation" r:id="rId17" imgW="126835" imgH="152202" progId="Equation.3">
                  <p:embed/>
                </p:oleObj>
              </mc:Choice>
              <mc:Fallback>
                <p:oleObj name="Equation" r:id="rId17" imgW="126835" imgH="152202" progId="Equation.3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60198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0" name="Line 68"/>
          <p:cNvSpPr>
            <a:spLocks noChangeShapeType="1"/>
          </p:cNvSpPr>
          <p:nvPr/>
        </p:nvSpPr>
        <p:spPr bwMode="auto">
          <a:xfrm flipV="1">
            <a:off x="4295775" y="5181600"/>
            <a:ext cx="1828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401" name="Line 69"/>
          <p:cNvSpPr>
            <a:spLocks noChangeShapeType="1"/>
          </p:cNvSpPr>
          <p:nvPr/>
        </p:nvSpPr>
        <p:spPr bwMode="auto">
          <a:xfrm>
            <a:off x="4295775" y="5943600"/>
            <a:ext cx="1905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5402" name="Object 78"/>
          <p:cNvGraphicFramePr>
            <a:graphicFrameLocks noChangeAspect="1"/>
          </p:cNvGraphicFramePr>
          <p:nvPr/>
        </p:nvGraphicFramePr>
        <p:xfrm>
          <a:off x="2286000" y="5638800"/>
          <a:ext cx="2825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" name="Equation" r:id="rId19" imgW="101468" imgH="164885" progId="Equation.3">
                  <p:embed/>
                </p:oleObj>
              </mc:Choice>
              <mc:Fallback>
                <p:oleObj name="Equation" r:id="rId19" imgW="101468" imgH="164885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638800"/>
                        <a:ext cx="2825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3" name="Object 80"/>
          <p:cNvGraphicFramePr>
            <a:graphicFrameLocks noChangeAspect="1"/>
          </p:cNvGraphicFramePr>
          <p:nvPr/>
        </p:nvGraphicFramePr>
        <p:xfrm>
          <a:off x="2486025" y="4953000"/>
          <a:ext cx="2936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8" name="Equation" r:id="rId21" imgW="126780" imgH="164814" progId="Equation.3">
                  <p:embed/>
                </p:oleObj>
              </mc:Choice>
              <mc:Fallback>
                <p:oleObj name="Equation" r:id="rId21" imgW="126780" imgH="164814" progId="Equation.3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4953000"/>
                        <a:ext cx="29368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4" name="Object 81"/>
          <p:cNvGraphicFramePr>
            <a:graphicFrameLocks noChangeAspect="1"/>
          </p:cNvGraphicFramePr>
          <p:nvPr/>
        </p:nvGraphicFramePr>
        <p:xfrm>
          <a:off x="5403850" y="5580063"/>
          <a:ext cx="763588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9" name="Equation" r:id="rId23" imgW="330057" imgH="215806" progId="Equation.3">
                  <p:embed/>
                </p:oleObj>
              </mc:Choice>
              <mc:Fallback>
                <p:oleObj name="Equation" r:id="rId23" imgW="330057" imgH="215806" progId="Equation.3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850" y="5580063"/>
                        <a:ext cx="763588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5" name="Text Box 82"/>
          <p:cNvSpPr txBox="1">
            <a:spLocks noChangeArrowheads="1"/>
          </p:cNvSpPr>
          <p:nvPr/>
        </p:nvSpPr>
        <p:spPr bwMode="auto">
          <a:xfrm>
            <a:off x="1219200" y="2438400"/>
            <a:ext cx="6678613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/>
              <a:t>Suppose that       neighbors of      </a:t>
            </a:r>
          </a:p>
          <a:p>
            <a:r>
              <a:rPr lang="en-US" altLang="en-US"/>
              <a:t>have picked colors</a:t>
            </a:r>
          </a:p>
        </p:txBody>
      </p:sp>
      <p:graphicFrame>
        <p:nvGraphicFramePr>
          <p:cNvPr id="15406" name="Object 83"/>
          <p:cNvGraphicFramePr>
            <a:graphicFrameLocks noChangeAspect="1"/>
          </p:cNvGraphicFramePr>
          <p:nvPr/>
        </p:nvGraphicFramePr>
        <p:xfrm>
          <a:off x="1709738" y="5867400"/>
          <a:ext cx="34448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0" name="Equation" r:id="rId25" imgW="152268" imgH="215713" progId="Equation.3">
                  <p:embed/>
                </p:oleObj>
              </mc:Choice>
              <mc:Fallback>
                <p:oleObj name="Equation" r:id="rId25" imgW="152268" imgH="215713" progId="Equation.3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8" y="5867400"/>
                        <a:ext cx="344487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07" name="Object 85"/>
          <p:cNvGraphicFramePr>
            <a:graphicFrameLocks noChangeAspect="1"/>
          </p:cNvGraphicFramePr>
          <p:nvPr/>
        </p:nvGraphicFramePr>
        <p:xfrm>
          <a:off x="2438400" y="4114800"/>
          <a:ext cx="3746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1" name="Equation" r:id="rId27" imgW="164885" imgH="215619" progId="Equation.3">
                  <p:embed/>
                </p:oleObj>
              </mc:Choice>
              <mc:Fallback>
                <p:oleObj name="Equation" r:id="rId27" imgW="164885" imgH="215619" progId="Equation.3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114800"/>
                        <a:ext cx="3746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08" name="Text Box 87"/>
          <p:cNvSpPr txBox="1">
            <a:spLocks noChangeArrowheads="1"/>
          </p:cNvSpPr>
          <p:nvPr/>
        </p:nvSpPr>
        <p:spPr bwMode="auto">
          <a:xfrm>
            <a:off x="0" y="990600"/>
            <a:ext cx="1147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800"/>
              <a:t>Color:</a:t>
            </a:r>
          </a:p>
        </p:txBody>
      </p:sp>
      <p:graphicFrame>
        <p:nvGraphicFramePr>
          <p:cNvPr id="15409" name="Object 88"/>
          <p:cNvGraphicFramePr>
            <a:graphicFrameLocks noChangeAspect="1"/>
          </p:cNvGraphicFramePr>
          <p:nvPr/>
        </p:nvGraphicFramePr>
        <p:xfrm>
          <a:off x="6262688" y="5791200"/>
          <a:ext cx="3730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2" name="Equation" r:id="rId29" imgW="164885" imgH="215619" progId="Equation.3">
                  <p:embed/>
                </p:oleObj>
              </mc:Choice>
              <mc:Fallback>
                <p:oleObj name="Equation" r:id="rId29" imgW="164885" imgH="215619" progId="Equation.3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688" y="5791200"/>
                        <a:ext cx="3730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10" name="Object 89"/>
          <p:cNvGraphicFramePr>
            <a:graphicFrameLocks noChangeAspect="1"/>
          </p:cNvGraphicFramePr>
          <p:nvPr/>
        </p:nvGraphicFramePr>
        <p:xfrm>
          <a:off x="2133600" y="1447800"/>
          <a:ext cx="3444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3" name="Equation" r:id="rId31" imgW="152268" imgH="215713" progId="Equation.3">
                  <p:embed/>
                </p:oleObj>
              </mc:Choice>
              <mc:Fallback>
                <p:oleObj name="Equation" r:id="rId31" imgW="152268" imgH="215713" progId="Equation.3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447800"/>
                        <a:ext cx="3444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11" name="Object 90"/>
          <p:cNvGraphicFramePr>
            <a:graphicFrameLocks noChangeAspect="1"/>
          </p:cNvGraphicFramePr>
          <p:nvPr/>
        </p:nvGraphicFramePr>
        <p:xfrm>
          <a:off x="3505200" y="1447800"/>
          <a:ext cx="3746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4" name="Equation" r:id="rId32" imgW="164885" imgH="215619" progId="Equation.3">
                  <p:embed/>
                </p:oleObj>
              </mc:Choice>
              <mc:Fallback>
                <p:oleObj name="Equation" r:id="rId32" imgW="164885" imgH="215619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447800"/>
                        <a:ext cx="37465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12" name="Object 92"/>
          <p:cNvGraphicFramePr>
            <a:graphicFrameLocks noChangeAspect="1"/>
          </p:cNvGraphicFramePr>
          <p:nvPr/>
        </p:nvGraphicFramePr>
        <p:xfrm>
          <a:off x="7177088" y="1447800"/>
          <a:ext cx="3730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5" name="Equation" r:id="rId33" imgW="164885" imgH="215619" progId="Equation.3">
                  <p:embed/>
                </p:oleObj>
              </mc:Choice>
              <mc:Fallback>
                <p:oleObj name="Equation" r:id="rId33" imgW="164885" imgH="215619" progId="Equation.3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7088" y="1447800"/>
                        <a:ext cx="3730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13" name="Object 93"/>
          <p:cNvGraphicFramePr>
            <a:graphicFrameLocks noChangeAspect="1"/>
          </p:cNvGraphicFramePr>
          <p:nvPr/>
        </p:nvGraphicFramePr>
        <p:xfrm>
          <a:off x="7239000" y="259080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6" name="Equation" r:id="rId35" imgW="126835" imgH="152202" progId="Equation.3">
                  <p:embed/>
                </p:oleObj>
              </mc:Choice>
              <mc:Fallback>
                <p:oleObj name="Equation" r:id="rId35" imgW="126835" imgH="152202" progId="Equation.3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590800"/>
                        <a:ext cx="317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14" name="Rectangle 94"/>
          <p:cNvSpPr>
            <a:spLocks noChangeArrowheads="1"/>
          </p:cNvSpPr>
          <p:nvPr/>
        </p:nvSpPr>
        <p:spPr bwMode="auto">
          <a:xfrm>
            <a:off x="4800600" y="1447800"/>
            <a:ext cx="457200" cy="457200"/>
          </a:xfrm>
          <a:prstGeom prst="rect">
            <a:avLst/>
          </a:prstGeom>
          <a:solidFill>
            <a:schemeClr val="bg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accent2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accent2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accent2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accent2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15415" name="Line 95"/>
          <p:cNvSpPr>
            <a:spLocks noChangeShapeType="1"/>
          </p:cNvSpPr>
          <p:nvPr/>
        </p:nvSpPr>
        <p:spPr bwMode="auto">
          <a:xfrm>
            <a:off x="4419600" y="4191000"/>
            <a:ext cx="1066800" cy="457200"/>
          </a:xfrm>
          <a:prstGeom prst="line">
            <a:avLst/>
          </a:prstGeom>
          <a:noFill/>
          <a:ln w="50800" cap="rnd">
            <a:solidFill>
              <a:schemeClr val="tx1"/>
            </a:solidFill>
            <a:prstDash val="sysDot"/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15416" name="Object 96"/>
          <p:cNvGraphicFramePr>
            <a:graphicFrameLocks noChangeAspect="1"/>
          </p:cNvGraphicFramePr>
          <p:nvPr/>
        </p:nvGraphicFramePr>
        <p:xfrm>
          <a:off x="4038600" y="2514600"/>
          <a:ext cx="419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7" name="Equation" r:id="rId36" imgW="139639" imgH="152334" progId="Equation.3">
                  <p:embed/>
                </p:oleObj>
              </mc:Choice>
              <mc:Fallback>
                <p:oleObj name="Equation" r:id="rId36" imgW="139639" imgH="152334" progId="Equation.3">
                  <p:embed/>
                  <p:pic>
                    <p:nvPicPr>
                      <p:cNvPr id="0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14600"/>
                        <a:ext cx="4191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">
  <a:themeElements>
    <a:clrScheme name="clas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cla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Office\Templates\class.pot</Template>
  <TotalTime>19230</TotalTime>
  <Words>1413</Words>
  <Application>Microsoft Office PowerPoint</Application>
  <PresentationFormat>Presentazione su schermo (4:3)</PresentationFormat>
  <Paragraphs>308</Paragraphs>
  <Slides>61</Slides>
  <Notes>2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61</vt:i4>
      </vt:variant>
    </vt:vector>
  </HeadingPairs>
  <TitlesOfParts>
    <vt:vector size="68" baseType="lpstr">
      <vt:lpstr>Arial</vt:lpstr>
      <vt:lpstr>Cambria Math</vt:lpstr>
      <vt:lpstr>Comic Sans MS</vt:lpstr>
      <vt:lpstr>Times New Roman</vt:lpstr>
      <vt:lpstr>class</vt:lpstr>
      <vt:lpstr>Equation</vt:lpstr>
      <vt:lpstr>Bitmap Image</vt:lpstr>
      <vt:lpstr>Distributed Vertex Coloring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Sequential          -coloring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From sequential to distributed Vertex Coloring: a relationship with MIS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 Simple Randomized       -Coloring Algorithm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Homework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Languages and Finite Automata</dc:title>
  <dc:creator>Costas Busch</dc:creator>
  <cp:lastModifiedBy>Guido Proietti</cp:lastModifiedBy>
  <cp:revision>3003</cp:revision>
  <cp:lastPrinted>2000-11-30T15:58:34Z</cp:lastPrinted>
  <dcterms:created xsi:type="dcterms:W3CDTF">2000-08-31T01:12:33Z</dcterms:created>
  <dcterms:modified xsi:type="dcterms:W3CDTF">2023-11-03T17:14:11Z</dcterms:modified>
</cp:coreProperties>
</file>